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"/>
  </p:sldMasterIdLst>
  <p:notesMasterIdLst>
    <p:notesMasterId r:id="rId30"/>
  </p:notesMasterIdLst>
  <p:sldIdLst>
    <p:sldId id="356" r:id="rId2"/>
    <p:sldId id="357" r:id="rId3"/>
    <p:sldId id="358" r:id="rId4"/>
    <p:sldId id="263" r:id="rId5"/>
    <p:sldId id="311" r:id="rId6"/>
    <p:sldId id="314" r:id="rId7"/>
    <p:sldId id="312" r:id="rId8"/>
    <p:sldId id="306" r:id="rId9"/>
    <p:sldId id="343" r:id="rId10"/>
    <p:sldId id="344" r:id="rId11"/>
    <p:sldId id="313" r:id="rId12"/>
    <p:sldId id="362" r:id="rId13"/>
    <p:sldId id="368" r:id="rId14"/>
    <p:sldId id="369" r:id="rId15"/>
    <p:sldId id="365" r:id="rId16"/>
    <p:sldId id="370" r:id="rId17"/>
    <p:sldId id="350" r:id="rId18"/>
    <p:sldId id="335" r:id="rId19"/>
    <p:sldId id="366" r:id="rId20"/>
    <p:sldId id="324" r:id="rId21"/>
    <p:sldId id="337" r:id="rId22"/>
    <p:sldId id="349" r:id="rId23"/>
    <p:sldId id="339" r:id="rId24"/>
    <p:sldId id="340" r:id="rId25"/>
    <p:sldId id="341" r:id="rId26"/>
    <p:sldId id="342" r:id="rId27"/>
    <p:sldId id="346" r:id="rId28"/>
    <p:sldId id="367" r:id="rId29"/>
  </p:sldIdLst>
  <p:sldSz cx="9144000" cy="6858000" type="screen4x3"/>
  <p:notesSz cx="6858000" cy="9144000"/>
  <p:embeddedFontLst>
    <p:embeddedFont>
      <p:font typeface="KoPub돋움체 Light" panose="02020603020101020101" pitchFamily="18" charset="-127"/>
      <p:regular r:id="rId31"/>
    </p:embeddedFont>
    <p:embeddedFont>
      <p:font typeface="뫼비우스 Regular" panose="02000700060000000000" pitchFamily="2" charset="-127"/>
      <p:regular r:id="rId32"/>
    </p:embeddedFont>
    <p:embeddedFont>
      <p:font typeface="뫼비우스 Bold" panose="02000500000000000000" pitchFamily="2" charset="-127"/>
      <p:regular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KoPub돋움체 Bold" panose="02020603020101020101" pitchFamily="18" charset="-127"/>
      <p:regular r:id="rId36"/>
    </p:embeddedFont>
    <p:embeddedFont>
      <p:font typeface="JBold" panose="020B0600000101010101" charset="-127"/>
      <p:regular r:id="rId37"/>
    </p:embeddedFont>
    <p:embeddedFont>
      <p:font typeface="KoPub돋움체 Medium" panose="02020603020101020101" pitchFamily="18" charset="-127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맑은 고딕" panose="020B0503020000020004" pitchFamily="50" charset="-127"/>
      <p:regular r:id="rId43"/>
      <p:bold r:id="rId4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B6C7A43-4D2C-4D3A-A3BA-77B029B37B48}">
          <p14:sldIdLst>
            <p14:sldId id="356"/>
            <p14:sldId id="357"/>
            <p14:sldId id="358"/>
            <p14:sldId id="263"/>
            <p14:sldId id="311"/>
            <p14:sldId id="314"/>
            <p14:sldId id="312"/>
            <p14:sldId id="306"/>
            <p14:sldId id="343"/>
            <p14:sldId id="344"/>
            <p14:sldId id="313"/>
            <p14:sldId id="362"/>
            <p14:sldId id="368"/>
            <p14:sldId id="369"/>
            <p14:sldId id="365"/>
            <p14:sldId id="370"/>
            <p14:sldId id="350"/>
            <p14:sldId id="335"/>
            <p14:sldId id="366"/>
            <p14:sldId id="324"/>
            <p14:sldId id="337"/>
            <p14:sldId id="349"/>
            <p14:sldId id="339"/>
            <p14:sldId id="340"/>
            <p14:sldId id="341"/>
            <p14:sldId id="342"/>
            <p14:sldId id="346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5" pos="5443" userDrawn="1">
          <p15:clr>
            <a:srgbClr val="A4A3A4"/>
          </p15:clr>
        </p15:guide>
        <p15:guide id="9" orient="horz" pos="4042" userDrawn="1">
          <p15:clr>
            <a:srgbClr val="A4A3A4"/>
          </p15:clr>
        </p15:guide>
        <p15:guide id="11" orient="horz" pos="822" userDrawn="1">
          <p15:clr>
            <a:srgbClr val="A4A3A4"/>
          </p15:clr>
        </p15:guide>
        <p15:guide id="12" pos="317" userDrawn="1">
          <p15:clr>
            <a:srgbClr val="A4A3A4"/>
          </p15:clr>
        </p15:guide>
        <p15:guide id="13" orient="horz" pos="255" userDrawn="1">
          <p15:clr>
            <a:srgbClr val="A4A3A4"/>
          </p15:clr>
        </p15:guide>
        <p15:guide id="14" orient="horz" pos="3362" userDrawn="1">
          <p15:clr>
            <a:srgbClr val="A4A3A4"/>
          </p15:clr>
        </p15:guide>
        <p15:guide id="15" orient="horz" pos="2727" userDrawn="1">
          <p15:clr>
            <a:srgbClr val="A4A3A4"/>
          </p15:clr>
        </p15:guide>
        <p15:guide id="16" orient="horz" pos="1344" userDrawn="1">
          <p15:clr>
            <a:srgbClr val="A4A3A4"/>
          </p15:clr>
        </p15:guide>
        <p15:guide id="17" pos="2880" userDrawn="1">
          <p15:clr>
            <a:srgbClr val="A4A3A4"/>
          </p15:clr>
        </p15:guide>
        <p15:guide id="18" pos="22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0468AB"/>
    <a:srgbClr val="057CCD"/>
    <a:srgbClr val="F2F2F2"/>
    <a:srgbClr val="0083CC"/>
    <a:srgbClr val="92D050"/>
    <a:srgbClr val="2E75B6"/>
    <a:srgbClr val="767171"/>
    <a:srgbClr val="00BBE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6674" autoAdjust="0"/>
  </p:normalViewPr>
  <p:slideViewPr>
    <p:cSldViewPr snapToGrid="0" showGuides="1">
      <p:cViewPr varScale="1">
        <p:scale>
          <a:sx n="108" d="100"/>
          <a:sy n="108" d="100"/>
        </p:scale>
        <p:origin x="192" y="102"/>
      </p:cViewPr>
      <p:guideLst>
        <p:guide pos="5443"/>
        <p:guide orient="horz" pos="4042"/>
        <p:guide orient="horz" pos="822"/>
        <p:guide pos="317"/>
        <p:guide orient="horz" pos="255"/>
        <p:guide orient="horz" pos="3362"/>
        <p:guide orient="horz" pos="2727"/>
        <p:guide orient="horz" pos="1344"/>
        <p:guide pos="2880"/>
        <p:guide pos="224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7604C-0868-4D03-BA6C-25B7481D1C94}" type="datetimeFigureOut">
              <a:rPr lang="ko-KR" altLang="en-US" smtClean="0"/>
              <a:t>2015-08-20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1999B-F1C0-4F21-BE8E-180DC1AE8B0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70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0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733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실제 </a:t>
            </a:r>
            <a:r>
              <a:rPr lang="en-US" altLang="ko-KR" smtClean="0"/>
              <a:t>2013</a:t>
            </a:r>
            <a:r>
              <a:rPr lang="ko-KR" altLang="en-US" smtClean="0"/>
              <a:t>년도 평가에 참여한 학부모들의 인식을 조사한 결과</a:t>
            </a:r>
            <a:endParaRPr lang="en-US" altLang="ko-KR" smtClean="0"/>
          </a:p>
          <a:p>
            <a:r>
              <a:rPr lang="ko-KR" altLang="en-US" smtClean="0"/>
              <a:t>다음과 같은 긍정적인 의견이 수렴되었습니다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</a:t>
            </a:r>
            <a:r>
              <a:rPr lang="ko-KR" altLang="en-US" smtClean="0"/>
              <a:t>원그래프를 활용할 수도 있음</a:t>
            </a:r>
            <a:r>
              <a:rPr lang="en-US" altLang="ko-KR" smtClean="0"/>
              <a:t>)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94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2013 </a:t>
            </a:r>
            <a:r>
              <a:rPr lang="ko-KR" altLang="en-US" dirty="0" smtClean="0"/>
              <a:t>교원평가는 다음과 같이 전국 </a:t>
            </a:r>
            <a:r>
              <a:rPr lang="en-US" altLang="ko-KR" dirty="0" smtClean="0"/>
              <a:t>17</a:t>
            </a:r>
            <a:r>
              <a:rPr lang="ko-KR" altLang="en-US" dirty="0" smtClean="0"/>
              <a:t>개 시 도 에서 진행되었고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학생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학부모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동료교원을 포함하여 총 </a:t>
            </a:r>
            <a:r>
              <a:rPr lang="en-US" altLang="ko-KR" dirty="0" smtClean="0"/>
              <a:t>700</a:t>
            </a:r>
            <a:r>
              <a:rPr lang="ko-KR" altLang="en-US" dirty="0" smtClean="0"/>
              <a:t>만여의 인원에 평가에 참여했습니다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(5</a:t>
            </a:r>
            <a:r>
              <a:rPr lang="ko-KR" altLang="en-US" dirty="0" smtClean="0"/>
              <a:t>단척도로 참가율의 증가를 보여주는 것보다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참가인원을 </a:t>
            </a:r>
            <a:r>
              <a:rPr lang="ko-KR" altLang="en-US" dirty="0" err="1" smtClean="0"/>
              <a:t>제시하는게</a:t>
            </a:r>
            <a:r>
              <a:rPr lang="ko-KR" altLang="en-US" dirty="0" smtClean="0"/>
              <a:t> 더</a:t>
            </a:r>
            <a:r>
              <a:rPr lang="ko-KR" altLang="en-US" baseline="0" dirty="0" smtClean="0"/>
              <a:t> 눈에 들어오는 </a:t>
            </a:r>
            <a:r>
              <a:rPr lang="ko-KR" altLang="en-US" baseline="0" dirty="0" err="1" smtClean="0"/>
              <a:t>정보같습니다</a:t>
            </a:r>
            <a:r>
              <a:rPr lang="en-US" altLang="ko-KR" baseline="0" dirty="0" smtClean="0"/>
              <a:t>.)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81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교원의 경우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동료교원의 평가결과도 중요하지만 학생과 학부모의 평가결과에 관심이 가므로 같이</a:t>
            </a:r>
            <a:r>
              <a:rPr lang="ko-KR" altLang="en-US" baseline="0" dirty="0" smtClean="0"/>
              <a:t> 제시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평가결과는 매년 </a:t>
            </a:r>
            <a:r>
              <a:rPr lang="ko-KR" altLang="en-US" baseline="0" dirty="0" err="1" smtClean="0"/>
              <a:t>항상하여</a:t>
            </a:r>
            <a:r>
              <a:rPr lang="ko-KR" altLang="en-US" baseline="0" dirty="0" smtClean="0"/>
              <a:t> 구성원간의 차이는 감소하였습니다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92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교원의 경우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동료교원의 평가결과도 중요하지만 학생과 학부모의 평가결과에 관심이 가므로 같이</a:t>
            </a:r>
            <a:r>
              <a:rPr lang="ko-KR" altLang="en-US" baseline="0" dirty="0" smtClean="0"/>
              <a:t> 제시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평가결과는 매년 </a:t>
            </a:r>
            <a:r>
              <a:rPr lang="ko-KR" altLang="en-US" baseline="0" dirty="0" err="1" smtClean="0"/>
              <a:t>항상하여</a:t>
            </a:r>
            <a:r>
              <a:rPr lang="ko-KR" altLang="en-US" baseline="0" dirty="0" smtClean="0"/>
              <a:t> 구성원간의 차이는 감소하였습니다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3993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2013 </a:t>
            </a:r>
            <a:r>
              <a:rPr lang="ko-KR" altLang="en-US" dirty="0" smtClean="0"/>
              <a:t>교원평가는 다음과 같이 전국 </a:t>
            </a:r>
            <a:r>
              <a:rPr lang="en-US" altLang="ko-KR" dirty="0" smtClean="0"/>
              <a:t>17</a:t>
            </a:r>
            <a:r>
              <a:rPr lang="ko-KR" altLang="en-US" dirty="0" smtClean="0"/>
              <a:t>개 시 도 에서 진행되었고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학생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학부모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동료교원을 포함하여 총 </a:t>
            </a:r>
            <a:r>
              <a:rPr lang="en-US" altLang="ko-KR" dirty="0" smtClean="0"/>
              <a:t>700</a:t>
            </a:r>
            <a:r>
              <a:rPr lang="ko-KR" altLang="en-US" dirty="0" smtClean="0"/>
              <a:t>만여의 인원에 평가에 참여했습니다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(5</a:t>
            </a:r>
            <a:r>
              <a:rPr lang="ko-KR" altLang="en-US" dirty="0" smtClean="0"/>
              <a:t>단척도로 참가율의 증가를 보여주는 것보다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참가인원을 </a:t>
            </a:r>
            <a:r>
              <a:rPr lang="ko-KR" altLang="en-US" dirty="0" err="1" smtClean="0"/>
              <a:t>제시하는게</a:t>
            </a:r>
            <a:r>
              <a:rPr lang="ko-KR" altLang="en-US" dirty="0" smtClean="0"/>
              <a:t> 더</a:t>
            </a:r>
            <a:r>
              <a:rPr lang="ko-KR" altLang="en-US" baseline="0" dirty="0" smtClean="0"/>
              <a:t> 눈에 들어오는 </a:t>
            </a:r>
            <a:r>
              <a:rPr lang="ko-KR" altLang="en-US" baseline="0" dirty="0" err="1" smtClean="0"/>
              <a:t>정보같습니다</a:t>
            </a:r>
            <a:r>
              <a:rPr lang="en-US" altLang="ko-KR" baseline="0" dirty="0" smtClean="0"/>
              <a:t>.)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1335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교원의 경우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동료교원의 평가결과도 중요하지만 학생과 학부모의 평가결과에 관심이 가므로 같이</a:t>
            </a:r>
            <a:r>
              <a:rPr lang="ko-KR" altLang="en-US" baseline="0" dirty="0" smtClean="0"/>
              <a:t> 제시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평가결과는 매년 </a:t>
            </a:r>
            <a:r>
              <a:rPr lang="ko-KR" altLang="en-US" baseline="0" dirty="0" err="1" smtClean="0"/>
              <a:t>항상하여</a:t>
            </a:r>
            <a:r>
              <a:rPr lang="ko-KR" altLang="en-US" baseline="0" dirty="0" smtClean="0"/>
              <a:t> 구성원간의 차이는 감소하였습니다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9347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교장과 교감의 평각뎔과 학부모 만족도가 다소 상승하였습니다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6864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8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4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9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59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실제 </a:t>
            </a:r>
            <a:r>
              <a:rPr lang="en-US" altLang="ko-KR" smtClean="0"/>
              <a:t>2013</a:t>
            </a:r>
            <a:r>
              <a:rPr lang="ko-KR" altLang="en-US" smtClean="0"/>
              <a:t>년도 평가에 참여한 학부모들의 인식을 조사한 결과</a:t>
            </a:r>
            <a:endParaRPr lang="en-US" altLang="ko-KR" smtClean="0"/>
          </a:p>
          <a:p>
            <a:r>
              <a:rPr lang="ko-KR" altLang="en-US" smtClean="0"/>
              <a:t>다음과 같은 긍정적인 의견이 수렴되었습니다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</a:t>
            </a:r>
            <a:r>
              <a:rPr lang="ko-KR" altLang="en-US" smtClean="0"/>
              <a:t>원그래프를 활용할 수도 있음</a:t>
            </a:r>
            <a:r>
              <a:rPr lang="en-US" altLang="ko-KR" smtClean="0"/>
              <a:t>)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36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실제 </a:t>
            </a:r>
            <a:r>
              <a:rPr lang="en-US" altLang="ko-KR" smtClean="0"/>
              <a:t>2013</a:t>
            </a:r>
            <a:r>
              <a:rPr lang="ko-KR" altLang="en-US" smtClean="0"/>
              <a:t>년도 평가에 참여한 학부모들의 인식을 조사한 결과</a:t>
            </a:r>
            <a:endParaRPr lang="en-US" altLang="ko-KR" smtClean="0"/>
          </a:p>
          <a:p>
            <a:r>
              <a:rPr lang="ko-KR" altLang="en-US" smtClean="0"/>
              <a:t>다음과 같은 긍정적인 의견이 수렴되었습니다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</a:t>
            </a:r>
            <a:r>
              <a:rPr lang="ko-KR" altLang="en-US" smtClean="0"/>
              <a:t>원그래프를 활용할 수도 있음</a:t>
            </a:r>
            <a:r>
              <a:rPr lang="en-US" altLang="ko-KR" smtClean="0"/>
              <a:t>)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341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8B230-96D0-4651-A002-4C92B7C676E4}" type="datetime1">
              <a:rPr lang="ko-KR" altLang="en-US" smtClean="0"/>
              <a:t>2015-08-20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627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95370-7396-4C45-84AA-02BF926151B1}" type="datetime1">
              <a:rPr lang="ko-KR" altLang="en-US" smtClean="0"/>
              <a:t>2015-08-20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6ED-4C0E-45C2-80E6-A0C4D07BD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83955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9D91-F472-4F4A-848F-2810CCD76CC0}" type="datetime1">
              <a:rPr lang="ko-KR" altLang="en-US" smtClean="0"/>
              <a:t>2015-08-20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2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4" r:id="rId2"/>
  </p:sldLayoutIdLst>
  <p:transition spd="slow">
    <p:wipe/>
  </p:transition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직사각형 115"/>
          <p:cNvSpPr/>
          <p:nvPr/>
        </p:nvSpPr>
        <p:spPr>
          <a:xfrm rot="5400000">
            <a:off x="2336796" y="-2336801"/>
            <a:ext cx="4470398" cy="9144001"/>
          </a:xfrm>
          <a:prstGeom prst="rect">
            <a:avLst/>
          </a:prstGeom>
          <a:gradFill flip="none" rotWithShape="1">
            <a:gsLst>
              <a:gs pos="94000">
                <a:srgbClr val="0481D6"/>
              </a:gs>
              <a:gs pos="22000">
                <a:srgbClr val="42BAFF">
                  <a:alpha val="0"/>
                </a:srgbClr>
              </a:gs>
              <a:gs pos="58000">
                <a:srgbClr val="42BAFF">
                  <a:lumMod val="84000"/>
                </a:srgbClr>
              </a:gs>
            </a:gsLst>
            <a:lin ang="10800000" scaled="1"/>
            <a:tileRect/>
          </a:gradFill>
          <a:effectLst/>
        </p:spPr>
        <p:txBody>
          <a:bodyPr wrap="square" anchor="b">
            <a:noAutofit/>
          </a:bodyPr>
          <a:lstStyle/>
          <a:p>
            <a:pPr algn="ctr"/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355600" dist="50800" dir="2700000" algn="tl" rotWithShape="0">
                  <a:srgbClr val="5B9BD5">
                    <a:lumMod val="50000"/>
                    <a:alpha val="79000"/>
                  </a:srgb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3877411" y="1421816"/>
            <a:ext cx="1338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spc="6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</a:t>
            </a:r>
            <a:endParaRPr lang="ko-KR" altLang="en-US" sz="2800" spc="6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279400" sx="102000" sy="102000" algn="ctr" rotWithShape="0">
                  <a:prstClr val="black">
                    <a:alpha val="40000"/>
                  </a:prstClr>
                </a:outerShdw>
              </a:effectLst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417861" y="1945036"/>
            <a:ext cx="45191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8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교원능력개발평가</a:t>
            </a:r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355600" dist="50800" dir="2700000" algn="tl" rotWithShape="0">
                  <a:srgbClr val="5B9BD5">
                    <a:lumMod val="50000"/>
                    <a:alpha val="79000"/>
                  </a:srgb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648691" y="2762239"/>
            <a:ext cx="1973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53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이해하기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교원의 교육전념여건 조성</a:t>
            </a:r>
          </a:p>
        </p:txBody>
      </p:sp>
    </p:spTree>
    <p:extLst>
      <p:ext uri="{BB962C8B-B14F-4D97-AF65-F5344CB8AC3E}">
        <p14:creationId xmlns:p14="http://schemas.microsoft.com/office/powerpoint/2010/main" val="210375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" grpId="0"/>
      <p:bldP spid="10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299160" y="7147749"/>
            <a:ext cx="2498817" cy="486907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indent="-180975" algn="ctr">
              <a:buFont typeface="Wingdings" panose="05000000000000000000" pitchFamily="2" charset="2"/>
              <a:buChar char="§"/>
            </a:pPr>
            <a:endParaRPr lang="ko-KR" altLang="en-US" sz="20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73" name="그룹 72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74" name="직사각형 73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419601" y="283011"/>
              <a:ext cx="7645674" cy="87011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지원이 필요한 교원은 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능력 향상의 기회를 가졌습니다</a:t>
              </a:r>
            </a:p>
          </p:txBody>
        </p:sp>
        <p:grpSp>
          <p:nvGrpSpPr>
            <p:cNvPr id="106" name="그룹 105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07" name="직사각형 106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6" name="직사각형 115"/>
          <p:cNvSpPr/>
          <p:nvPr/>
        </p:nvSpPr>
        <p:spPr>
          <a:xfrm>
            <a:off x="1025459" y="6889617"/>
            <a:ext cx="881592" cy="25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442913" indent="-180975">
              <a:buFont typeface="Wingdings" panose="05000000000000000000" pitchFamily="2" charset="2"/>
              <a:buChar char="§"/>
            </a:pPr>
            <a:endParaRPr lang="ko-KR" altLang="en-US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83CC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503238" y="2197075"/>
            <a:ext cx="8137525" cy="3149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1104729" y="3095925"/>
            <a:ext cx="4203732" cy="1361171"/>
            <a:chOff x="53055" y="3074423"/>
            <a:chExt cx="4203732" cy="1361171"/>
          </a:xfrm>
        </p:grpSpPr>
        <p:sp>
          <p:nvSpPr>
            <p:cNvPr id="46" name="직사각형 45"/>
            <p:cNvSpPr/>
            <p:nvPr/>
          </p:nvSpPr>
          <p:spPr>
            <a:xfrm>
              <a:off x="53055" y="3074423"/>
              <a:ext cx="42037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2014</a:t>
              </a:r>
              <a:r>
                <a:rPr lang="ko-KR" altLang="en-US" sz="2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 능력향상 </a:t>
              </a:r>
              <a:r>
                <a:rPr lang="ko-KR" altLang="en-US" sz="2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연수대상자 </a:t>
              </a:r>
              <a:endPara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1F4E79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itchFamily="18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440791" y="3604597"/>
              <a:ext cx="2129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총</a:t>
              </a:r>
              <a:r>
                <a:rPr lang="ko-KR" altLang="en-US" sz="48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314</a:t>
              </a:r>
              <a:r>
                <a:rPr lang="ko-KR" altLang="en-US" sz="3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3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48" name="자유형 47"/>
            <p:cNvSpPr/>
            <p:nvPr/>
          </p:nvSpPr>
          <p:spPr>
            <a:xfrm>
              <a:off x="464707" y="3581400"/>
              <a:ext cx="3640952" cy="355600"/>
            </a:xfrm>
            <a:custGeom>
              <a:avLst/>
              <a:gdLst>
                <a:gd name="connsiteX0" fmla="*/ 0 w 3225800"/>
                <a:gd name="connsiteY0" fmla="*/ 0 h 342900"/>
                <a:gd name="connsiteX1" fmla="*/ 2159000 w 3225800"/>
                <a:gd name="connsiteY1" fmla="*/ 0 h 342900"/>
                <a:gd name="connsiteX2" fmla="*/ 3225800 w 3225800"/>
                <a:gd name="connsiteY2" fmla="*/ 342900 h 342900"/>
                <a:gd name="connsiteX0" fmla="*/ 0 w 3225800"/>
                <a:gd name="connsiteY0" fmla="*/ 12700 h 355600"/>
                <a:gd name="connsiteX1" fmla="*/ 2997200 w 3225800"/>
                <a:gd name="connsiteY1" fmla="*/ 0 h 355600"/>
                <a:gd name="connsiteX2" fmla="*/ 3225800 w 3225800"/>
                <a:gd name="connsiteY2" fmla="*/ 355600 h 355600"/>
                <a:gd name="connsiteX0" fmla="*/ 0 w 2876550"/>
                <a:gd name="connsiteY0" fmla="*/ 12700 h 355600"/>
                <a:gd name="connsiteX1" fmla="*/ 2647950 w 2876550"/>
                <a:gd name="connsiteY1" fmla="*/ 0 h 355600"/>
                <a:gd name="connsiteX2" fmla="*/ 2876550 w 2876550"/>
                <a:gd name="connsiteY2" fmla="*/ 355600 h 355600"/>
                <a:gd name="connsiteX0" fmla="*/ 0 w 3538537"/>
                <a:gd name="connsiteY0" fmla="*/ 17462 h 355600"/>
                <a:gd name="connsiteX1" fmla="*/ 3309937 w 3538537"/>
                <a:gd name="connsiteY1" fmla="*/ 0 h 355600"/>
                <a:gd name="connsiteX2" fmla="*/ 3538537 w 3538537"/>
                <a:gd name="connsiteY2" fmla="*/ 3556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8537" h="355600">
                  <a:moveTo>
                    <a:pt x="0" y="17462"/>
                  </a:moveTo>
                  <a:lnTo>
                    <a:pt x="3309937" y="0"/>
                  </a:lnTo>
                  <a:lnTo>
                    <a:pt x="3538537" y="35560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503238" y="1807939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능력향상연수</a:t>
            </a:r>
            <a:endParaRPr lang="ko-KR" altLang="en-US" sz="20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90" name="Group 4"/>
          <p:cNvGrpSpPr>
            <a:grpSpLocks noChangeAspect="1"/>
          </p:cNvGrpSpPr>
          <p:nvPr/>
        </p:nvGrpSpPr>
        <p:grpSpPr bwMode="auto">
          <a:xfrm>
            <a:off x="4678123" y="3525161"/>
            <a:ext cx="1744690" cy="1821819"/>
            <a:chOff x="2585" y="2791"/>
            <a:chExt cx="656" cy="685"/>
          </a:xfrm>
          <a:solidFill>
            <a:schemeClr val="accent1">
              <a:lumMod val="75000"/>
            </a:schemeClr>
          </a:solidFill>
          <a:effectLst>
            <a:reflection blurRad="6350" stA="50000" endA="300" endPos="55500" dist="50800" dir="5400000" sy="-100000" algn="bl" rotWithShape="0"/>
          </a:effectLst>
        </p:grpSpPr>
        <p:sp>
          <p:nvSpPr>
            <p:cNvPr id="291" name="Freeform 5"/>
            <p:cNvSpPr>
              <a:spLocks/>
            </p:cNvSpPr>
            <p:nvPr/>
          </p:nvSpPr>
          <p:spPr bwMode="auto">
            <a:xfrm>
              <a:off x="2762" y="2951"/>
              <a:ext cx="253" cy="525"/>
            </a:xfrm>
            <a:custGeom>
              <a:avLst/>
              <a:gdLst>
                <a:gd name="T0" fmla="*/ 203 w 253"/>
                <a:gd name="T1" fmla="*/ 84 h 525"/>
                <a:gd name="T2" fmla="*/ 104 w 253"/>
                <a:gd name="T3" fmla="*/ 84 h 525"/>
                <a:gd name="T4" fmla="*/ 104 w 253"/>
                <a:gd name="T5" fmla="*/ 84 h 525"/>
                <a:gd name="T6" fmla="*/ 97 w 253"/>
                <a:gd name="T7" fmla="*/ 85 h 525"/>
                <a:gd name="T8" fmla="*/ 89 w 253"/>
                <a:gd name="T9" fmla="*/ 89 h 525"/>
                <a:gd name="T10" fmla="*/ 51 w 253"/>
                <a:gd name="T11" fmla="*/ 15 h 525"/>
                <a:gd name="T12" fmla="*/ 51 w 253"/>
                <a:gd name="T13" fmla="*/ 15 h 525"/>
                <a:gd name="T14" fmla="*/ 45 w 253"/>
                <a:gd name="T15" fmla="*/ 6 h 525"/>
                <a:gd name="T16" fmla="*/ 36 w 253"/>
                <a:gd name="T17" fmla="*/ 2 h 525"/>
                <a:gd name="T18" fmla="*/ 26 w 253"/>
                <a:gd name="T19" fmla="*/ 0 h 525"/>
                <a:gd name="T20" fmla="*/ 15 w 253"/>
                <a:gd name="T21" fmla="*/ 4 h 525"/>
                <a:gd name="T22" fmla="*/ 13 w 253"/>
                <a:gd name="T23" fmla="*/ 4 h 525"/>
                <a:gd name="T24" fmla="*/ 13 w 253"/>
                <a:gd name="T25" fmla="*/ 4 h 525"/>
                <a:gd name="T26" fmla="*/ 6 w 253"/>
                <a:gd name="T27" fmla="*/ 9 h 525"/>
                <a:gd name="T28" fmla="*/ 0 w 253"/>
                <a:gd name="T29" fmla="*/ 19 h 525"/>
                <a:gd name="T30" fmla="*/ 0 w 253"/>
                <a:gd name="T31" fmla="*/ 30 h 525"/>
                <a:gd name="T32" fmla="*/ 2 w 253"/>
                <a:gd name="T33" fmla="*/ 40 h 525"/>
                <a:gd name="T34" fmla="*/ 85 w 253"/>
                <a:gd name="T35" fmla="*/ 203 h 525"/>
                <a:gd name="T36" fmla="*/ 85 w 253"/>
                <a:gd name="T37" fmla="*/ 203 h 525"/>
                <a:gd name="T38" fmla="*/ 87 w 253"/>
                <a:gd name="T39" fmla="*/ 209 h 525"/>
                <a:gd name="T40" fmla="*/ 97 w 253"/>
                <a:gd name="T41" fmla="*/ 266 h 525"/>
                <a:gd name="T42" fmla="*/ 122 w 253"/>
                <a:gd name="T43" fmla="*/ 508 h 525"/>
                <a:gd name="T44" fmla="*/ 122 w 253"/>
                <a:gd name="T45" fmla="*/ 508 h 525"/>
                <a:gd name="T46" fmla="*/ 123 w 253"/>
                <a:gd name="T47" fmla="*/ 514 h 525"/>
                <a:gd name="T48" fmla="*/ 127 w 253"/>
                <a:gd name="T49" fmla="*/ 519 h 525"/>
                <a:gd name="T50" fmla="*/ 133 w 253"/>
                <a:gd name="T51" fmla="*/ 523 h 525"/>
                <a:gd name="T52" fmla="*/ 141 w 253"/>
                <a:gd name="T53" fmla="*/ 525 h 525"/>
                <a:gd name="T54" fmla="*/ 167 w 253"/>
                <a:gd name="T55" fmla="*/ 525 h 525"/>
                <a:gd name="T56" fmla="*/ 167 w 253"/>
                <a:gd name="T57" fmla="*/ 525 h 525"/>
                <a:gd name="T58" fmla="*/ 175 w 253"/>
                <a:gd name="T59" fmla="*/ 523 h 525"/>
                <a:gd name="T60" fmla="*/ 180 w 253"/>
                <a:gd name="T61" fmla="*/ 519 h 525"/>
                <a:gd name="T62" fmla="*/ 186 w 253"/>
                <a:gd name="T63" fmla="*/ 514 h 525"/>
                <a:gd name="T64" fmla="*/ 186 w 253"/>
                <a:gd name="T65" fmla="*/ 508 h 525"/>
                <a:gd name="T66" fmla="*/ 211 w 253"/>
                <a:gd name="T67" fmla="*/ 266 h 525"/>
                <a:gd name="T68" fmla="*/ 220 w 253"/>
                <a:gd name="T69" fmla="*/ 266 h 525"/>
                <a:gd name="T70" fmla="*/ 220 w 253"/>
                <a:gd name="T71" fmla="*/ 266 h 525"/>
                <a:gd name="T72" fmla="*/ 228 w 253"/>
                <a:gd name="T73" fmla="*/ 266 h 525"/>
                <a:gd name="T74" fmla="*/ 234 w 253"/>
                <a:gd name="T75" fmla="*/ 264 h 525"/>
                <a:gd name="T76" fmla="*/ 238 w 253"/>
                <a:gd name="T77" fmla="*/ 261 h 525"/>
                <a:gd name="T78" fmla="*/ 243 w 253"/>
                <a:gd name="T79" fmla="*/ 257 h 525"/>
                <a:gd name="T80" fmla="*/ 247 w 253"/>
                <a:gd name="T81" fmla="*/ 253 h 525"/>
                <a:gd name="T82" fmla="*/ 249 w 253"/>
                <a:gd name="T83" fmla="*/ 247 h 525"/>
                <a:gd name="T84" fmla="*/ 251 w 253"/>
                <a:gd name="T85" fmla="*/ 241 h 525"/>
                <a:gd name="T86" fmla="*/ 253 w 253"/>
                <a:gd name="T87" fmla="*/ 234 h 525"/>
                <a:gd name="T88" fmla="*/ 234 w 253"/>
                <a:gd name="T89" fmla="*/ 114 h 525"/>
                <a:gd name="T90" fmla="*/ 234 w 253"/>
                <a:gd name="T91" fmla="*/ 114 h 525"/>
                <a:gd name="T92" fmla="*/ 234 w 253"/>
                <a:gd name="T93" fmla="*/ 108 h 525"/>
                <a:gd name="T94" fmla="*/ 232 w 253"/>
                <a:gd name="T95" fmla="*/ 103 h 525"/>
                <a:gd name="T96" fmla="*/ 230 w 253"/>
                <a:gd name="T97" fmla="*/ 97 h 525"/>
                <a:gd name="T98" fmla="*/ 224 w 253"/>
                <a:gd name="T99" fmla="*/ 93 h 525"/>
                <a:gd name="T100" fmla="*/ 215 w 253"/>
                <a:gd name="T101" fmla="*/ 85 h 525"/>
                <a:gd name="T102" fmla="*/ 209 w 253"/>
                <a:gd name="T103" fmla="*/ 85 h 525"/>
                <a:gd name="T104" fmla="*/ 203 w 253"/>
                <a:gd name="T105" fmla="*/ 84 h 525"/>
                <a:gd name="T106" fmla="*/ 203 w 253"/>
                <a:gd name="T107" fmla="*/ 8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" h="525">
                  <a:moveTo>
                    <a:pt x="203" y="84"/>
                  </a:moveTo>
                  <a:lnTo>
                    <a:pt x="104" y="84"/>
                  </a:lnTo>
                  <a:lnTo>
                    <a:pt x="104" y="84"/>
                  </a:lnTo>
                  <a:lnTo>
                    <a:pt x="97" y="85"/>
                  </a:lnTo>
                  <a:lnTo>
                    <a:pt x="89" y="89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45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85" y="203"/>
                  </a:lnTo>
                  <a:lnTo>
                    <a:pt x="85" y="203"/>
                  </a:lnTo>
                  <a:lnTo>
                    <a:pt x="87" y="209"/>
                  </a:lnTo>
                  <a:lnTo>
                    <a:pt x="97" y="266"/>
                  </a:lnTo>
                  <a:lnTo>
                    <a:pt x="122" y="508"/>
                  </a:lnTo>
                  <a:lnTo>
                    <a:pt x="122" y="508"/>
                  </a:lnTo>
                  <a:lnTo>
                    <a:pt x="123" y="514"/>
                  </a:lnTo>
                  <a:lnTo>
                    <a:pt x="127" y="519"/>
                  </a:lnTo>
                  <a:lnTo>
                    <a:pt x="133" y="523"/>
                  </a:lnTo>
                  <a:lnTo>
                    <a:pt x="141" y="525"/>
                  </a:lnTo>
                  <a:lnTo>
                    <a:pt x="167" y="525"/>
                  </a:lnTo>
                  <a:lnTo>
                    <a:pt x="167" y="525"/>
                  </a:lnTo>
                  <a:lnTo>
                    <a:pt x="175" y="523"/>
                  </a:lnTo>
                  <a:lnTo>
                    <a:pt x="180" y="519"/>
                  </a:lnTo>
                  <a:lnTo>
                    <a:pt x="186" y="514"/>
                  </a:lnTo>
                  <a:lnTo>
                    <a:pt x="186" y="508"/>
                  </a:lnTo>
                  <a:lnTo>
                    <a:pt x="211" y="266"/>
                  </a:lnTo>
                  <a:lnTo>
                    <a:pt x="220" y="266"/>
                  </a:lnTo>
                  <a:lnTo>
                    <a:pt x="220" y="266"/>
                  </a:lnTo>
                  <a:lnTo>
                    <a:pt x="228" y="266"/>
                  </a:lnTo>
                  <a:lnTo>
                    <a:pt x="234" y="264"/>
                  </a:lnTo>
                  <a:lnTo>
                    <a:pt x="238" y="261"/>
                  </a:lnTo>
                  <a:lnTo>
                    <a:pt x="243" y="257"/>
                  </a:lnTo>
                  <a:lnTo>
                    <a:pt x="247" y="253"/>
                  </a:lnTo>
                  <a:lnTo>
                    <a:pt x="249" y="247"/>
                  </a:lnTo>
                  <a:lnTo>
                    <a:pt x="251" y="241"/>
                  </a:lnTo>
                  <a:lnTo>
                    <a:pt x="253" y="234"/>
                  </a:lnTo>
                  <a:lnTo>
                    <a:pt x="234" y="114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32" y="103"/>
                  </a:lnTo>
                  <a:lnTo>
                    <a:pt x="230" y="97"/>
                  </a:lnTo>
                  <a:lnTo>
                    <a:pt x="224" y="93"/>
                  </a:lnTo>
                  <a:lnTo>
                    <a:pt x="215" y="85"/>
                  </a:lnTo>
                  <a:lnTo>
                    <a:pt x="209" y="85"/>
                  </a:lnTo>
                  <a:lnTo>
                    <a:pt x="203" y="84"/>
                  </a:lnTo>
                  <a:lnTo>
                    <a:pt x="203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2" name="Freeform 6"/>
            <p:cNvSpPr>
              <a:spLocks/>
            </p:cNvSpPr>
            <p:nvPr/>
          </p:nvSpPr>
          <p:spPr bwMode="auto">
            <a:xfrm>
              <a:off x="2863" y="2909"/>
              <a:ext cx="106" cy="105"/>
            </a:xfrm>
            <a:custGeom>
              <a:avLst/>
              <a:gdLst>
                <a:gd name="T0" fmla="*/ 53 w 106"/>
                <a:gd name="T1" fmla="*/ 0 h 105"/>
                <a:gd name="T2" fmla="*/ 53 w 106"/>
                <a:gd name="T3" fmla="*/ 0 h 105"/>
                <a:gd name="T4" fmla="*/ 64 w 106"/>
                <a:gd name="T5" fmla="*/ 0 h 105"/>
                <a:gd name="T6" fmla="*/ 74 w 106"/>
                <a:gd name="T7" fmla="*/ 4 h 105"/>
                <a:gd name="T8" fmla="*/ 83 w 106"/>
                <a:gd name="T9" fmla="*/ 9 h 105"/>
                <a:gd name="T10" fmla="*/ 91 w 106"/>
                <a:gd name="T11" fmla="*/ 15 h 105"/>
                <a:gd name="T12" fmla="*/ 97 w 106"/>
                <a:gd name="T13" fmla="*/ 23 h 105"/>
                <a:gd name="T14" fmla="*/ 102 w 106"/>
                <a:gd name="T15" fmla="*/ 32 h 105"/>
                <a:gd name="T16" fmla="*/ 104 w 106"/>
                <a:gd name="T17" fmla="*/ 42 h 105"/>
                <a:gd name="T18" fmla="*/ 106 w 106"/>
                <a:gd name="T19" fmla="*/ 53 h 105"/>
                <a:gd name="T20" fmla="*/ 106 w 106"/>
                <a:gd name="T21" fmla="*/ 53 h 105"/>
                <a:gd name="T22" fmla="*/ 104 w 106"/>
                <a:gd name="T23" fmla="*/ 63 h 105"/>
                <a:gd name="T24" fmla="*/ 102 w 106"/>
                <a:gd name="T25" fmla="*/ 72 h 105"/>
                <a:gd name="T26" fmla="*/ 97 w 106"/>
                <a:gd name="T27" fmla="*/ 82 h 105"/>
                <a:gd name="T28" fmla="*/ 91 w 106"/>
                <a:gd name="T29" fmla="*/ 89 h 105"/>
                <a:gd name="T30" fmla="*/ 83 w 106"/>
                <a:gd name="T31" fmla="*/ 95 h 105"/>
                <a:gd name="T32" fmla="*/ 74 w 106"/>
                <a:gd name="T33" fmla="*/ 101 h 105"/>
                <a:gd name="T34" fmla="*/ 64 w 106"/>
                <a:gd name="T35" fmla="*/ 105 h 105"/>
                <a:gd name="T36" fmla="*/ 53 w 106"/>
                <a:gd name="T37" fmla="*/ 105 h 105"/>
                <a:gd name="T38" fmla="*/ 53 w 106"/>
                <a:gd name="T39" fmla="*/ 105 h 105"/>
                <a:gd name="T40" fmla="*/ 43 w 106"/>
                <a:gd name="T41" fmla="*/ 105 h 105"/>
                <a:gd name="T42" fmla="*/ 32 w 106"/>
                <a:gd name="T43" fmla="*/ 101 h 105"/>
                <a:gd name="T44" fmla="*/ 24 w 106"/>
                <a:gd name="T45" fmla="*/ 95 h 105"/>
                <a:gd name="T46" fmla="*/ 17 w 106"/>
                <a:gd name="T47" fmla="*/ 89 h 105"/>
                <a:gd name="T48" fmla="*/ 9 w 106"/>
                <a:gd name="T49" fmla="*/ 82 h 105"/>
                <a:gd name="T50" fmla="*/ 5 w 106"/>
                <a:gd name="T51" fmla="*/ 72 h 105"/>
                <a:gd name="T52" fmla="*/ 2 w 106"/>
                <a:gd name="T53" fmla="*/ 63 h 105"/>
                <a:gd name="T54" fmla="*/ 0 w 106"/>
                <a:gd name="T55" fmla="*/ 53 h 105"/>
                <a:gd name="T56" fmla="*/ 0 w 106"/>
                <a:gd name="T57" fmla="*/ 53 h 105"/>
                <a:gd name="T58" fmla="*/ 2 w 106"/>
                <a:gd name="T59" fmla="*/ 42 h 105"/>
                <a:gd name="T60" fmla="*/ 5 w 106"/>
                <a:gd name="T61" fmla="*/ 32 h 105"/>
                <a:gd name="T62" fmla="*/ 9 w 106"/>
                <a:gd name="T63" fmla="*/ 23 h 105"/>
                <a:gd name="T64" fmla="*/ 17 w 106"/>
                <a:gd name="T65" fmla="*/ 15 h 105"/>
                <a:gd name="T66" fmla="*/ 24 w 106"/>
                <a:gd name="T67" fmla="*/ 9 h 105"/>
                <a:gd name="T68" fmla="*/ 32 w 106"/>
                <a:gd name="T69" fmla="*/ 4 h 105"/>
                <a:gd name="T70" fmla="*/ 43 w 106"/>
                <a:gd name="T71" fmla="*/ 0 h 105"/>
                <a:gd name="T72" fmla="*/ 53 w 106"/>
                <a:gd name="T73" fmla="*/ 0 h 105"/>
                <a:gd name="T74" fmla="*/ 53 w 106"/>
                <a:gd name="T7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05">
                  <a:moveTo>
                    <a:pt x="53" y="0"/>
                  </a:moveTo>
                  <a:lnTo>
                    <a:pt x="53" y="0"/>
                  </a:lnTo>
                  <a:lnTo>
                    <a:pt x="64" y="0"/>
                  </a:lnTo>
                  <a:lnTo>
                    <a:pt x="74" y="4"/>
                  </a:lnTo>
                  <a:lnTo>
                    <a:pt x="83" y="9"/>
                  </a:lnTo>
                  <a:lnTo>
                    <a:pt x="91" y="15"/>
                  </a:lnTo>
                  <a:lnTo>
                    <a:pt x="97" y="23"/>
                  </a:lnTo>
                  <a:lnTo>
                    <a:pt x="102" y="32"/>
                  </a:lnTo>
                  <a:lnTo>
                    <a:pt x="104" y="42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4" y="63"/>
                  </a:lnTo>
                  <a:lnTo>
                    <a:pt x="102" y="72"/>
                  </a:lnTo>
                  <a:lnTo>
                    <a:pt x="97" y="82"/>
                  </a:lnTo>
                  <a:lnTo>
                    <a:pt x="91" y="89"/>
                  </a:lnTo>
                  <a:lnTo>
                    <a:pt x="83" y="95"/>
                  </a:lnTo>
                  <a:lnTo>
                    <a:pt x="74" y="101"/>
                  </a:lnTo>
                  <a:lnTo>
                    <a:pt x="64" y="105"/>
                  </a:lnTo>
                  <a:lnTo>
                    <a:pt x="53" y="105"/>
                  </a:lnTo>
                  <a:lnTo>
                    <a:pt x="53" y="105"/>
                  </a:lnTo>
                  <a:lnTo>
                    <a:pt x="43" y="105"/>
                  </a:lnTo>
                  <a:lnTo>
                    <a:pt x="32" y="101"/>
                  </a:lnTo>
                  <a:lnTo>
                    <a:pt x="24" y="95"/>
                  </a:lnTo>
                  <a:lnTo>
                    <a:pt x="17" y="89"/>
                  </a:lnTo>
                  <a:lnTo>
                    <a:pt x="9" y="82"/>
                  </a:lnTo>
                  <a:lnTo>
                    <a:pt x="5" y="72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7" y="15"/>
                  </a:lnTo>
                  <a:lnTo>
                    <a:pt x="24" y="9"/>
                  </a:lnTo>
                  <a:lnTo>
                    <a:pt x="32" y="4"/>
                  </a:lnTo>
                  <a:lnTo>
                    <a:pt x="43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3" name="Freeform 7"/>
            <p:cNvSpPr>
              <a:spLocks/>
            </p:cNvSpPr>
            <p:nvPr/>
          </p:nvSpPr>
          <p:spPr bwMode="auto">
            <a:xfrm>
              <a:off x="2906" y="2791"/>
              <a:ext cx="21" cy="84"/>
            </a:xfrm>
            <a:custGeom>
              <a:avLst/>
              <a:gdLst>
                <a:gd name="T0" fmla="*/ 10 w 21"/>
                <a:gd name="T1" fmla="*/ 84 h 84"/>
                <a:gd name="T2" fmla="*/ 10 w 21"/>
                <a:gd name="T3" fmla="*/ 84 h 84"/>
                <a:gd name="T4" fmla="*/ 14 w 21"/>
                <a:gd name="T5" fmla="*/ 84 h 84"/>
                <a:gd name="T6" fmla="*/ 17 w 21"/>
                <a:gd name="T7" fmla="*/ 82 h 84"/>
                <a:gd name="T8" fmla="*/ 19 w 21"/>
                <a:gd name="T9" fmla="*/ 78 h 84"/>
                <a:gd name="T10" fmla="*/ 21 w 21"/>
                <a:gd name="T11" fmla="*/ 74 h 84"/>
                <a:gd name="T12" fmla="*/ 21 w 21"/>
                <a:gd name="T13" fmla="*/ 11 h 84"/>
                <a:gd name="T14" fmla="*/ 21 w 21"/>
                <a:gd name="T15" fmla="*/ 11 h 84"/>
                <a:gd name="T16" fmla="*/ 19 w 21"/>
                <a:gd name="T17" fmla="*/ 6 h 84"/>
                <a:gd name="T18" fmla="*/ 17 w 21"/>
                <a:gd name="T19" fmla="*/ 4 h 84"/>
                <a:gd name="T20" fmla="*/ 14 w 21"/>
                <a:gd name="T21" fmla="*/ 0 h 84"/>
                <a:gd name="T22" fmla="*/ 10 w 21"/>
                <a:gd name="T23" fmla="*/ 0 h 84"/>
                <a:gd name="T24" fmla="*/ 10 w 21"/>
                <a:gd name="T25" fmla="*/ 0 h 84"/>
                <a:gd name="T26" fmla="*/ 6 w 21"/>
                <a:gd name="T27" fmla="*/ 0 h 84"/>
                <a:gd name="T28" fmla="*/ 2 w 21"/>
                <a:gd name="T29" fmla="*/ 4 h 84"/>
                <a:gd name="T30" fmla="*/ 0 w 21"/>
                <a:gd name="T31" fmla="*/ 6 h 84"/>
                <a:gd name="T32" fmla="*/ 0 w 21"/>
                <a:gd name="T33" fmla="*/ 11 h 84"/>
                <a:gd name="T34" fmla="*/ 0 w 21"/>
                <a:gd name="T35" fmla="*/ 74 h 84"/>
                <a:gd name="T36" fmla="*/ 0 w 21"/>
                <a:gd name="T37" fmla="*/ 74 h 84"/>
                <a:gd name="T38" fmla="*/ 0 w 21"/>
                <a:gd name="T39" fmla="*/ 78 h 84"/>
                <a:gd name="T40" fmla="*/ 2 w 21"/>
                <a:gd name="T41" fmla="*/ 82 h 84"/>
                <a:gd name="T42" fmla="*/ 6 w 21"/>
                <a:gd name="T43" fmla="*/ 84 h 84"/>
                <a:gd name="T44" fmla="*/ 10 w 21"/>
                <a:gd name="T45" fmla="*/ 84 h 84"/>
                <a:gd name="T46" fmla="*/ 10 w 21"/>
                <a:gd name="T4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84">
                  <a:moveTo>
                    <a:pt x="10" y="84"/>
                  </a:moveTo>
                  <a:lnTo>
                    <a:pt x="10" y="84"/>
                  </a:lnTo>
                  <a:lnTo>
                    <a:pt x="14" y="84"/>
                  </a:lnTo>
                  <a:lnTo>
                    <a:pt x="17" y="82"/>
                  </a:lnTo>
                  <a:lnTo>
                    <a:pt x="19" y="78"/>
                  </a:lnTo>
                  <a:lnTo>
                    <a:pt x="21" y="74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2" y="82"/>
                  </a:lnTo>
                  <a:lnTo>
                    <a:pt x="6" y="84"/>
                  </a:lnTo>
                  <a:lnTo>
                    <a:pt x="10" y="84"/>
                  </a:lnTo>
                  <a:lnTo>
                    <a:pt x="1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4" name="Freeform 8"/>
            <p:cNvSpPr>
              <a:spLocks/>
            </p:cNvSpPr>
            <p:nvPr/>
          </p:nvSpPr>
          <p:spPr bwMode="auto">
            <a:xfrm>
              <a:off x="2811" y="2823"/>
              <a:ext cx="52" cy="75"/>
            </a:xfrm>
            <a:custGeom>
              <a:avLst/>
              <a:gdLst>
                <a:gd name="T0" fmla="*/ 33 w 52"/>
                <a:gd name="T1" fmla="*/ 71 h 75"/>
                <a:gd name="T2" fmla="*/ 33 w 52"/>
                <a:gd name="T3" fmla="*/ 71 h 75"/>
                <a:gd name="T4" fmla="*/ 36 w 52"/>
                <a:gd name="T5" fmla="*/ 75 h 75"/>
                <a:gd name="T6" fmla="*/ 42 w 52"/>
                <a:gd name="T7" fmla="*/ 75 h 75"/>
                <a:gd name="T8" fmla="*/ 42 w 52"/>
                <a:gd name="T9" fmla="*/ 75 h 75"/>
                <a:gd name="T10" fmla="*/ 48 w 52"/>
                <a:gd name="T11" fmla="*/ 75 h 75"/>
                <a:gd name="T12" fmla="*/ 48 w 52"/>
                <a:gd name="T13" fmla="*/ 75 h 75"/>
                <a:gd name="T14" fmla="*/ 50 w 52"/>
                <a:gd name="T15" fmla="*/ 71 h 75"/>
                <a:gd name="T16" fmla="*/ 52 w 52"/>
                <a:gd name="T17" fmla="*/ 67 h 75"/>
                <a:gd name="T18" fmla="*/ 52 w 52"/>
                <a:gd name="T19" fmla="*/ 63 h 75"/>
                <a:gd name="T20" fmla="*/ 52 w 52"/>
                <a:gd name="T21" fmla="*/ 59 h 75"/>
                <a:gd name="T22" fmla="*/ 19 w 52"/>
                <a:gd name="T23" fmla="*/ 4 h 75"/>
                <a:gd name="T24" fmla="*/ 19 w 52"/>
                <a:gd name="T25" fmla="*/ 4 h 75"/>
                <a:gd name="T26" fmla="*/ 17 w 52"/>
                <a:gd name="T27" fmla="*/ 2 h 75"/>
                <a:gd name="T28" fmla="*/ 14 w 52"/>
                <a:gd name="T29" fmla="*/ 0 h 75"/>
                <a:gd name="T30" fmla="*/ 10 w 52"/>
                <a:gd name="T31" fmla="*/ 0 h 75"/>
                <a:gd name="T32" fmla="*/ 6 w 52"/>
                <a:gd name="T33" fmla="*/ 0 h 75"/>
                <a:gd name="T34" fmla="*/ 6 w 52"/>
                <a:gd name="T35" fmla="*/ 0 h 75"/>
                <a:gd name="T36" fmla="*/ 2 w 52"/>
                <a:gd name="T37" fmla="*/ 4 h 75"/>
                <a:gd name="T38" fmla="*/ 0 w 52"/>
                <a:gd name="T39" fmla="*/ 8 h 75"/>
                <a:gd name="T40" fmla="*/ 0 w 52"/>
                <a:gd name="T41" fmla="*/ 12 h 75"/>
                <a:gd name="T42" fmla="*/ 2 w 52"/>
                <a:gd name="T43" fmla="*/ 16 h 75"/>
                <a:gd name="T44" fmla="*/ 33 w 52"/>
                <a:gd name="T45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75">
                  <a:moveTo>
                    <a:pt x="33" y="71"/>
                  </a:moveTo>
                  <a:lnTo>
                    <a:pt x="33" y="71"/>
                  </a:lnTo>
                  <a:lnTo>
                    <a:pt x="36" y="75"/>
                  </a:lnTo>
                  <a:lnTo>
                    <a:pt x="42" y="75"/>
                  </a:lnTo>
                  <a:lnTo>
                    <a:pt x="42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0" y="71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52" y="59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3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5" name="Freeform 9"/>
            <p:cNvSpPr>
              <a:spLocks/>
            </p:cNvSpPr>
            <p:nvPr/>
          </p:nvSpPr>
          <p:spPr bwMode="auto">
            <a:xfrm>
              <a:off x="2969" y="2823"/>
              <a:ext cx="51" cy="75"/>
            </a:xfrm>
            <a:custGeom>
              <a:avLst/>
              <a:gdLst>
                <a:gd name="T0" fmla="*/ 48 w 51"/>
                <a:gd name="T1" fmla="*/ 0 h 75"/>
                <a:gd name="T2" fmla="*/ 48 w 51"/>
                <a:gd name="T3" fmla="*/ 0 h 75"/>
                <a:gd name="T4" fmla="*/ 42 w 51"/>
                <a:gd name="T5" fmla="*/ 0 h 75"/>
                <a:gd name="T6" fmla="*/ 38 w 51"/>
                <a:gd name="T7" fmla="*/ 0 h 75"/>
                <a:gd name="T8" fmla="*/ 34 w 51"/>
                <a:gd name="T9" fmla="*/ 2 h 75"/>
                <a:gd name="T10" fmla="*/ 32 w 51"/>
                <a:gd name="T11" fmla="*/ 4 h 75"/>
                <a:gd name="T12" fmla="*/ 0 w 51"/>
                <a:gd name="T13" fmla="*/ 59 h 75"/>
                <a:gd name="T14" fmla="*/ 0 w 51"/>
                <a:gd name="T15" fmla="*/ 59 h 75"/>
                <a:gd name="T16" fmla="*/ 0 w 51"/>
                <a:gd name="T17" fmla="*/ 63 h 75"/>
                <a:gd name="T18" fmla="*/ 0 w 51"/>
                <a:gd name="T19" fmla="*/ 67 h 75"/>
                <a:gd name="T20" fmla="*/ 2 w 51"/>
                <a:gd name="T21" fmla="*/ 71 h 75"/>
                <a:gd name="T22" fmla="*/ 4 w 51"/>
                <a:gd name="T23" fmla="*/ 75 h 75"/>
                <a:gd name="T24" fmla="*/ 4 w 51"/>
                <a:gd name="T25" fmla="*/ 75 h 75"/>
                <a:gd name="T26" fmla="*/ 10 w 51"/>
                <a:gd name="T27" fmla="*/ 75 h 75"/>
                <a:gd name="T28" fmla="*/ 10 w 51"/>
                <a:gd name="T29" fmla="*/ 75 h 75"/>
                <a:gd name="T30" fmla="*/ 15 w 51"/>
                <a:gd name="T31" fmla="*/ 75 h 75"/>
                <a:gd name="T32" fmla="*/ 19 w 51"/>
                <a:gd name="T33" fmla="*/ 71 h 75"/>
                <a:gd name="T34" fmla="*/ 51 w 51"/>
                <a:gd name="T35" fmla="*/ 16 h 75"/>
                <a:gd name="T36" fmla="*/ 51 w 51"/>
                <a:gd name="T37" fmla="*/ 16 h 75"/>
                <a:gd name="T38" fmla="*/ 51 w 51"/>
                <a:gd name="T39" fmla="*/ 12 h 75"/>
                <a:gd name="T40" fmla="*/ 51 w 51"/>
                <a:gd name="T41" fmla="*/ 8 h 75"/>
                <a:gd name="T42" fmla="*/ 50 w 51"/>
                <a:gd name="T43" fmla="*/ 4 h 75"/>
                <a:gd name="T44" fmla="*/ 48 w 51"/>
                <a:gd name="T45" fmla="*/ 0 h 75"/>
                <a:gd name="T46" fmla="*/ 48 w 51"/>
                <a:gd name="T4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lnTo>
                    <a:pt x="48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75"/>
                  </a:lnTo>
                  <a:lnTo>
                    <a:pt x="19" y="71"/>
                  </a:lnTo>
                  <a:lnTo>
                    <a:pt x="51" y="16"/>
                  </a:lnTo>
                  <a:lnTo>
                    <a:pt x="51" y="16"/>
                  </a:lnTo>
                  <a:lnTo>
                    <a:pt x="51" y="12"/>
                  </a:lnTo>
                  <a:lnTo>
                    <a:pt x="51" y="8"/>
                  </a:lnTo>
                  <a:lnTo>
                    <a:pt x="50" y="4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6" name="Freeform 10"/>
            <p:cNvSpPr>
              <a:spLocks/>
            </p:cNvSpPr>
            <p:nvPr/>
          </p:nvSpPr>
          <p:spPr bwMode="auto">
            <a:xfrm>
              <a:off x="3036" y="3105"/>
              <a:ext cx="104" cy="240"/>
            </a:xfrm>
            <a:custGeom>
              <a:avLst/>
              <a:gdLst>
                <a:gd name="T0" fmla="*/ 95 w 104"/>
                <a:gd name="T1" fmla="*/ 17 h 240"/>
                <a:gd name="T2" fmla="*/ 95 w 104"/>
                <a:gd name="T3" fmla="*/ 17 h 240"/>
                <a:gd name="T4" fmla="*/ 95 w 104"/>
                <a:gd name="T5" fmla="*/ 11 h 240"/>
                <a:gd name="T6" fmla="*/ 91 w 104"/>
                <a:gd name="T7" fmla="*/ 6 h 240"/>
                <a:gd name="T8" fmla="*/ 85 w 104"/>
                <a:gd name="T9" fmla="*/ 2 h 240"/>
                <a:gd name="T10" fmla="*/ 80 w 104"/>
                <a:gd name="T11" fmla="*/ 0 h 240"/>
                <a:gd name="T12" fmla="*/ 26 w 104"/>
                <a:gd name="T13" fmla="*/ 0 h 240"/>
                <a:gd name="T14" fmla="*/ 26 w 104"/>
                <a:gd name="T15" fmla="*/ 0 h 240"/>
                <a:gd name="T16" fmla="*/ 19 w 104"/>
                <a:gd name="T17" fmla="*/ 2 h 240"/>
                <a:gd name="T18" fmla="*/ 13 w 104"/>
                <a:gd name="T19" fmla="*/ 6 h 240"/>
                <a:gd name="T20" fmla="*/ 11 w 104"/>
                <a:gd name="T21" fmla="*/ 11 h 240"/>
                <a:gd name="T22" fmla="*/ 9 w 104"/>
                <a:gd name="T23" fmla="*/ 17 h 240"/>
                <a:gd name="T24" fmla="*/ 0 w 104"/>
                <a:gd name="T25" fmla="*/ 103 h 240"/>
                <a:gd name="T26" fmla="*/ 0 w 104"/>
                <a:gd name="T27" fmla="*/ 103 h 240"/>
                <a:gd name="T28" fmla="*/ 2 w 104"/>
                <a:gd name="T29" fmla="*/ 108 h 240"/>
                <a:gd name="T30" fmla="*/ 3 w 104"/>
                <a:gd name="T31" fmla="*/ 114 h 240"/>
                <a:gd name="T32" fmla="*/ 9 w 104"/>
                <a:gd name="T33" fmla="*/ 118 h 240"/>
                <a:gd name="T34" fmla="*/ 17 w 104"/>
                <a:gd name="T35" fmla="*/ 120 h 240"/>
                <a:gd name="T36" fmla="*/ 21 w 104"/>
                <a:gd name="T37" fmla="*/ 120 h 240"/>
                <a:gd name="T38" fmla="*/ 34 w 104"/>
                <a:gd name="T39" fmla="*/ 228 h 240"/>
                <a:gd name="T40" fmla="*/ 34 w 104"/>
                <a:gd name="T41" fmla="*/ 228 h 240"/>
                <a:gd name="T42" fmla="*/ 36 w 104"/>
                <a:gd name="T43" fmla="*/ 232 h 240"/>
                <a:gd name="T44" fmla="*/ 38 w 104"/>
                <a:gd name="T45" fmla="*/ 236 h 240"/>
                <a:gd name="T46" fmla="*/ 41 w 104"/>
                <a:gd name="T47" fmla="*/ 238 h 240"/>
                <a:gd name="T48" fmla="*/ 45 w 104"/>
                <a:gd name="T49" fmla="*/ 240 h 240"/>
                <a:gd name="T50" fmla="*/ 60 w 104"/>
                <a:gd name="T51" fmla="*/ 240 h 240"/>
                <a:gd name="T52" fmla="*/ 60 w 104"/>
                <a:gd name="T53" fmla="*/ 240 h 240"/>
                <a:gd name="T54" fmla="*/ 64 w 104"/>
                <a:gd name="T55" fmla="*/ 238 h 240"/>
                <a:gd name="T56" fmla="*/ 66 w 104"/>
                <a:gd name="T57" fmla="*/ 236 h 240"/>
                <a:gd name="T58" fmla="*/ 70 w 104"/>
                <a:gd name="T59" fmla="*/ 232 h 240"/>
                <a:gd name="T60" fmla="*/ 70 w 104"/>
                <a:gd name="T61" fmla="*/ 228 h 240"/>
                <a:gd name="T62" fmla="*/ 83 w 104"/>
                <a:gd name="T63" fmla="*/ 120 h 240"/>
                <a:gd name="T64" fmla="*/ 89 w 104"/>
                <a:gd name="T65" fmla="*/ 120 h 240"/>
                <a:gd name="T66" fmla="*/ 89 w 104"/>
                <a:gd name="T67" fmla="*/ 120 h 240"/>
                <a:gd name="T68" fmla="*/ 95 w 104"/>
                <a:gd name="T69" fmla="*/ 118 h 240"/>
                <a:gd name="T70" fmla="*/ 100 w 104"/>
                <a:gd name="T71" fmla="*/ 114 h 240"/>
                <a:gd name="T72" fmla="*/ 104 w 104"/>
                <a:gd name="T73" fmla="*/ 108 h 240"/>
                <a:gd name="T74" fmla="*/ 104 w 104"/>
                <a:gd name="T75" fmla="*/ 103 h 240"/>
                <a:gd name="T76" fmla="*/ 95 w 104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3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1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1" y="238"/>
                  </a:lnTo>
                  <a:lnTo>
                    <a:pt x="45" y="240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0" y="114"/>
                  </a:lnTo>
                  <a:lnTo>
                    <a:pt x="104" y="108"/>
                  </a:lnTo>
                  <a:lnTo>
                    <a:pt x="104" y="103"/>
                  </a:lnTo>
                  <a:lnTo>
                    <a:pt x="9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7" name="Freeform 11"/>
            <p:cNvSpPr>
              <a:spLocks/>
            </p:cNvSpPr>
            <p:nvPr/>
          </p:nvSpPr>
          <p:spPr bwMode="auto">
            <a:xfrm>
              <a:off x="3060" y="3040"/>
              <a:ext cx="57" cy="55"/>
            </a:xfrm>
            <a:custGeom>
              <a:avLst/>
              <a:gdLst>
                <a:gd name="T0" fmla="*/ 29 w 57"/>
                <a:gd name="T1" fmla="*/ 0 h 55"/>
                <a:gd name="T2" fmla="*/ 29 w 57"/>
                <a:gd name="T3" fmla="*/ 0 h 55"/>
                <a:gd name="T4" fmla="*/ 35 w 57"/>
                <a:gd name="T5" fmla="*/ 0 h 55"/>
                <a:gd name="T6" fmla="*/ 38 w 57"/>
                <a:gd name="T7" fmla="*/ 2 h 55"/>
                <a:gd name="T8" fmla="*/ 48 w 57"/>
                <a:gd name="T9" fmla="*/ 8 h 55"/>
                <a:gd name="T10" fmla="*/ 54 w 57"/>
                <a:gd name="T11" fmla="*/ 17 h 55"/>
                <a:gd name="T12" fmla="*/ 56 w 57"/>
                <a:gd name="T13" fmla="*/ 21 h 55"/>
                <a:gd name="T14" fmla="*/ 57 w 57"/>
                <a:gd name="T15" fmla="*/ 27 h 55"/>
                <a:gd name="T16" fmla="*/ 57 w 57"/>
                <a:gd name="T17" fmla="*/ 27 h 55"/>
                <a:gd name="T18" fmla="*/ 56 w 57"/>
                <a:gd name="T19" fmla="*/ 33 h 55"/>
                <a:gd name="T20" fmla="*/ 54 w 57"/>
                <a:gd name="T21" fmla="*/ 38 h 55"/>
                <a:gd name="T22" fmla="*/ 48 w 57"/>
                <a:gd name="T23" fmla="*/ 48 h 55"/>
                <a:gd name="T24" fmla="*/ 38 w 57"/>
                <a:gd name="T25" fmla="*/ 54 h 55"/>
                <a:gd name="T26" fmla="*/ 35 w 57"/>
                <a:gd name="T27" fmla="*/ 55 h 55"/>
                <a:gd name="T28" fmla="*/ 29 w 57"/>
                <a:gd name="T29" fmla="*/ 55 h 55"/>
                <a:gd name="T30" fmla="*/ 29 w 57"/>
                <a:gd name="T31" fmla="*/ 55 h 55"/>
                <a:gd name="T32" fmla="*/ 23 w 57"/>
                <a:gd name="T33" fmla="*/ 55 h 55"/>
                <a:gd name="T34" fmla="*/ 17 w 57"/>
                <a:gd name="T35" fmla="*/ 54 h 55"/>
                <a:gd name="T36" fmla="*/ 8 w 57"/>
                <a:gd name="T37" fmla="*/ 48 h 55"/>
                <a:gd name="T38" fmla="*/ 2 w 57"/>
                <a:gd name="T39" fmla="*/ 38 h 55"/>
                <a:gd name="T40" fmla="*/ 0 w 57"/>
                <a:gd name="T41" fmla="*/ 33 h 55"/>
                <a:gd name="T42" fmla="*/ 0 w 57"/>
                <a:gd name="T43" fmla="*/ 27 h 55"/>
                <a:gd name="T44" fmla="*/ 0 w 57"/>
                <a:gd name="T45" fmla="*/ 27 h 55"/>
                <a:gd name="T46" fmla="*/ 0 w 57"/>
                <a:gd name="T47" fmla="*/ 21 h 55"/>
                <a:gd name="T48" fmla="*/ 2 w 57"/>
                <a:gd name="T49" fmla="*/ 17 h 55"/>
                <a:gd name="T50" fmla="*/ 8 w 57"/>
                <a:gd name="T51" fmla="*/ 8 h 55"/>
                <a:gd name="T52" fmla="*/ 17 w 57"/>
                <a:gd name="T53" fmla="*/ 2 h 55"/>
                <a:gd name="T54" fmla="*/ 23 w 57"/>
                <a:gd name="T55" fmla="*/ 0 h 55"/>
                <a:gd name="T56" fmla="*/ 29 w 57"/>
                <a:gd name="T57" fmla="*/ 0 h 55"/>
                <a:gd name="T58" fmla="*/ 29 w 57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8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8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7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8" name="Freeform 12"/>
            <p:cNvSpPr>
              <a:spLocks/>
            </p:cNvSpPr>
            <p:nvPr/>
          </p:nvSpPr>
          <p:spPr bwMode="auto">
            <a:xfrm>
              <a:off x="2686" y="3105"/>
              <a:ext cx="106" cy="240"/>
            </a:xfrm>
            <a:custGeom>
              <a:avLst/>
              <a:gdLst>
                <a:gd name="T0" fmla="*/ 95 w 106"/>
                <a:gd name="T1" fmla="*/ 17 h 240"/>
                <a:gd name="T2" fmla="*/ 95 w 106"/>
                <a:gd name="T3" fmla="*/ 17 h 240"/>
                <a:gd name="T4" fmla="*/ 95 w 106"/>
                <a:gd name="T5" fmla="*/ 11 h 240"/>
                <a:gd name="T6" fmla="*/ 91 w 106"/>
                <a:gd name="T7" fmla="*/ 6 h 240"/>
                <a:gd name="T8" fmla="*/ 85 w 106"/>
                <a:gd name="T9" fmla="*/ 2 h 240"/>
                <a:gd name="T10" fmla="*/ 80 w 106"/>
                <a:gd name="T11" fmla="*/ 0 h 240"/>
                <a:gd name="T12" fmla="*/ 26 w 106"/>
                <a:gd name="T13" fmla="*/ 0 h 240"/>
                <a:gd name="T14" fmla="*/ 26 w 106"/>
                <a:gd name="T15" fmla="*/ 0 h 240"/>
                <a:gd name="T16" fmla="*/ 19 w 106"/>
                <a:gd name="T17" fmla="*/ 2 h 240"/>
                <a:gd name="T18" fmla="*/ 13 w 106"/>
                <a:gd name="T19" fmla="*/ 6 h 240"/>
                <a:gd name="T20" fmla="*/ 11 w 106"/>
                <a:gd name="T21" fmla="*/ 11 h 240"/>
                <a:gd name="T22" fmla="*/ 9 w 106"/>
                <a:gd name="T23" fmla="*/ 17 h 240"/>
                <a:gd name="T24" fmla="*/ 0 w 106"/>
                <a:gd name="T25" fmla="*/ 103 h 240"/>
                <a:gd name="T26" fmla="*/ 0 w 106"/>
                <a:gd name="T27" fmla="*/ 103 h 240"/>
                <a:gd name="T28" fmla="*/ 2 w 106"/>
                <a:gd name="T29" fmla="*/ 108 h 240"/>
                <a:gd name="T30" fmla="*/ 4 w 106"/>
                <a:gd name="T31" fmla="*/ 114 h 240"/>
                <a:gd name="T32" fmla="*/ 9 w 106"/>
                <a:gd name="T33" fmla="*/ 118 h 240"/>
                <a:gd name="T34" fmla="*/ 17 w 106"/>
                <a:gd name="T35" fmla="*/ 120 h 240"/>
                <a:gd name="T36" fmla="*/ 23 w 106"/>
                <a:gd name="T37" fmla="*/ 120 h 240"/>
                <a:gd name="T38" fmla="*/ 34 w 106"/>
                <a:gd name="T39" fmla="*/ 228 h 240"/>
                <a:gd name="T40" fmla="*/ 34 w 106"/>
                <a:gd name="T41" fmla="*/ 228 h 240"/>
                <a:gd name="T42" fmla="*/ 36 w 106"/>
                <a:gd name="T43" fmla="*/ 232 h 240"/>
                <a:gd name="T44" fmla="*/ 38 w 106"/>
                <a:gd name="T45" fmla="*/ 236 h 240"/>
                <a:gd name="T46" fmla="*/ 42 w 106"/>
                <a:gd name="T47" fmla="*/ 238 h 240"/>
                <a:gd name="T48" fmla="*/ 45 w 106"/>
                <a:gd name="T49" fmla="*/ 240 h 240"/>
                <a:gd name="T50" fmla="*/ 61 w 106"/>
                <a:gd name="T51" fmla="*/ 240 h 240"/>
                <a:gd name="T52" fmla="*/ 61 w 106"/>
                <a:gd name="T53" fmla="*/ 240 h 240"/>
                <a:gd name="T54" fmla="*/ 64 w 106"/>
                <a:gd name="T55" fmla="*/ 238 h 240"/>
                <a:gd name="T56" fmla="*/ 66 w 106"/>
                <a:gd name="T57" fmla="*/ 236 h 240"/>
                <a:gd name="T58" fmla="*/ 70 w 106"/>
                <a:gd name="T59" fmla="*/ 232 h 240"/>
                <a:gd name="T60" fmla="*/ 70 w 106"/>
                <a:gd name="T61" fmla="*/ 228 h 240"/>
                <a:gd name="T62" fmla="*/ 83 w 106"/>
                <a:gd name="T63" fmla="*/ 120 h 240"/>
                <a:gd name="T64" fmla="*/ 89 w 106"/>
                <a:gd name="T65" fmla="*/ 120 h 240"/>
                <a:gd name="T66" fmla="*/ 89 w 106"/>
                <a:gd name="T67" fmla="*/ 120 h 240"/>
                <a:gd name="T68" fmla="*/ 95 w 106"/>
                <a:gd name="T69" fmla="*/ 118 h 240"/>
                <a:gd name="T70" fmla="*/ 101 w 106"/>
                <a:gd name="T71" fmla="*/ 114 h 240"/>
                <a:gd name="T72" fmla="*/ 104 w 106"/>
                <a:gd name="T73" fmla="*/ 108 h 240"/>
                <a:gd name="T74" fmla="*/ 106 w 106"/>
                <a:gd name="T75" fmla="*/ 103 h 240"/>
                <a:gd name="T76" fmla="*/ 95 w 106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3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2" y="238"/>
                  </a:lnTo>
                  <a:lnTo>
                    <a:pt x="45" y="240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1" y="114"/>
                  </a:lnTo>
                  <a:lnTo>
                    <a:pt x="104" y="108"/>
                  </a:lnTo>
                  <a:lnTo>
                    <a:pt x="106" y="103"/>
                  </a:lnTo>
                  <a:lnTo>
                    <a:pt x="9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9" name="Freeform 13"/>
            <p:cNvSpPr>
              <a:spLocks/>
            </p:cNvSpPr>
            <p:nvPr/>
          </p:nvSpPr>
          <p:spPr bwMode="auto">
            <a:xfrm>
              <a:off x="2710" y="3040"/>
              <a:ext cx="58" cy="55"/>
            </a:xfrm>
            <a:custGeom>
              <a:avLst/>
              <a:gdLst>
                <a:gd name="T0" fmla="*/ 29 w 58"/>
                <a:gd name="T1" fmla="*/ 0 h 55"/>
                <a:gd name="T2" fmla="*/ 29 w 58"/>
                <a:gd name="T3" fmla="*/ 0 h 55"/>
                <a:gd name="T4" fmla="*/ 35 w 58"/>
                <a:gd name="T5" fmla="*/ 0 h 55"/>
                <a:gd name="T6" fmla="*/ 39 w 58"/>
                <a:gd name="T7" fmla="*/ 2 h 55"/>
                <a:gd name="T8" fmla="*/ 48 w 58"/>
                <a:gd name="T9" fmla="*/ 8 h 55"/>
                <a:gd name="T10" fmla="*/ 54 w 58"/>
                <a:gd name="T11" fmla="*/ 17 h 55"/>
                <a:gd name="T12" fmla="*/ 56 w 58"/>
                <a:gd name="T13" fmla="*/ 21 h 55"/>
                <a:gd name="T14" fmla="*/ 58 w 58"/>
                <a:gd name="T15" fmla="*/ 27 h 55"/>
                <a:gd name="T16" fmla="*/ 58 w 58"/>
                <a:gd name="T17" fmla="*/ 27 h 55"/>
                <a:gd name="T18" fmla="*/ 56 w 58"/>
                <a:gd name="T19" fmla="*/ 33 h 55"/>
                <a:gd name="T20" fmla="*/ 54 w 58"/>
                <a:gd name="T21" fmla="*/ 38 h 55"/>
                <a:gd name="T22" fmla="*/ 48 w 58"/>
                <a:gd name="T23" fmla="*/ 48 h 55"/>
                <a:gd name="T24" fmla="*/ 39 w 58"/>
                <a:gd name="T25" fmla="*/ 54 h 55"/>
                <a:gd name="T26" fmla="*/ 35 w 58"/>
                <a:gd name="T27" fmla="*/ 55 h 55"/>
                <a:gd name="T28" fmla="*/ 29 w 58"/>
                <a:gd name="T29" fmla="*/ 55 h 55"/>
                <a:gd name="T30" fmla="*/ 29 w 58"/>
                <a:gd name="T31" fmla="*/ 55 h 55"/>
                <a:gd name="T32" fmla="*/ 23 w 58"/>
                <a:gd name="T33" fmla="*/ 55 h 55"/>
                <a:gd name="T34" fmla="*/ 18 w 58"/>
                <a:gd name="T35" fmla="*/ 54 h 55"/>
                <a:gd name="T36" fmla="*/ 8 w 58"/>
                <a:gd name="T37" fmla="*/ 48 h 55"/>
                <a:gd name="T38" fmla="*/ 2 w 58"/>
                <a:gd name="T39" fmla="*/ 38 h 55"/>
                <a:gd name="T40" fmla="*/ 0 w 58"/>
                <a:gd name="T41" fmla="*/ 33 h 55"/>
                <a:gd name="T42" fmla="*/ 0 w 58"/>
                <a:gd name="T43" fmla="*/ 27 h 55"/>
                <a:gd name="T44" fmla="*/ 0 w 58"/>
                <a:gd name="T45" fmla="*/ 27 h 55"/>
                <a:gd name="T46" fmla="*/ 0 w 58"/>
                <a:gd name="T47" fmla="*/ 21 h 55"/>
                <a:gd name="T48" fmla="*/ 2 w 58"/>
                <a:gd name="T49" fmla="*/ 17 h 55"/>
                <a:gd name="T50" fmla="*/ 8 w 58"/>
                <a:gd name="T51" fmla="*/ 8 h 55"/>
                <a:gd name="T52" fmla="*/ 18 w 58"/>
                <a:gd name="T53" fmla="*/ 2 h 55"/>
                <a:gd name="T54" fmla="*/ 23 w 58"/>
                <a:gd name="T55" fmla="*/ 0 h 55"/>
                <a:gd name="T56" fmla="*/ 29 w 58"/>
                <a:gd name="T57" fmla="*/ 0 h 55"/>
                <a:gd name="T58" fmla="*/ 29 w 58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9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8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1" name="Freeform 14"/>
            <p:cNvSpPr>
              <a:spLocks/>
            </p:cNvSpPr>
            <p:nvPr/>
          </p:nvSpPr>
          <p:spPr bwMode="auto">
            <a:xfrm>
              <a:off x="3148" y="3116"/>
              <a:ext cx="93" cy="210"/>
            </a:xfrm>
            <a:custGeom>
              <a:avLst/>
              <a:gdLst>
                <a:gd name="T0" fmla="*/ 83 w 93"/>
                <a:gd name="T1" fmla="*/ 16 h 210"/>
                <a:gd name="T2" fmla="*/ 83 w 93"/>
                <a:gd name="T3" fmla="*/ 16 h 210"/>
                <a:gd name="T4" fmla="*/ 83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68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9 w 93"/>
                <a:gd name="T21" fmla="*/ 10 h 210"/>
                <a:gd name="T22" fmla="*/ 7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9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1 w 93"/>
                <a:gd name="T61" fmla="*/ 200 h 210"/>
                <a:gd name="T62" fmla="*/ 72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3 w 93"/>
                <a:gd name="T69" fmla="*/ 103 h 210"/>
                <a:gd name="T70" fmla="*/ 87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3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3" y="16"/>
                  </a:moveTo>
                  <a:lnTo>
                    <a:pt x="83" y="16"/>
                  </a:lnTo>
                  <a:lnTo>
                    <a:pt x="83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6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9" y="10"/>
                  </a:lnTo>
                  <a:lnTo>
                    <a:pt x="7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9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1" y="200"/>
                  </a:lnTo>
                  <a:lnTo>
                    <a:pt x="72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3" y="103"/>
                  </a:lnTo>
                  <a:lnTo>
                    <a:pt x="87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2" name="Freeform 15"/>
            <p:cNvSpPr>
              <a:spLocks/>
            </p:cNvSpPr>
            <p:nvPr/>
          </p:nvSpPr>
          <p:spPr bwMode="auto">
            <a:xfrm>
              <a:off x="3169" y="3059"/>
              <a:ext cx="49" cy="50"/>
            </a:xfrm>
            <a:custGeom>
              <a:avLst/>
              <a:gdLst>
                <a:gd name="T0" fmla="*/ 24 w 49"/>
                <a:gd name="T1" fmla="*/ 0 h 50"/>
                <a:gd name="T2" fmla="*/ 24 w 49"/>
                <a:gd name="T3" fmla="*/ 0 h 50"/>
                <a:gd name="T4" fmla="*/ 34 w 49"/>
                <a:gd name="T5" fmla="*/ 2 h 50"/>
                <a:gd name="T6" fmla="*/ 43 w 49"/>
                <a:gd name="T7" fmla="*/ 6 h 50"/>
                <a:gd name="T8" fmla="*/ 47 w 49"/>
                <a:gd name="T9" fmla="*/ 16 h 50"/>
                <a:gd name="T10" fmla="*/ 49 w 49"/>
                <a:gd name="T11" fmla="*/ 25 h 50"/>
                <a:gd name="T12" fmla="*/ 49 w 49"/>
                <a:gd name="T13" fmla="*/ 25 h 50"/>
                <a:gd name="T14" fmla="*/ 47 w 49"/>
                <a:gd name="T15" fmla="*/ 35 h 50"/>
                <a:gd name="T16" fmla="*/ 43 w 49"/>
                <a:gd name="T17" fmla="*/ 42 h 50"/>
                <a:gd name="T18" fmla="*/ 34 w 49"/>
                <a:gd name="T19" fmla="*/ 48 h 50"/>
                <a:gd name="T20" fmla="*/ 24 w 49"/>
                <a:gd name="T21" fmla="*/ 50 h 50"/>
                <a:gd name="T22" fmla="*/ 24 w 49"/>
                <a:gd name="T23" fmla="*/ 50 h 50"/>
                <a:gd name="T24" fmla="*/ 15 w 49"/>
                <a:gd name="T25" fmla="*/ 48 h 50"/>
                <a:gd name="T26" fmla="*/ 7 w 49"/>
                <a:gd name="T27" fmla="*/ 42 h 50"/>
                <a:gd name="T28" fmla="*/ 2 w 49"/>
                <a:gd name="T29" fmla="*/ 35 h 50"/>
                <a:gd name="T30" fmla="*/ 0 w 49"/>
                <a:gd name="T31" fmla="*/ 25 h 50"/>
                <a:gd name="T32" fmla="*/ 0 w 49"/>
                <a:gd name="T33" fmla="*/ 25 h 50"/>
                <a:gd name="T34" fmla="*/ 2 w 49"/>
                <a:gd name="T35" fmla="*/ 16 h 50"/>
                <a:gd name="T36" fmla="*/ 7 w 49"/>
                <a:gd name="T37" fmla="*/ 6 h 50"/>
                <a:gd name="T38" fmla="*/ 15 w 49"/>
                <a:gd name="T39" fmla="*/ 2 h 50"/>
                <a:gd name="T40" fmla="*/ 24 w 49"/>
                <a:gd name="T41" fmla="*/ 0 h 50"/>
                <a:gd name="T42" fmla="*/ 24 w 49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3" y="6"/>
                  </a:lnTo>
                  <a:lnTo>
                    <a:pt x="47" y="16"/>
                  </a:lnTo>
                  <a:lnTo>
                    <a:pt x="49" y="25"/>
                  </a:lnTo>
                  <a:lnTo>
                    <a:pt x="49" y="25"/>
                  </a:lnTo>
                  <a:lnTo>
                    <a:pt x="47" y="35"/>
                  </a:lnTo>
                  <a:lnTo>
                    <a:pt x="43" y="42"/>
                  </a:lnTo>
                  <a:lnTo>
                    <a:pt x="3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5" y="48"/>
                  </a:lnTo>
                  <a:lnTo>
                    <a:pt x="7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7" y="6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3" name="Freeform 16"/>
            <p:cNvSpPr>
              <a:spLocks/>
            </p:cNvSpPr>
            <p:nvPr/>
          </p:nvSpPr>
          <p:spPr bwMode="auto">
            <a:xfrm>
              <a:off x="2585" y="3116"/>
              <a:ext cx="93" cy="210"/>
            </a:xfrm>
            <a:custGeom>
              <a:avLst/>
              <a:gdLst>
                <a:gd name="T0" fmla="*/ 84 w 93"/>
                <a:gd name="T1" fmla="*/ 16 h 210"/>
                <a:gd name="T2" fmla="*/ 84 w 93"/>
                <a:gd name="T3" fmla="*/ 16 h 210"/>
                <a:gd name="T4" fmla="*/ 84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70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10 w 93"/>
                <a:gd name="T21" fmla="*/ 10 h 210"/>
                <a:gd name="T22" fmla="*/ 10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10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3 w 93"/>
                <a:gd name="T61" fmla="*/ 200 h 210"/>
                <a:gd name="T62" fmla="*/ 74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4 w 93"/>
                <a:gd name="T69" fmla="*/ 103 h 210"/>
                <a:gd name="T70" fmla="*/ 89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4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4" y="16"/>
                  </a:moveTo>
                  <a:lnTo>
                    <a:pt x="84" y="16"/>
                  </a:lnTo>
                  <a:lnTo>
                    <a:pt x="84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70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10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3" y="200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4" y="103"/>
                  </a:lnTo>
                  <a:lnTo>
                    <a:pt x="89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4" name="Freeform 17"/>
            <p:cNvSpPr>
              <a:spLocks/>
            </p:cNvSpPr>
            <p:nvPr/>
          </p:nvSpPr>
          <p:spPr bwMode="auto">
            <a:xfrm>
              <a:off x="2606" y="3059"/>
              <a:ext cx="51" cy="50"/>
            </a:xfrm>
            <a:custGeom>
              <a:avLst/>
              <a:gdLst>
                <a:gd name="T0" fmla="*/ 27 w 51"/>
                <a:gd name="T1" fmla="*/ 0 h 50"/>
                <a:gd name="T2" fmla="*/ 27 w 51"/>
                <a:gd name="T3" fmla="*/ 0 h 50"/>
                <a:gd name="T4" fmla="*/ 36 w 51"/>
                <a:gd name="T5" fmla="*/ 2 h 50"/>
                <a:gd name="T6" fmla="*/ 44 w 51"/>
                <a:gd name="T7" fmla="*/ 6 h 50"/>
                <a:gd name="T8" fmla="*/ 49 w 51"/>
                <a:gd name="T9" fmla="*/ 16 h 50"/>
                <a:gd name="T10" fmla="*/ 51 w 51"/>
                <a:gd name="T11" fmla="*/ 25 h 50"/>
                <a:gd name="T12" fmla="*/ 51 w 51"/>
                <a:gd name="T13" fmla="*/ 25 h 50"/>
                <a:gd name="T14" fmla="*/ 49 w 51"/>
                <a:gd name="T15" fmla="*/ 35 h 50"/>
                <a:gd name="T16" fmla="*/ 44 w 51"/>
                <a:gd name="T17" fmla="*/ 42 h 50"/>
                <a:gd name="T18" fmla="*/ 36 w 51"/>
                <a:gd name="T19" fmla="*/ 48 h 50"/>
                <a:gd name="T20" fmla="*/ 27 w 51"/>
                <a:gd name="T21" fmla="*/ 50 h 50"/>
                <a:gd name="T22" fmla="*/ 27 w 51"/>
                <a:gd name="T23" fmla="*/ 50 h 50"/>
                <a:gd name="T24" fmla="*/ 15 w 51"/>
                <a:gd name="T25" fmla="*/ 48 h 50"/>
                <a:gd name="T26" fmla="*/ 8 w 51"/>
                <a:gd name="T27" fmla="*/ 42 h 50"/>
                <a:gd name="T28" fmla="*/ 2 w 51"/>
                <a:gd name="T29" fmla="*/ 35 h 50"/>
                <a:gd name="T30" fmla="*/ 0 w 51"/>
                <a:gd name="T31" fmla="*/ 25 h 50"/>
                <a:gd name="T32" fmla="*/ 0 w 51"/>
                <a:gd name="T33" fmla="*/ 25 h 50"/>
                <a:gd name="T34" fmla="*/ 2 w 51"/>
                <a:gd name="T35" fmla="*/ 16 h 50"/>
                <a:gd name="T36" fmla="*/ 8 w 51"/>
                <a:gd name="T37" fmla="*/ 6 h 50"/>
                <a:gd name="T38" fmla="*/ 15 w 51"/>
                <a:gd name="T39" fmla="*/ 2 h 50"/>
                <a:gd name="T40" fmla="*/ 27 w 51"/>
                <a:gd name="T41" fmla="*/ 0 h 50"/>
                <a:gd name="T42" fmla="*/ 27 w 51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50">
                  <a:moveTo>
                    <a:pt x="27" y="0"/>
                  </a:moveTo>
                  <a:lnTo>
                    <a:pt x="27" y="0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49" y="16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15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4" name="직사각형 63"/>
          <p:cNvSpPr/>
          <p:nvPr/>
        </p:nvSpPr>
        <p:spPr>
          <a:xfrm>
            <a:off x="6375" y="5350019"/>
            <a:ext cx="9144000" cy="791584"/>
          </a:xfrm>
          <a:prstGeom prst="rect">
            <a:avLst/>
          </a:prstGeom>
          <a:solidFill>
            <a:srgbClr val="2E75B6"/>
          </a:solidFill>
          <a:ln w="38100"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대상자의 </a:t>
            </a:r>
            <a:r>
              <a:rPr lang="en-US" altLang="ko-KR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100%</a:t>
            </a: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가 능력향상연수를 이수하였습니다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5661583" y="1440756"/>
            <a:ext cx="4645331" cy="3469124"/>
            <a:chOff x="4926243" y="2827869"/>
            <a:chExt cx="4645331" cy="3469124"/>
          </a:xfrm>
        </p:grpSpPr>
        <p:sp>
          <p:nvSpPr>
            <p:cNvPr id="37" name="직사각형 6"/>
            <p:cNvSpPr/>
            <p:nvPr/>
          </p:nvSpPr>
          <p:spPr>
            <a:xfrm rot="18212469">
              <a:off x="6465348" y="3190768"/>
              <a:ext cx="2445591" cy="3766860"/>
            </a:xfrm>
            <a:custGeom>
              <a:avLst/>
              <a:gdLst>
                <a:gd name="connsiteX0" fmla="*/ 0 w 2849982"/>
                <a:gd name="connsiteY0" fmla="*/ 0 h 1968797"/>
                <a:gd name="connsiteX1" fmla="*/ 2849982 w 2849982"/>
                <a:gd name="connsiteY1" fmla="*/ 0 h 1968797"/>
                <a:gd name="connsiteX2" fmla="*/ 2849982 w 2849982"/>
                <a:gd name="connsiteY2" fmla="*/ 1968797 h 1968797"/>
                <a:gd name="connsiteX3" fmla="*/ 0 w 2849982"/>
                <a:gd name="connsiteY3" fmla="*/ 1968797 h 1968797"/>
                <a:gd name="connsiteX4" fmla="*/ 0 w 2849982"/>
                <a:gd name="connsiteY4" fmla="*/ 0 h 1968797"/>
                <a:gd name="connsiteX0" fmla="*/ 0 w 2849982"/>
                <a:gd name="connsiteY0" fmla="*/ 0 h 2378372"/>
                <a:gd name="connsiteX1" fmla="*/ 2849982 w 2849982"/>
                <a:gd name="connsiteY1" fmla="*/ 0 h 2378372"/>
                <a:gd name="connsiteX2" fmla="*/ 2849982 w 2849982"/>
                <a:gd name="connsiteY2" fmla="*/ 1968797 h 2378372"/>
                <a:gd name="connsiteX3" fmla="*/ 704850 w 2849982"/>
                <a:gd name="connsiteY3" fmla="*/ 2378372 h 2378372"/>
                <a:gd name="connsiteX4" fmla="*/ 0 w 2849982"/>
                <a:gd name="connsiteY4" fmla="*/ 0 h 2378372"/>
                <a:gd name="connsiteX0" fmla="*/ 0 w 2849982"/>
                <a:gd name="connsiteY0" fmla="*/ 0 h 2378372"/>
                <a:gd name="connsiteX1" fmla="*/ 2849982 w 2849982"/>
                <a:gd name="connsiteY1" fmla="*/ 0 h 2378372"/>
                <a:gd name="connsiteX2" fmla="*/ 2230857 w 2849982"/>
                <a:gd name="connsiteY2" fmla="*/ 2302172 h 2378372"/>
                <a:gd name="connsiteX3" fmla="*/ 704850 w 2849982"/>
                <a:gd name="connsiteY3" fmla="*/ 2378372 h 2378372"/>
                <a:gd name="connsiteX4" fmla="*/ 0 w 2849982"/>
                <a:gd name="connsiteY4" fmla="*/ 0 h 2378372"/>
                <a:gd name="connsiteX0" fmla="*/ 49141 w 2899123"/>
                <a:gd name="connsiteY0" fmla="*/ 0 h 2302172"/>
                <a:gd name="connsiteX1" fmla="*/ 2899123 w 2899123"/>
                <a:gd name="connsiteY1" fmla="*/ 0 h 2302172"/>
                <a:gd name="connsiteX2" fmla="*/ 2279998 w 2899123"/>
                <a:gd name="connsiteY2" fmla="*/ 2302172 h 2302172"/>
                <a:gd name="connsiteX3" fmla="*/ 0 w 2899123"/>
                <a:gd name="connsiteY3" fmla="*/ 1713887 h 2302172"/>
                <a:gd name="connsiteX4" fmla="*/ 49141 w 2899123"/>
                <a:gd name="connsiteY4" fmla="*/ 0 h 2302172"/>
                <a:gd name="connsiteX0" fmla="*/ 130695 w 2980677"/>
                <a:gd name="connsiteY0" fmla="*/ 0 h 2302172"/>
                <a:gd name="connsiteX1" fmla="*/ 2980677 w 2980677"/>
                <a:gd name="connsiteY1" fmla="*/ 0 h 2302172"/>
                <a:gd name="connsiteX2" fmla="*/ 2361552 w 2980677"/>
                <a:gd name="connsiteY2" fmla="*/ 2302172 h 2302172"/>
                <a:gd name="connsiteX3" fmla="*/ -1 w 2980677"/>
                <a:gd name="connsiteY3" fmla="*/ 2208685 h 2302172"/>
                <a:gd name="connsiteX4" fmla="*/ 130695 w 2980677"/>
                <a:gd name="connsiteY4" fmla="*/ 0 h 2302172"/>
                <a:gd name="connsiteX0" fmla="*/ 12843 w 2980678"/>
                <a:gd name="connsiteY0" fmla="*/ 0 h 2311389"/>
                <a:gd name="connsiteX1" fmla="*/ 2980678 w 2980678"/>
                <a:gd name="connsiteY1" fmla="*/ 9217 h 2311389"/>
                <a:gd name="connsiteX2" fmla="*/ 2361553 w 2980678"/>
                <a:gd name="connsiteY2" fmla="*/ 2311389 h 2311389"/>
                <a:gd name="connsiteX3" fmla="*/ 0 w 2980678"/>
                <a:gd name="connsiteY3" fmla="*/ 2217902 h 2311389"/>
                <a:gd name="connsiteX4" fmla="*/ 12843 w 2980678"/>
                <a:gd name="connsiteY4" fmla="*/ 0 h 2311389"/>
                <a:gd name="connsiteX0" fmla="*/ 12843 w 2980678"/>
                <a:gd name="connsiteY0" fmla="*/ 0 h 2889133"/>
                <a:gd name="connsiteX1" fmla="*/ 2980678 w 2980678"/>
                <a:gd name="connsiteY1" fmla="*/ 9217 h 2889133"/>
                <a:gd name="connsiteX2" fmla="*/ 2600719 w 2980678"/>
                <a:gd name="connsiteY2" fmla="*/ 2889133 h 2889133"/>
                <a:gd name="connsiteX3" fmla="*/ 0 w 2980678"/>
                <a:gd name="connsiteY3" fmla="*/ 2217902 h 2889133"/>
                <a:gd name="connsiteX4" fmla="*/ 12843 w 2980678"/>
                <a:gd name="connsiteY4" fmla="*/ 0 h 288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0678" h="2889133">
                  <a:moveTo>
                    <a:pt x="12843" y="0"/>
                  </a:moveTo>
                  <a:lnTo>
                    <a:pt x="2980678" y="9217"/>
                  </a:lnTo>
                  <a:lnTo>
                    <a:pt x="2600719" y="2889133"/>
                  </a:lnTo>
                  <a:lnTo>
                    <a:pt x="0" y="2217902"/>
                  </a:lnTo>
                  <a:lnTo>
                    <a:pt x="12843" y="0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tx2">
                    <a:lumMod val="50000"/>
                    <a:alpha val="21000"/>
                  </a:schemeClr>
                </a:gs>
                <a:gs pos="65000">
                  <a:schemeClr val="tx2">
                    <a:lumMod val="50000"/>
                    <a:alpha val="0"/>
                  </a:schemeClr>
                </a:gs>
                <a:gs pos="69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" name="그룹 37"/>
            <p:cNvGrpSpPr/>
            <p:nvPr/>
          </p:nvGrpSpPr>
          <p:grpSpPr>
            <a:xfrm>
              <a:off x="4926243" y="2827869"/>
              <a:ext cx="2377446" cy="2377446"/>
              <a:chOff x="3012870" y="3233718"/>
              <a:chExt cx="2909722" cy="2909722"/>
            </a:xfrm>
          </p:grpSpPr>
          <p:sp>
            <p:nvSpPr>
              <p:cNvPr id="39" name="타원 38"/>
              <p:cNvSpPr/>
              <p:nvPr/>
            </p:nvSpPr>
            <p:spPr>
              <a:xfrm>
                <a:off x="3012870" y="3233718"/>
                <a:ext cx="2909722" cy="290972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직사각형 39"/>
              <p:cNvSpPr/>
              <p:nvPr/>
            </p:nvSpPr>
            <p:spPr>
              <a:xfrm>
                <a:off x="3307852" y="4140976"/>
                <a:ext cx="2377979" cy="1356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pc="-100" dirty="0" err="1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이전년도</a:t>
                </a:r>
                <a:r>
                  <a:rPr lang="ko-KR" altLang="en-US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 대비 </a:t>
                </a:r>
                <a:r>
                  <a:rPr lang="en-US" altLang="ko-KR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/>
                </a:r>
                <a:br>
                  <a:rPr lang="en-US" altLang="ko-KR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</a:br>
                <a:r>
                  <a:rPr lang="en-US" altLang="ko-KR" sz="2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97%</a:t>
                </a:r>
                <a:r>
                  <a:rPr lang="ko-KR" altLang="en-US" sz="2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수준으로 </a:t>
                </a:r>
                <a:r>
                  <a:rPr lang="en-US" altLang="ko-KR" sz="2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2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감소 </a:t>
                </a: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164740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3FB6DB"/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31" y="4669367"/>
            <a:ext cx="9199661" cy="2395936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2207320" y="1537255"/>
            <a:ext cx="4729360" cy="1887368"/>
            <a:chOff x="2490629" y="1537255"/>
            <a:chExt cx="4729360" cy="1887368"/>
          </a:xfrm>
        </p:grpSpPr>
        <p:sp>
          <p:nvSpPr>
            <p:cNvPr id="120" name="직사각형 119"/>
            <p:cNvSpPr/>
            <p:nvPr/>
          </p:nvSpPr>
          <p:spPr>
            <a:xfrm>
              <a:off x="2490629" y="2204680"/>
              <a:ext cx="4729360" cy="1219943"/>
            </a:xfrm>
            <a:prstGeom prst="rect">
              <a:avLst/>
            </a:prstGeom>
            <a:effectLst/>
          </p:spPr>
          <p:txBody>
            <a:bodyPr wrap="none" anchor="ctr">
              <a:noAutofit/>
            </a:bodyPr>
            <a:lstStyle/>
            <a:p>
              <a:pPr algn="ctr" latinLnBrk="0">
                <a:spcBef>
                  <a:spcPts val="1000"/>
                </a:spcBef>
                <a:defRPr/>
              </a:pP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2014 </a:t>
              </a:r>
              <a:r>
                <a:rPr lang="ko-KR" altLang="en-US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교원능력개발평가</a:t>
              </a: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,</a:t>
              </a: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en-US" altLang="ko-KR" sz="48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48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어떻게 생각하시나요</a:t>
              </a: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?</a:t>
              </a:r>
              <a:endParaRPr lang="en-US" altLang="ko-KR" sz="48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2692698" y="1537255"/>
              <a:ext cx="43989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학생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학부모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교원들에게 물었습니다</a:t>
              </a:r>
              <a:endParaRPr lang="ko-KR" altLang="en-US" sz="2400" dirty="0"/>
            </a:p>
          </p:txBody>
        </p:sp>
      </p:grpSp>
      <p:sp>
        <p:nvSpPr>
          <p:cNvPr id="124" name="Freeform 240"/>
          <p:cNvSpPr>
            <a:spLocks noEditPoints="1"/>
          </p:cNvSpPr>
          <p:nvPr/>
        </p:nvSpPr>
        <p:spPr bwMode="auto">
          <a:xfrm>
            <a:off x="7603562" y="5022980"/>
            <a:ext cx="680079" cy="600322"/>
          </a:xfrm>
          <a:custGeom>
            <a:avLst/>
            <a:gdLst>
              <a:gd name="T0" fmla="*/ 128 w 136"/>
              <a:gd name="T1" fmla="*/ 0 h 120"/>
              <a:gd name="T2" fmla="*/ 8 w 136"/>
              <a:gd name="T3" fmla="*/ 0 h 120"/>
              <a:gd name="T4" fmla="*/ 0 w 136"/>
              <a:gd name="T5" fmla="*/ 8 h 120"/>
              <a:gd name="T6" fmla="*/ 0 w 136"/>
              <a:gd name="T7" fmla="*/ 88 h 120"/>
              <a:gd name="T8" fmla="*/ 8 w 136"/>
              <a:gd name="T9" fmla="*/ 96 h 120"/>
              <a:gd name="T10" fmla="*/ 20 w 136"/>
              <a:gd name="T11" fmla="*/ 96 h 120"/>
              <a:gd name="T12" fmla="*/ 20 w 136"/>
              <a:gd name="T13" fmla="*/ 120 h 120"/>
              <a:gd name="T14" fmla="*/ 52 w 136"/>
              <a:gd name="T15" fmla="*/ 96 h 120"/>
              <a:gd name="T16" fmla="*/ 128 w 136"/>
              <a:gd name="T17" fmla="*/ 96 h 120"/>
              <a:gd name="T18" fmla="*/ 136 w 136"/>
              <a:gd name="T19" fmla="*/ 88 h 120"/>
              <a:gd name="T20" fmla="*/ 136 w 136"/>
              <a:gd name="T21" fmla="*/ 8 h 120"/>
              <a:gd name="T22" fmla="*/ 128 w 136"/>
              <a:gd name="T23" fmla="*/ 0 h 120"/>
              <a:gd name="T24" fmla="*/ 16 w 136"/>
              <a:gd name="T25" fmla="*/ 36 h 120"/>
              <a:gd name="T26" fmla="*/ 92 w 136"/>
              <a:gd name="T27" fmla="*/ 36 h 120"/>
              <a:gd name="T28" fmla="*/ 92 w 136"/>
              <a:gd name="T29" fmla="*/ 44 h 120"/>
              <a:gd name="T30" fmla="*/ 16 w 136"/>
              <a:gd name="T31" fmla="*/ 44 h 120"/>
              <a:gd name="T32" fmla="*/ 16 w 136"/>
              <a:gd name="T33" fmla="*/ 36 h 120"/>
              <a:gd name="T34" fmla="*/ 92 w 136"/>
              <a:gd name="T35" fmla="*/ 76 h 120"/>
              <a:gd name="T36" fmla="*/ 16 w 136"/>
              <a:gd name="T37" fmla="*/ 76 h 120"/>
              <a:gd name="T38" fmla="*/ 16 w 136"/>
              <a:gd name="T39" fmla="*/ 68 h 120"/>
              <a:gd name="T40" fmla="*/ 92 w 136"/>
              <a:gd name="T41" fmla="*/ 68 h 120"/>
              <a:gd name="T42" fmla="*/ 92 w 136"/>
              <a:gd name="T43" fmla="*/ 76 h 120"/>
              <a:gd name="T44" fmla="*/ 120 w 136"/>
              <a:gd name="T45" fmla="*/ 60 h 120"/>
              <a:gd name="T46" fmla="*/ 16 w 136"/>
              <a:gd name="T47" fmla="*/ 60 h 120"/>
              <a:gd name="T48" fmla="*/ 16 w 136"/>
              <a:gd name="T49" fmla="*/ 52 h 120"/>
              <a:gd name="T50" fmla="*/ 120 w 136"/>
              <a:gd name="T51" fmla="*/ 52 h 120"/>
              <a:gd name="T52" fmla="*/ 120 w 136"/>
              <a:gd name="T53" fmla="*/ 60 h 120"/>
              <a:gd name="T54" fmla="*/ 120 w 136"/>
              <a:gd name="T55" fmla="*/ 28 h 120"/>
              <a:gd name="T56" fmla="*/ 16 w 136"/>
              <a:gd name="T57" fmla="*/ 28 h 120"/>
              <a:gd name="T58" fmla="*/ 16 w 136"/>
              <a:gd name="T59" fmla="*/ 20 h 120"/>
              <a:gd name="T60" fmla="*/ 120 w 136"/>
              <a:gd name="T61" fmla="*/ 20 h 120"/>
              <a:gd name="T62" fmla="*/ 120 w 136"/>
              <a:gd name="T63" fmla="*/ 2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20">
                <a:moveTo>
                  <a:pt x="12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52" y="96"/>
                  <a:pt x="52" y="96"/>
                  <a:pt x="52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2" y="96"/>
                  <a:pt x="136" y="92"/>
                  <a:pt x="136" y="8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4"/>
                  <a:pt x="132" y="0"/>
                  <a:pt x="128" y="0"/>
                </a:cubicBezTo>
                <a:close/>
                <a:moveTo>
                  <a:pt x="16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44"/>
                  <a:pt x="92" y="44"/>
                  <a:pt x="92" y="44"/>
                </a:cubicBezTo>
                <a:cubicBezTo>
                  <a:pt x="16" y="44"/>
                  <a:pt x="16" y="44"/>
                  <a:pt x="16" y="44"/>
                </a:cubicBezTo>
                <a:lnTo>
                  <a:pt x="16" y="36"/>
                </a:lnTo>
                <a:close/>
                <a:moveTo>
                  <a:pt x="9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6" y="68"/>
                  <a:pt x="16" y="68"/>
                  <a:pt x="16" y="68"/>
                </a:cubicBezTo>
                <a:cubicBezTo>
                  <a:pt x="92" y="68"/>
                  <a:pt x="92" y="68"/>
                  <a:pt x="92" y="68"/>
                </a:cubicBezTo>
                <a:lnTo>
                  <a:pt x="92" y="76"/>
                </a:lnTo>
                <a:close/>
                <a:moveTo>
                  <a:pt x="12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16" y="52"/>
                  <a:pt x="16" y="52"/>
                  <a:pt x="16" y="52"/>
                </a:cubicBezTo>
                <a:cubicBezTo>
                  <a:pt x="120" y="52"/>
                  <a:pt x="120" y="52"/>
                  <a:pt x="120" y="52"/>
                </a:cubicBezTo>
                <a:lnTo>
                  <a:pt x="120" y="60"/>
                </a:lnTo>
                <a:close/>
                <a:moveTo>
                  <a:pt x="120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16" y="20"/>
                  <a:pt x="16" y="20"/>
                  <a:pt x="16" y="20"/>
                </a:cubicBezTo>
                <a:cubicBezTo>
                  <a:pt x="120" y="20"/>
                  <a:pt x="120" y="20"/>
                  <a:pt x="120" y="20"/>
                </a:cubicBezTo>
                <a:lnTo>
                  <a:pt x="12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26" name="Freeform 240"/>
          <p:cNvSpPr>
            <a:spLocks noEditPoints="1"/>
          </p:cNvSpPr>
          <p:nvPr/>
        </p:nvSpPr>
        <p:spPr bwMode="auto">
          <a:xfrm>
            <a:off x="6353950" y="4149875"/>
            <a:ext cx="866039" cy="764473"/>
          </a:xfrm>
          <a:custGeom>
            <a:avLst/>
            <a:gdLst>
              <a:gd name="T0" fmla="*/ 128 w 136"/>
              <a:gd name="T1" fmla="*/ 0 h 120"/>
              <a:gd name="T2" fmla="*/ 8 w 136"/>
              <a:gd name="T3" fmla="*/ 0 h 120"/>
              <a:gd name="T4" fmla="*/ 0 w 136"/>
              <a:gd name="T5" fmla="*/ 8 h 120"/>
              <a:gd name="T6" fmla="*/ 0 w 136"/>
              <a:gd name="T7" fmla="*/ 88 h 120"/>
              <a:gd name="T8" fmla="*/ 8 w 136"/>
              <a:gd name="T9" fmla="*/ 96 h 120"/>
              <a:gd name="T10" fmla="*/ 20 w 136"/>
              <a:gd name="T11" fmla="*/ 96 h 120"/>
              <a:gd name="T12" fmla="*/ 20 w 136"/>
              <a:gd name="T13" fmla="*/ 120 h 120"/>
              <a:gd name="T14" fmla="*/ 52 w 136"/>
              <a:gd name="T15" fmla="*/ 96 h 120"/>
              <a:gd name="T16" fmla="*/ 128 w 136"/>
              <a:gd name="T17" fmla="*/ 96 h 120"/>
              <a:gd name="T18" fmla="*/ 136 w 136"/>
              <a:gd name="T19" fmla="*/ 88 h 120"/>
              <a:gd name="T20" fmla="*/ 136 w 136"/>
              <a:gd name="T21" fmla="*/ 8 h 120"/>
              <a:gd name="T22" fmla="*/ 128 w 136"/>
              <a:gd name="T23" fmla="*/ 0 h 120"/>
              <a:gd name="T24" fmla="*/ 16 w 136"/>
              <a:gd name="T25" fmla="*/ 36 h 120"/>
              <a:gd name="T26" fmla="*/ 92 w 136"/>
              <a:gd name="T27" fmla="*/ 36 h 120"/>
              <a:gd name="T28" fmla="*/ 92 w 136"/>
              <a:gd name="T29" fmla="*/ 44 h 120"/>
              <a:gd name="T30" fmla="*/ 16 w 136"/>
              <a:gd name="T31" fmla="*/ 44 h 120"/>
              <a:gd name="T32" fmla="*/ 16 w 136"/>
              <a:gd name="T33" fmla="*/ 36 h 120"/>
              <a:gd name="T34" fmla="*/ 92 w 136"/>
              <a:gd name="T35" fmla="*/ 76 h 120"/>
              <a:gd name="T36" fmla="*/ 16 w 136"/>
              <a:gd name="T37" fmla="*/ 76 h 120"/>
              <a:gd name="T38" fmla="*/ 16 w 136"/>
              <a:gd name="T39" fmla="*/ 68 h 120"/>
              <a:gd name="T40" fmla="*/ 92 w 136"/>
              <a:gd name="T41" fmla="*/ 68 h 120"/>
              <a:gd name="T42" fmla="*/ 92 w 136"/>
              <a:gd name="T43" fmla="*/ 76 h 120"/>
              <a:gd name="T44" fmla="*/ 120 w 136"/>
              <a:gd name="T45" fmla="*/ 60 h 120"/>
              <a:gd name="T46" fmla="*/ 16 w 136"/>
              <a:gd name="T47" fmla="*/ 60 h 120"/>
              <a:gd name="T48" fmla="*/ 16 w 136"/>
              <a:gd name="T49" fmla="*/ 52 h 120"/>
              <a:gd name="T50" fmla="*/ 120 w 136"/>
              <a:gd name="T51" fmla="*/ 52 h 120"/>
              <a:gd name="T52" fmla="*/ 120 w 136"/>
              <a:gd name="T53" fmla="*/ 60 h 120"/>
              <a:gd name="T54" fmla="*/ 120 w 136"/>
              <a:gd name="T55" fmla="*/ 28 h 120"/>
              <a:gd name="T56" fmla="*/ 16 w 136"/>
              <a:gd name="T57" fmla="*/ 28 h 120"/>
              <a:gd name="T58" fmla="*/ 16 w 136"/>
              <a:gd name="T59" fmla="*/ 20 h 120"/>
              <a:gd name="T60" fmla="*/ 120 w 136"/>
              <a:gd name="T61" fmla="*/ 20 h 120"/>
              <a:gd name="T62" fmla="*/ 120 w 136"/>
              <a:gd name="T63" fmla="*/ 2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20">
                <a:moveTo>
                  <a:pt x="12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52" y="96"/>
                  <a:pt x="52" y="96"/>
                  <a:pt x="52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2" y="96"/>
                  <a:pt x="136" y="92"/>
                  <a:pt x="136" y="8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4"/>
                  <a:pt x="132" y="0"/>
                  <a:pt x="128" y="0"/>
                </a:cubicBezTo>
                <a:close/>
                <a:moveTo>
                  <a:pt x="16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44"/>
                  <a:pt x="92" y="44"/>
                  <a:pt x="92" y="44"/>
                </a:cubicBezTo>
                <a:cubicBezTo>
                  <a:pt x="16" y="44"/>
                  <a:pt x="16" y="44"/>
                  <a:pt x="16" y="44"/>
                </a:cubicBezTo>
                <a:lnTo>
                  <a:pt x="16" y="36"/>
                </a:lnTo>
                <a:close/>
                <a:moveTo>
                  <a:pt x="9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6" y="68"/>
                  <a:pt x="16" y="68"/>
                  <a:pt x="16" y="68"/>
                </a:cubicBezTo>
                <a:cubicBezTo>
                  <a:pt x="92" y="68"/>
                  <a:pt x="92" y="68"/>
                  <a:pt x="92" y="68"/>
                </a:cubicBezTo>
                <a:lnTo>
                  <a:pt x="92" y="76"/>
                </a:lnTo>
                <a:close/>
                <a:moveTo>
                  <a:pt x="12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16" y="52"/>
                  <a:pt x="16" y="52"/>
                  <a:pt x="16" y="52"/>
                </a:cubicBezTo>
                <a:cubicBezTo>
                  <a:pt x="120" y="52"/>
                  <a:pt x="120" y="52"/>
                  <a:pt x="120" y="52"/>
                </a:cubicBezTo>
                <a:lnTo>
                  <a:pt x="120" y="60"/>
                </a:lnTo>
                <a:close/>
                <a:moveTo>
                  <a:pt x="120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16" y="20"/>
                  <a:pt x="16" y="20"/>
                  <a:pt x="16" y="20"/>
                </a:cubicBezTo>
                <a:cubicBezTo>
                  <a:pt x="120" y="20"/>
                  <a:pt x="120" y="20"/>
                  <a:pt x="120" y="20"/>
                </a:cubicBezTo>
                <a:lnTo>
                  <a:pt x="12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1" name="Freeform 240"/>
          <p:cNvSpPr>
            <a:spLocks noEditPoints="1"/>
          </p:cNvSpPr>
          <p:nvPr/>
        </p:nvSpPr>
        <p:spPr bwMode="auto">
          <a:xfrm flipH="1">
            <a:off x="1629868" y="4711426"/>
            <a:ext cx="705894" cy="623109"/>
          </a:xfrm>
          <a:custGeom>
            <a:avLst/>
            <a:gdLst>
              <a:gd name="T0" fmla="*/ 128 w 136"/>
              <a:gd name="T1" fmla="*/ 0 h 120"/>
              <a:gd name="T2" fmla="*/ 8 w 136"/>
              <a:gd name="T3" fmla="*/ 0 h 120"/>
              <a:gd name="T4" fmla="*/ 0 w 136"/>
              <a:gd name="T5" fmla="*/ 8 h 120"/>
              <a:gd name="T6" fmla="*/ 0 w 136"/>
              <a:gd name="T7" fmla="*/ 88 h 120"/>
              <a:gd name="T8" fmla="*/ 8 w 136"/>
              <a:gd name="T9" fmla="*/ 96 h 120"/>
              <a:gd name="T10" fmla="*/ 20 w 136"/>
              <a:gd name="T11" fmla="*/ 96 h 120"/>
              <a:gd name="T12" fmla="*/ 20 w 136"/>
              <a:gd name="T13" fmla="*/ 120 h 120"/>
              <a:gd name="T14" fmla="*/ 52 w 136"/>
              <a:gd name="T15" fmla="*/ 96 h 120"/>
              <a:gd name="T16" fmla="*/ 128 w 136"/>
              <a:gd name="T17" fmla="*/ 96 h 120"/>
              <a:gd name="T18" fmla="*/ 136 w 136"/>
              <a:gd name="T19" fmla="*/ 88 h 120"/>
              <a:gd name="T20" fmla="*/ 136 w 136"/>
              <a:gd name="T21" fmla="*/ 8 h 120"/>
              <a:gd name="T22" fmla="*/ 128 w 136"/>
              <a:gd name="T23" fmla="*/ 0 h 120"/>
              <a:gd name="T24" fmla="*/ 16 w 136"/>
              <a:gd name="T25" fmla="*/ 36 h 120"/>
              <a:gd name="T26" fmla="*/ 92 w 136"/>
              <a:gd name="T27" fmla="*/ 36 h 120"/>
              <a:gd name="T28" fmla="*/ 92 w 136"/>
              <a:gd name="T29" fmla="*/ 44 h 120"/>
              <a:gd name="T30" fmla="*/ 16 w 136"/>
              <a:gd name="T31" fmla="*/ 44 h 120"/>
              <a:gd name="T32" fmla="*/ 16 w 136"/>
              <a:gd name="T33" fmla="*/ 36 h 120"/>
              <a:gd name="T34" fmla="*/ 92 w 136"/>
              <a:gd name="T35" fmla="*/ 76 h 120"/>
              <a:gd name="T36" fmla="*/ 16 w 136"/>
              <a:gd name="T37" fmla="*/ 76 h 120"/>
              <a:gd name="T38" fmla="*/ 16 w 136"/>
              <a:gd name="T39" fmla="*/ 68 h 120"/>
              <a:gd name="T40" fmla="*/ 92 w 136"/>
              <a:gd name="T41" fmla="*/ 68 h 120"/>
              <a:gd name="T42" fmla="*/ 92 w 136"/>
              <a:gd name="T43" fmla="*/ 76 h 120"/>
              <a:gd name="T44" fmla="*/ 120 w 136"/>
              <a:gd name="T45" fmla="*/ 60 h 120"/>
              <a:gd name="T46" fmla="*/ 16 w 136"/>
              <a:gd name="T47" fmla="*/ 60 h 120"/>
              <a:gd name="T48" fmla="*/ 16 w 136"/>
              <a:gd name="T49" fmla="*/ 52 h 120"/>
              <a:gd name="T50" fmla="*/ 120 w 136"/>
              <a:gd name="T51" fmla="*/ 52 h 120"/>
              <a:gd name="T52" fmla="*/ 120 w 136"/>
              <a:gd name="T53" fmla="*/ 60 h 120"/>
              <a:gd name="T54" fmla="*/ 120 w 136"/>
              <a:gd name="T55" fmla="*/ 28 h 120"/>
              <a:gd name="T56" fmla="*/ 16 w 136"/>
              <a:gd name="T57" fmla="*/ 28 h 120"/>
              <a:gd name="T58" fmla="*/ 16 w 136"/>
              <a:gd name="T59" fmla="*/ 20 h 120"/>
              <a:gd name="T60" fmla="*/ 120 w 136"/>
              <a:gd name="T61" fmla="*/ 20 h 120"/>
              <a:gd name="T62" fmla="*/ 120 w 136"/>
              <a:gd name="T63" fmla="*/ 2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20">
                <a:moveTo>
                  <a:pt x="12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52" y="96"/>
                  <a:pt x="52" y="96"/>
                  <a:pt x="52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2" y="96"/>
                  <a:pt x="136" y="92"/>
                  <a:pt x="136" y="8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4"/>
                  <a:pt x="132" y="0"/>
                  <a:pt x="128" y="0"/>
                </a:cubicBezTo>
                <a:close/>
                <a:moveTo>
                  <a:pt x="16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44"/>
                  <a:pt x="92" y="44"/>
                  <a:pt x="92" y="44"/>
                </a:cubicBezTo>
                <a:cubicBezTo>
                  <a:pt x="16" y="44"/>
                  <a:pt x="16" y="44"/>
                  <a:pt x="16" y="44"/>
                </a:cubicBezTo>
                <a:lnTo>
                  <a:pt x="16" y="36"/>
                </a:lnTo>
                <a:close/>
                <a:moveTo>
                  <a:pt x="9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6" y="68"/>
                  <a:pt x="16" y="68"/>
                  <a:pt x="16" y="68"/>
                </a:cubicBezTo>
                <a:cubicBezTo>
                  <a:pt x="92" y="68"/>
                  <a:pt x="92" y="68"/>
                  <a:pt x="92" y="68"/>
                </a:cubicBezTo>
                <a:lnTo>
                  <a:pt x="92" y="76"/>
                </a:lnTo>
                <a:close/>
                <a:moveTo>
                  <a:pt x="12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16" y="52"/>
                  <a:pt x="16" y="52"/>
                  <a:pt x="16" y="52"/>
                </a:cubicBezTo>
                <a:cubicBezTo>
                  <a:pt x="120" y="52"/>
                  <a:pt x="120" y="52"/>
                  <a:pt x="120" y="52"/>
                </a:cubicBezTo>
                <a:lnTo>
                  <a:pt x="120" y="60"/>
                </a:lnTo>
                <a:close/>
                <a:moveTo>
                  <a:pt x="120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16" y="20"/>
                  <a:pt x="16" y="20"/>
                  <a:pt x="16" y="20"/>
                </a:cubicBezTo>
                <a:cubicBezTo>
                  <a:pt x="120" y="20"/>
                  <a:pt x="120" y="20"/>
                  <a:pt x="120" y="20"/>
                </a:cubicBezTo>
                <a:lnTo>
                  <a:pt x="12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529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6" grpId="0" animBg="1"/>
      <p:bldP spid="1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그룹 127"/>
          <p:cNvGrpSpPr/>
          <p:nvPr/>
        </p:nvGrpSpPr>
        <p:grpSpPr>
          <a:xfrm>
            <a:off x="723361" y="2996448"/>
            <a:ext cx="2167044" cy="2176274"/>
            <a:chOff x="3479724" y="2996448"/>
            <a:chExt cx="2167044" cy="2176274"/>
          </a:xfrm>
        </p:grpSpPr>
        <p:sp>
          <p:nvSpPr>
            <p:cNvPr id="129" name="타원 128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자유형 129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직사각형 130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2" name="직사각형 131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61.0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3" name="원형 132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7940545"/>
                <a:gd name="adj2" fmla="val 14878568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직사각형 133"/>
            <p:cNvSpPr/>
            <p:nvPr/>
          </p:nvSpPr>
          <p:spPr>
            <a:xfrm>
              <a:off x="3619125" y="3964477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31.5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5" name="직사각형 134"/>
            <p:cNvSpPr/>
            <p:nvPr/>
          </p:nvSpPr>
          <p:spPr>
            <a:xfrm>
              <a:off x="3610605" y="376507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4139319" y="3247507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7.5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4090557" y="3098698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479724" y="2996448"/>
            <a:ext cx="2167044" cy="2176274"/>
            <a:chOff x="3479724" y="2996448"/>
            <a:chExt cx="2167044" cy="2176274"/>
          </a:xfrm>
        </p:grpSpPr>
        <p:sp>
          <p:nvSpPr>
            <p:cNvPr id="247" name="타원 246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자유형 91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69.6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48" name="원형 247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9106546"/>
                <a:gd name="adj2" fmla="val 1505240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3646434" y="3964477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23.7</a:t>
              </a:r>
              <a:r>
                <a:rPr lang="en-US" altLang="ko-KR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3637914" y="376507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4164967" y="3247507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6.7</a:t>
              </a:r>
              <a:r>
                <a:rPr lang="en-US" altLang="ko-KR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4116205" y="3098698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</p:grpSp>
      <p:sp>
        <p:nvSpPr>
          <p:cNvPr id="108" name="자유형 107"/>
          <p:cNvSpPr/>
          <p:nvPr/>
        </p:nvSpPr>
        <p:spPr>
          <a:xfrm>
            <a:off x="4248437" y="3713979"/>
            <a:ext cx="629619" cy="629618"/>
          </a:xfrm>
          <a:custGeom>
            <a:avLst/>
            <a:gdLst>
              <a:gd name="connsiteX0" fmla="*/ 315143 w 629619"/>
              <a:gd name="connsiteY0" fmla="*/ 34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53765 w 629619"/>
              <a:gd name="connsiteY4" fmla="*/ 490822 h 629618"/>
              <a:gd name="connsiteX5" fmla="*/ 49602 w 629619"/>
              <a:gd name="connsiteY5" fmla="*/ 483152 h 629618"/>
              <a:gd name="connsiteX6" fmla="*/ 321491 w 629619"/>
              <a:gd name="connsiteY6" fmla="*/ 372927 h 629618"/>
              <a:gd name="connsiteX7" fmla="*/ 314809 w 629619"/>
              <a:gd name="connsiteY7" fmla="*/ 0 h 629618"/>
              <a:gd name="connsiteX8" fmla="*/ 315142 w 629619"/>
              <a:gd name="connsiteY8" fmla="*/ 34 h 629618"/>
              <a:gd name="connsiteX9" fmla="*/ 321490 w 629619"/>
              <a:gd name="connsiteY9" fmla="*/ 372927 h 629618"/>
              <a:gd name="connsiteX10" fmla="*/ 49601 w 629619"/>
              <a:gd name="connsiteY10" fmla="*/ 483152 h 629618"/>
              <a:gd name="connsiteX11" fmla="*/ 24739 w 629619"/>
              <a:gd name="connsiteY11" fmla="*/ 437347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143" y="34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06145" y="629618"/>
                  <a:pt x="110339" y="574562"/>
                  <a:pt x="53765" y="490822"/>
                </a:cubicBezTo>
                <a:lnTo>
                  <a:pt x="49602" y="483152"/>
                </a:lnTo>
                <a:lnTo>
                  <a:pt x="321491" y="372927"/>
                </a:lnTo>
                <a:close/>
                <a:moveTo>
                  <a:pt x="314809" y="0"/>
                </a:moveTo>
                <a:lnTo>
                  <a:pt x="315142" y="34"/>
                </a:lnTo>
                <a:lnTo>
                  <a:pt x="321490" y="372927"/>
                </a:lnTo>
                <a:lnTo>
                  <a:pt x="49601" y="483152"/>
                </a:lnTo>
                <a:lnTo>
                  <a:pt x="24739" y="437347"/>
                </a:lnTo>
                <a:cubicBezTo>
                  <a:pt x="8809" y="399684"/>
                  <a:pt x="0" y="358275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894136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학교에 대한 신뢰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증진되었다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cxnSp>
        <p:nvCxnSpPr>
          <p:cNvPr id="148" name="직선 연결선 147"/>
          <p:cNvCxnSpPr/>
          <p:nvPr/>
        </p:nvCxnSpPr>
        <p:spPr>
          <a:xfrm>
            <a:off x="3100965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>
            <a:off x="6041081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액자 173"/>
          <p:cNvSpPr/>
          <p:nvPr/>
        </p:nvSpPr>
        <p:spPr>
          <a:xfrm>
            <a:off x="-1551" y="1"/>
            <a:ext cx="9145551" cy="6858000"/>
          </a:xfrm>
          <a:prstGeom prst="frame">
            <a:avLst>
              <a:gd name="adj1" fmla="val 25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844559" y="1921996"/>
            <a:ext cx="1900997" cy="784456"/>
            <a:chOff x="855928" y="2014185"/>
            <a:chExt cx="1799151" cy="742429"/>
          </a:xfrm>
        </p:grpSpPr>
        <p:grpSp>
          <p:nvGrpSpPr>
            <p:cNvPr id="15" name="그룹 14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자유형 163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직사각형 164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14" name="그룹 113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20" name="자유형 11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  <p:sp>
        <p:nvSpPr>
          <p:cNvPr id="143" name="직사각형 142"/>
          <p:cNvSpPr/>
          <p:nvPr/>
        </p:nvSpPr>
        <p:spPr>
          <a:xfrm>
            <a:off x="3711394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교사의 교육활동 개선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도움이 될 것이다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52" name="그룹 151"/>
          <p:cNvGrpSpPr/>
          <p:nvPr/>
        </p:nvGrpSpPr>
        <p:grpSpPr>
          <a:xfrm>
            <a:off x="3661817" y="1921996"/>
            <a:ext cx="1900997" cy="784456"/>
            <a:chOff x="855928" y="2014185"/>
            <a:chExt cx="1799151" cy="742429"/>
          </a:xfrm>
        </p:grpSpPr>
        <p:grpSp>
          <p:nvGrpSpPr>
            <p:cNvPr id="154" name="그룹 153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59" name="자유형 158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직사각형 159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55" name="그룹 154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57" name="자유형 156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직사각형 157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교원전문성 신장</a:t>
                </a:r>
              </a:p>
            </p:txBody>
          </p:sp>
        </p:grpSp>
      </p:grpSp>
      <p:sp>
        <p:nvSpPr>
          <p:cNvPr id="183" name="직사각형 182"/>
          <p:cNvSpPr/>
          <p:nvPr/>
        </p:nvSpPr>
        <p:spPr>
          <a:xfrm>
            <a:off x="6558788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학교의 운영 및 교육활동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반영되고 있다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85" name="그룹 184"/>
          <p:cNvGrpSpPr/>
          <p:nvPr/>
        </p:nvGrpSpPr>
        <p:grpSpPr>
          <a:xfrm>
            <a:off x="6509211" y="1921996"/>
            <a:ext cx="1900997" cy="784456"/>
            <a:chOff x="855928" y="2014185"/>
            <a:chExt cx="1799151" cy="742429"/>
          </a:xfrm>
        </p:grpSpPr>
        <p:grpSp>
          <p:nvGrpSpPr>
            <p:cNvPr id="186" name="그룹 185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90" name="자유형 18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직사각형 190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7" name="그룹 186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88" name="자유형 187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직사각형 188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긍정적 변화</a:t>
                </a:r>
              </a:p>
            </p:txBody>
          </p:sp>
        </p:grpSp>
      </p:grpSp>
      <p:grpSp>
        <p:nvGrpSpPr>
          <p:cNvPr id="115" name="그룹 114"/>
          <p:cNvGrpSpPr/>
          <p:nvPr/>
        </p:nvGrpSpPr>
        <p:grpSpPr>
          <a:xfrm>
            <a:off x="4360462" y="3879710"/>
            <a:ext cx="413654" cy="335041"/>
            <a:chOff x="5132388" y="3895725"/>
            <a:chExt cx="701675" cy="568325"/>
          </a:xfrm>
          <a:solidFill>
            <a:srgbClr val="0481D6"/>
          </a:solidFill>
        </p:grpSpPr>
        <p:sp>
          <p:nvSpPr>
            <p:cNvPr id="116" name="Rectangle 75"/>
            <p:cNvSpPr>
              <a:spLocks noChangeArrowheads="1"/>
            </p:cNvSpPr>
            <p:nvPr/>
          </p:nvSpPr>
          <p:spPr bwMode="auto">
            <a:xfrm>
              <a:off x="5383213" y="3978275"/>
              <a:ext cx="368300" cy="161925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5205413" y="3895725"/>
              <a:ext cx="628650" cy="523875"/>
            </a:xfrm>
            <a:custGeom>
              <a:avLst/>
              <a:gdLst>
                <a:gd name="T0" fmla="*/ 384 w 396"/>
                <a:gd name="T1" fmla="*/ 0 h 330"/>
                <a:gd name="T2" fmla="*/ 12 w 396"/>
                <a:gd name="T3" fmla="*/ 0 h 330"/>
                <a:gd name="T4" fmla="*/ 12 w 396"/>
                <a:gd name="T5" fmla="*/ 0 h 330"/>
                <a:gd name="T6" fmla="*/ 8 w 396"/>
                <a:gd name="T7" fmla="*/ 2 h 330"/>
                <a:gd name="T8" fmla="*/ 4 w 396"/>
                <a:gd name="T9" fmla="*/ 4 h 330"/>
                <a:gd name="T10" fmla="*/ 2 w 396"/>
                <a:gd name="T11" fmla="*/ 8 h 330"/>
                <a:gd name="T12" fmla="*/ 0 w 396"/>
                <a:gd name="T13" fmla="*/ 12 h 330"/>
                <a:gd name="T14" fmla="*/ 0 w 396"/>
                <a:gd name="T15" fmla="*/ 88 h 330"/>
                <a:gd name="T16" fmla="*/ 0 w 396"/>
                <a:gd name="T17" fmla="*/ 88 h 330"/>
                <a:gd name="T18" fmla="*/ 12 w 396"/>
                <a:gd name="T19" fmla="*/ 84 h 330"/>
                <a:gd name="T20" fmla="*/ 24 w 396"/>
                <a:gd name="T21" fmla="*/ 82 h 330"/>
                <a:gd name="T22" fmla="*/ 24 w 396"/>
                <a:gd name="T23" fmla="*/ 24 h 330"/>
                <a:gd name="T24" fmla="*/ 372 w 396"/>
                <a:gd name="T25" fmla="*/ 24 h 330"/>
                <a:gd name="T26" fmla="*/ 372 w 396"/>
                <a:gd name="T27" fmla="*/ 306 h 330"/>
                <a:gd name="T28" fmla="*/ 102 w 396"/>
                <a:gd name="T29" fmla="*/ 306 h 330"/>
                <a:gd name="T30" fmla="*/ 102 w 396"/>
                <a:gd name="T31" fmla="*/ 330 h 330"/>
                <a:gd name="T32" fmla="*/ 384 w 396"/>
                <a:gd name="T33" fmla="*/ 330 h 330"/>
                <a:gd name="T34" fmla="*/ 384 w 396"/>
                <a:gd name="T35" fmla="*/ 330 h 330"/>
                <a:gd name="T36" fmla="*/ 388 w 396"/>
                <a:gd name="T37" fmla="*/ 328 h 330"/>
                <a:gd name="T38" fmla="*/ 392 w 396"/>
                <a:gd name="T39" fmla="*/ 326 h 330"/>
                <a:gd name="T40" fmla="*/ 394 w 396"/>
                <a:gd name="T41" fmla="*/ 322 h 330"/>
                <a:gd name="T42" fmla="*/ 396 w 396"/>
                <a:gd name="T43" fmla="*/ 318 h 330"/>
                <a:gd name="T44" fmla="*/ 396 w 396"/>
                <a:gd name="T45" fmla="*/ 12 h 330"/>
                <a:gd name="T46" fmla="*/ 396 w 396"/>
                <a:gd name="T47" fmla="*/ 12 h 330"/>
                <a:gd name="T48" fmla="*/ 394 w 396"/>
                <a:gd name="T49" fmla="*/ 8 h 330"/>
                <a:gd name="T50" fmla="*/ 392 w 396"/>
                <a:gd name="T51" fmla="*/ 4 h 330"/>
                <a:gd name="T52" fmla="*/ 388 w 396"/>
                <a:gd name="T53" fmla="*/ 2 h 330"/>
                <a:gd name="T54" fmla="*/ 384 w 396"/>
                <a:gd name="T55" fmla="*/ 0 h 330"/>
                <a:gd name="T56" fmla="*/ 384 w 396"/>
                <a:gd name="T5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330">
                  <a:moveTo>
                    <a:pt x="384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2" y="84"/>
                  </a:lnTo>
                  <a:lnTo>
                    <a:pt x="24" y="82"/>
                  </a:lnTo>
                  <a:lnTo>
                    <a:pt x="24" y="24"/>
                  </a:lnTo>
                  <a:lnTo>
                    <a:pt x="372" y="24"/>
                  </a:lnTo>
                  <a:lnTo>
                    <a:pt x="372" y="306"/>
                  </a:lnTo>
                  <a:lnTo>
                    <a:pt x="102" y="306"/>
                  </a:lnTo>
                  <a:lnTo>
                    <a:pt x="102" y="330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8" y="328"/>
                  </a:lnTo>
                  <a:lnTo>
                    <a:pt x="392" y="326"/>
                  </a:lnTo>
                  <a:lnTo>
                    <a:pt x="394" y="322"/>
                  </a:lnTo>
                  <a:lnTo>
                    <a:pt x="396" y="3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4" y="8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5180013" y="4048125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6 w 94"/>
                <a:gd name="T7" fmla="*/ 4 h 96"/>
                <a:gd name="T8" fmla="*/ 74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4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58 h 96"/>
                <a:gd name="T24" fmla="*/ 90 w 94"/>
                <a:gd name="T25" fmla="*/ 66 h 96"/>
                <a:gd name="T26" fmla="*/ 86 w 94"/>
                <a:gd name="T27" fmla="*/ 76 h 96"/>
                <a:gd name="T28" fmla="*/ 80 w 94"/>
                <a:gd name="T29" fmla="*/ 82 h 96"/>
                <a:gd name="T30" fmla="*/ 74 w 94"/>
                <a:gd name="T31" fmla="*/ 88 h 96"/>
                <a:gd name="T32" fmla="*/ 66 w 94"/>
                <a:gd name="T33" fmla="*/ 92 h 96"/>
                <a:gd name="T34" fmla="*/ 56 w 94"/>
                <a:gd name="T35" fmla="*/ 96 h 96"/>
                <a:gd name="T36" fmla="*/ 46 w 94"/>
                <a:gd name="T37" fmla="*/ 96 h 96"/>
                <a:gd name="T38" fmla="*/ 46 w 94"/>
                <a:gd name="T39" fmla="*/ 96 h 96"/>
                <a:gd name="T40" fmla="*/ 38 w 94"/>
                <a:gd name="T41" fmla="*/ 96 h 96"/>
                <a:gd name="T42" fmla="*/ 28 w 94"/>
                <a:gd name="T43" fmla="*/ 92 h 96"/>
                <a:gd name="T44" fmla="*/ 20 w 94"/>
                <a:gd name="T45" fmla="*/ 88 h 96"/>
                <a:gd name="T46" fmla="*/ 14 w 94"/>
                <a:gd name="T47" fmla="*/ 82 h 96"/>
                <a:gd name="T48" fmla="*/ 8 w 94"/>
                <a:gd name="T49" fmla="*/ 76 h 96"/>
                <a:gd name="T50" fmla="*/ 4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4 w 94"/>
                <a:gd name="T61" fmla="*/ 30 h 96"/>
                <a:gd name="T62" fmla="*/ 8 w 94"/>
                <a:gd name="T63" fmla="*/ 22 h 96"/>
                <a:gd name="T64" fmla="*/ 14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8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8"/>
                  </a:lnTo>
                  <a:lnTo>
                    <a:pt x="90" y="66"/>
                  </a:lnTo>
                  <a:lnTo>
                    <a:pt x="86" y="76"/>
                  </a:lnTo>
                  <a:lnTo>
                    <a:pt x="80" y="82"/>
                  </a:lnTo>
                  <a:lnTo>
                    <a:pt x="74" y="88"/>
                  </a:lnTo>
                  <a:lnTo>
                    <a:pt x="66" y="92"/>
                  </a:lnTo>
                  <a:lnTo>
                    <a:pt x="5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4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5132388" y="4159250"/>
              <a:ext cx="466725" cy="304800"/>
            </a:xfrm>
            <a:custGeom>
              <a:avLst/>
              <a:gdLst>
                <a:gd name="T0" fmla="*/ 274 w 294"/>
                <a:gd name="T1" fmla="*/ 46 h 192"/>
                <a:gd name="T2" fmla="*/ 270 w 294"/>
                <a:gd name="T3" fmla="*/ 46 h 192"/>
                <a:gd name="T4" fmla="*/ 290 w 294"/>
                <a:gd name="T5" fmla="*/ 14 h 192"/>
                <a:gd name="T6" fmla="*/ 290 w 294"/>
                <a:gd name="T7" fmla="*/ 14 h 192"/>
                <a:gd name="T8" fmla="*/ 292 w 294"/>
                <a:gd name="T9" fmla="*/ 10 h 192"/>
                <a:gd name="T10" fmla="*/ 292 w 294"/>
                <a:gd name="T11" fmla="*/ 8 h 192"/>
                <a:gd name="T12" fmla="*/ 290 w 294"/>
                <a:gd name="T13" fmla="*/ 4 h 192"/>
                <a:gd name="T14" fmla="*/ 288 w 294"/>
                <a:gd name="T15" fmla="*/ 2 h 192"/>
                <a:gd name="T16" fmla="*/ 288 w 294"/>
                <a:gd name="T17" fmla="*/ 2 h 192"/>
                <a:gd name="T18" fmla="*/ 286 w 294"/>
                <a:gd name="T19" fmla="*/ 0 h 192"/>
                <a:gd name="T20" fmla="*/ 282 w 294"/>
                <a:gd name="T21" fmla="*/ 2 h 192"/>
                <a:gd name="T22" fmla="*/ 280 w 294"/>
                <a:gd name="T23" fmla="*/ 2 h 192"/>
                <a:gd name="T24" fmla="*/ 278 w 294"/>
                <a:gd name="T25" fmla="*/ 4 h 192"/>
                <a:gd name="T26" fmla="*/ 252 w 294"/>
                <a:gd name="T27" fmla="*/ 46 h 192"/>
                <a:gd name="T28" fmla="*/ 18 w 294"/>
                <a:gd name="T29" fmla="*/ 46 h 192"/>
                <a:gd name="T30" fmla="*/ 18 w 294"/>
                <a:gd name="T31" fmla="*/ 46 h 192"/>
                <a:gd name="T32" fmla="*/ 10 w 294"/>
                <a:gd name="T33" fmla="*/ 46 h 192"/>
                <a:gd name="T34" fmla="*/ 4 w 294"/>
                <a:gd name="T35" fmla="*/ 50 h 192"/>
                <a:gd name="T36" fmla="*/ 0 w 294"/>
                <a:gd name="T37" fmla="*/ 56 h 192"/>
                <a:gd name="T38" fmla="*/ 0 w 294"/>
                <a:gd name="T39" fmla="*/ 64 h 192"/>
                <a:gd name="T40" fmla="*/ 0 w 294"/>
                <a:gd name="T41" fmla="*/ 192 h 192"/>
                <a:gd name="T42" fmla="*/ 132 w 294"/>
                <a:gd name="T43" fmla="*/ 192 h 192"/>
                <a:gd name="T44" fmla="*/ 132 w 294"/>
                <a:gd name="T45" fmla="*/ 86 h 192"/>
                <a:gd name="T46" fmla="*/ 274 w 294"/>
                <a:gd name="T47" fmla="*/ 86 h 192"/>
                <a:gd name="T48" fmla="*/ 274 w 294"/>
                <a:gd name="T49" fmla="*/ 86 h 192"/>
                <a:gd name="T50" fmla="*/ 282 w 294"/>
                <a:gd name="T51" fmla="*/ 84 h 192"/>
                <a:gd name="T52" fmla="*/ 288 w 294"/>
                <a:gd name="T53" fmla="*/ 80 h 192"/>
                <a:gd name="T54" fmla="*/ 292 w 294"/>
                <a:gd name="T55" fmla="*/ 74 h 192"/>
                <a:gd name="T56" fmla="*/ 294 w 294"/>
                <a:gd name="T57" fmla="*/ 66 h 192"/>
                <a:gd name="T58" fmla="*/ 294 w 294"/>
                <a:gd name="T59" fmla="*/ 66 h 192"/>
                <a:gd name="T60" fmla="*/ 292 w 294"/>
                <a:gd name="T61" fmla="*/ 58 h 192"/>
                <a:gd name="T62" fmla="*/ 288 w 294"/>
                <a:gd name="T63" fmla="*/ 52 h 192"/>
                <a:gd name="T64" fmla="*/ 282 w 294"/>
                <a:gd name="T65" fmla="*/ 48 h 192"/>
                <a:gd name="T66" fmla="*/ 274 w 294"/>
                <a:gd name="T67" fmla="*/ 46 h 192"/>
                <a:gd name="T68" fmla="*/ 274 w 294"/>
                <a:gd name="T69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92">
                  <a:moveTo>
                    <a:pt x="274" y="46"/>
                  </a:moveTo>
                  <a:lnTo>
                    <a:pt x="270" y="46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2" y="10"/>
                  </a:lnTo>
                  <a:lnTo>
                    <a:pt x="292" y="8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6" y="0"/>
                  </a:lnTo>
                  <a:lnTo>
                    <a:pt x="282" y="2"/>
                  </a:lnTo>
                  <a:lnTo>
                    <a:pt x="280" y="2"/>
                  </a:lnTo>
                  <a:lnTo>
                    <a:pt x="278" y="4"/>
                  </a:lnTo>
                  <a:lnTo>
                    <a:pt x="252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5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192"/>
                  </a:lnTo>
                  <a:lnTo>
                    <a:pt x="132" y="192"/>
                  </a:lnTo>
                  <a:lnTo>
                    <a:pt x="132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82" y="84"/>
                  </a:lnTo>
                  <a:lnTo>
                    <a:pt x="288" y="80"/>
                  </a:lnTo>
                  <a:lnTo>
                    <a:pt x="292" y="7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2" y="58"/>
                  </a:lnTo>
                  <a:lnTo>
                    <a:pt x="288" y="52"/>
                  </a:lnTo>
                  <a:lnTo>
                    <a:pt x="282" y="48"/>
                  </a:lnTo>
                  <a:lnTo>
                    <a:pt x="274" y="46"/>
                  </a:lnTo>
                  <a:lnTo>
                    <a:pt x="274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2" name="직사각형 8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49163" y="544301"/>
              <a:ext cx="7645674" cy="55419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인식조사결과</a:t>
              </a:r>
            </a:p>
          </p:txBody>
        </p:sp>
        <p:grpSp>
          <p:nvGrpSpPr>
            <p:cNvPr id="85" name="그룹 8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2" name="자유형 101"/>
          <p:cNvSpPr/>
          <p:nvPr/>
        </p:nvSpPr>
        <p:spPr>
          <a:xfrm>
            <a:off x="1496841" y="3713979"/>
            <a:ext cx="629619" cy="629618"/>
          </a:xfrm>
          <a:custGeom>
            <a:avLst/>
            <a:gdLst>
              <a:gd name="connsiteX0" fmla="*/ 315202 w 629619"/>
              <a:gd name="connsiteY0" fmla="*/ 40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192272 w 629619"/>
              <a:gd name="connsiteY4" fmla="*/ 604879 h 629618"/>
              <a:gd name="connsiteX5" fmla="*/ 181544 w 629619"/>
              <a:gd name="connsiteY5" fmla="*/ 599056 h 629618"/>
              <a:gd name="connsiteX6" fmla="*/ 321491 w 629619"/>
              <a:gd name="connsiteY6" fmla="*/ 369451 h 629618"/>
              <a:gd name="connsiteX7" fmla="*/ 314809 w 629619"/>
              <a:gd name="connsiteY7" fmla="*/ 0 h 629618"/>
              <a:gd name="connsiteX8" fmla="*/ 315201 w 629619"/>
              <a:gd name="connsiteY8" fmla="*/ 40 h 629618"/>
              <a:gd name="connsiteX9" fmla="*/ 321490 w 629619"/>
              <a:gd name="connsiteY9" fmla="*/ 369451 h 629618"/>
              <a:gd name="connsiteX10" fmla="*/ 181543 w 629619"/>
              <a:gd name="connsiteY10" fmla="*/ 599056 h 629618"/>
              <a:gd name="connsiteX11" fmla="*/ 138796 w 629619"/>
              <a:gd name="connsiteY11" fmla="*/ 575854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202" y="40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71344" y="629618"/>
                  <a:pt x="229936" y="620809"/>
                  <a:pt x="192272" y="604879"/>
                </a:cubicBezTo>
                <a:lnTo>
                  <a:pt x="181544" y="599056"/>
                </a:lnTo>
                <a:lnTo>
                  <a:pt x="321491" y="369451"/>
                </a:lnTo>
                <a:close/>
                <a:moveTo>
                  <a:pt x="314809" y="0"/>
                </a:moveTo>
                <a:lnTo>
                  <a:pt x="315201" y="40"/>
                </a:lnTo>
                <a:lnTo>
                  <a:pt x="321490" y="369451"/>
                </a:lnTo>
                <a:lnTo>
                  <a:pt x="181543" y="59905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624964" y="3876269"/>
            <a:ext cx="368023" cy="276410"/>
            <a:chOff x="1456429" y="3761685"/>
            <a:chExt cx="673967" cy="506195"/>
          </a:xfrm>
          <a:solidFill>
            <a:srgbClr val="0481D6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1456429" y="4240254"/>
              <a:ext cx="673967" cy="2762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456429" y="3761685"/>
              <a:ext cx="673967" cy="458424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379876" y="3003370"/>
            <a:ext cx="2167044" cy="2177871"/>
            <a:chOff x="6379876" y="3003370"/>
            <a:chExt cx="2167044" cy="2177871"/>
          </a:xfrm>
        </p:grpSpPr>
        <p:sp>
          <p:nvSpPr>
            <p:cNvPr id="269" name="타원 268"/>
            <p:cNvSpPr/>
            <p:nvPr/>
          </p:nvSpPr>
          <p:spPr>
            <a:xfrm>
              <a:off x="6449797" y="3003370"/>
              <a:ext cx="2003052" cy="2003052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원형 2"/>
            <p:cNvSpPr/>
            <p:nvPr/>
          </p:nvSpPr>
          <p:spPr>
            <a:xfrm rot="16200000">
              <a:off x="6389493" y="3010341"/>
              <a:ext cx="2153148" cy="2153148"/>
            </a:xfrm>
            <a:prstGeom prst="pie">
              <a:avLst/>
            </a:prstGeom>
            <a:solidFill>
              <a:srgbClr val="057CCD"/>
            </a:solidFill>
            <a:ln>
              <a:noFill/>
            </a:ln>
            <a:effectLst/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원형 269"/>
            <p:cNvSpPr/>
            <p:nvPr/>
          </p:nvSpPr>
          <p:spPr>
            <a:xfrm>
              <a:off x="6379876" y="3014198"/>
              <a:ext cx="2167044" cy="2167043"/>
            </a:xfrm>
            <a:prstGeom prst="pie">
              <a:avLst>
                <a:gd name="adj1" fmla="val 8751737"/>
                <a:gd name="adj2" fmla="val 1489564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6514883" y="3982293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28.4</a:t>
              </a:r>
              <a:r>
                <a:rPr lang="en-US" altLang="ko-KR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6506363" y="378289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7055010" y="3251019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6.6</a:t>
              </a:r>
              <a:r>
                <a:rPr lang="en-US" altLang="ko-KR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027148" y="310622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7843502" y="386067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7858910" y="405662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65.0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124" name="자유형 123"/>
          <p:cNvSpPr/>
          <p:nvPr/>
        </p:nvSpPr>
        <p:spPr>
          <a:xfrm>
            <a:off x="7159334" y="3713979"/>
            <a:ext cx="629618" cy="629618"/>
          </a:xfrm>
          <a:custGeom>
            <a:avLst/>
            <a:gdLst>
              <a:gd name="connsiteX0" fmla="*/ 314809 w 629618"/>
              <a:gd name="connsiteY0" fmla="*/ 0 h 629618"/>
              <a:gd name="connsiteX1" fmla="*/ 315142 w 629618"/>
              <a:gd name="connsiteY1" fmla="*/ 34 h 629618"/>
              <a:gd name="connsiteX2" fmla="*/ 378254 w 629618"/>
              <a:gd name="connsiteY2" fmla="*/ 6396 h 629618"/>
              <a:gd name="connsiteX3" fmla="*/ 629618 w 629618"/>
              <a:gd name="connsiteY3" fmla="*/ 314809 h 629618"/>
              <a:gd name="connsiteX4" fmla="*/ 314809 w 629618"/>
              <a:gd name="connsiteY4" fmla="*/ 629618 h 629618"/>
              <a:gd name="connsiteX5" fmla="*/ 192271 w 629618"/>
              <a:gd name="connsiteY5" fmla="*/ 604879 h 629618"/>
              <a:gd name="connsiteX6" fmla="*/ 186776 w 629618"/>
              <a:gd name="connsiteY6" fmla="*/ 601896 h 629618"/>
              <a:gd name="connsiteX7" fmla="*/ 138796 w 629618"/>
              <a:gd name="connsiteY7" fmla="*/ 575854 h 629618"/>
              <a:gd name="connsiteX8" fmla="*/ 0 w 629618"/>
              <a:gd name="connsiteY8" fmla="*/ 314809 h 629618"/>
              <a:gd name="connsiteX9" fmla="*/ 314809 w 629618"/>
              <a:gd name="connsiteY9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618" h="629618">
                <a:moveTo>
                  <a:pt x="314809" y="0"/>
                </a:moveTo>
                <a:lnTo>
                  <a:pt x="315142" y="34"/>
                </a:lnTo>
                <a:lnTo>
                  <a:pt x="378254" y="6396"/>
                </a:lnTo>
                <a:cubicBezTo>
                  <a:pt x="521707" y="35751"/>
                  <a:pt x="629618" y="162678"/>
                  <a:pt x="629618" y="314809"/>
                </a:cubicBezTo>
                <a:cubicBezTo>
                  <a:pt x="629618" y="488673"/>
                  <a:pt x="488673" y="629618"/>
                  <a:pt x="314809" y="629618"/>
                </a:cubicBezTo>
                <a:cubicBezTo>
                  <a:pt x="271343" y="629618"/>
                  <a:pt x="229935" y="620809"/>
                  <a:pt x="192271" y="604879"/>
                </a:cubicBezTo>
                <a:lnTo>
                  <a:pt x="186776" y="60189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327343" y="3837554"/>
            <a:ext cx="312654" cy="360846"/>
            <a:chOff x="7140577" y="3694977"/>
            <a:chExt cx="646684" cy="746364"/>
          </a:xfrm>
          <a:solidFill>
            <a:srgbClr val="0481D6"/>
          </a:solidFill>
        </p:grpSpPr>
        <p:sp>
          <p:nvSpPr>
            <p:cNvPr id="121" name="Freeform 6"/>
            <p:cNvSpPr>
              <a:spLocks noEditPoints="1"/>
            </p:cNvSpPr>
            <p:nvPr/>
          </p:nvSpPr>
          <p:spPr bwMode="auto">
            <a:xfrm>
              <a:off x="7211886" y="3694977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 noEditPoints="1"/>
            </p:cNvSpPr>
            <p:nvPr/>
          </p:nvSpPr>
          <p:spPr bwMode="auto">
            <a:xfrm>
              <a:off x="7140577" y="4066663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7516647" y="3981456"/>
              <a:ext cx="270614" cy="26960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1077102" y="3003288"/>
            <a:ext cx="1805369" cy="2167251"/>
            <a:chOff x="2213408" y="2932278"/>
            <a:chExt cx="1805369" cy="2167251"/>
          </a:xfrm>
          <a:effectLst/>
        </p:grpSpPr>
        <p:sp>
          <p:nvSpPr>
            <p:cNvPr id="147" name="자유형 146"/>
            <p:cNvSpPr/>
            <p:nvPr/>
          </p:nvSpPr>
          <p:spPr>
            <a:xfrm>
              <a:off x="2213408" y="2932278"/>
              <a:ext cx="1805369" cy="2167251"/>
            </a:xfrm>
            <a:custGeom>
              <a:avLst/>
              <a:gdLst>
                <a:gd name="connsiteX0" fmla="*/ 714082 w 1805369"/>
                <a:gd name="connsiteY0" fmla="*/ 162 h 2167251"/>
                <a:gd name="connsiteX1" fmla="*/ 1795028 w 1805369"/>
                <a:gd name="connsiteY1" fmla="*/ 934097 h 2167251"/>
                <a:gd name="connsiteX2" fmla="*/ 1013449 w 1805369"/>
                <a:gd name="connsiteY2" fmla="*/ 2129261 h 2167251"/>
                <a:gd name="connsiteX3" fmla="*/ 91458 w 1805369"/>
                <a:gd name="connsiteY3" fmla="*/ 1952404 h 2167251"/>
                <a:gd name="connsiteX4" fmla="*/ 0 w 1805369"/>
                <a:gd name="connsiteY4" fmla="*/ 1869792 h 2167251"/>
                <a:gd name="connsiteX5" fmla="*/ 540232 w 1805369"/>
                <a:gd name="connsiteY5" fmla="*/ 1276967 h 2167251"/>
                <a:gd name="connsiteX6" fmla="*/ 575787 w 1805369"/>
                <a:gd name="connsiteY6" fmla="*/ 1302234 h 2167251"/>
                <a:gd name="connsiteX7" fmla="*/ 725844 w 1805369"/>
                <a:gd name="connsiteY7" fmla="*/ 1340229 h 2167251"/>
                <a:gd name="connsiteX8" fmla="*/ 1040653 w 1805369"/>
                <a:gd name="connsiteY8" fmla="*/ 1025420 h 2167251"/>
                <a:gd name="connsiteX9" fmla="*/ 789289 w 1805369"/>
                <a:gd name="connsiteY9" fmla="*/ 717007 h 2167251"/>
                <a:gd name="connsiteX10" fmla="*/ 726177 w 1805369"/>
                <a:gd name="connsiteY10" fmla="*/ 710645 h 2167251"/>
                <a:gd name="connsiteX11" fmla="*/ 714082 w 1805369"/>
                <a:gd name="connsiteY11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369" h="2167251">
                  <a:moveTo>
                    <a:pt x="714082" y="162"/>
                  </a:moveTo>
                  <a:cubicBezTo>
                    <a:pt x="1256320" y="-9255"/>
                    <a:pt x="1720232" y="391563"/>
                    <a:pt x="1795028" y="934097"/>
                  </a:cubicBezTo>
                  <a:cubicBezTo>
                    <a:pt x="1869518" y="1474409"/>
                    <a:pt x="1534699" y="1986404"/>
                    <a:pt x="1013449" y="2129261"/>
                  </a:cubicBezTo>
                  <a:cubicBezTo>
                    <a:pt x="685232" y="2219214"/>
                    <a:pt x="347834" y="2145137"/>
                    <a:pt x="91458" y="1952404"/>
                  </a:cubicBezTo>
                  <a:lnTo>
                    <a:pt x="0" y="1869792"/>
                  </a:lnTo>
                  <a:lnTo>
                    <a:pt x="540232" y="1276967"/>
                  </a:lnTo>
                  <a:lnTo>
                    <a:pt x="575787" y="1302234"/>
                  </a:lnTo>
                  <a:cubicBezTo>
                    <a:pt x="620394" y="1326465"/>
                    <a:pt x="671512" y="1340229"/>
                    <a:pt x="725844" y="1340229"/>
                  </a:cubicBezTo>
                  <a:cubicBezTo>
                    <a:pt x="899708" y="1340229"/>
                    <a:pt x="1040653" y="1199284"/>
                    <a:pt x="1040653" y="1025420"/>
                  </a:cubicBezTo>
                  <a:cubicBezTo>
                    <a:pt x="1040653" y="873289"/>
                    <a:pt x="932742" y="746362"/>
                    <a:pt x="789289" y="717007"/>
                  </a:cubicBezTo>
                  <a:lnTo>
                    <a:pt x="726177" y="710645"/>
                  </a:lnTo>
                  <a:lnTo>
                    <a:pt x="714082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3316461" y="3781700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3340548" y="398553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61.0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617211" y="3002488"/>
            <a:ext cx="2025491" cy="2167251"/>
            <a:chOff x="3609506" y="2987216"/>
            <a:chExt cx="2025491" cy="2167251"/>
          </a:xfrm>
        </p:grpSpPr>
        <p:sp>
          <p:nvSpPr>
            <p:cNvPr id="169" name="자유형 168"/>
            <p:cNvSpPr/>
            <p:nvPr/>
          </p:nvSpPr>
          <p:spPr>
            <a:xfrm>
              <a:off x="3609506" y="2987216"/>
              <a:ext cx="2025491" cy="2167251"/>
            </a:xfrm>
            <a:custGeom>
              <a:avLst/>
              <a:gdLst>
                <a:gd name="connsiteX0" fmla="*/ 934204 w 2025491"/>
                <a:gd name="connsiteY0" fmla="*/ 162 h 2167251"/>
                <a:gd name="connsiteX1" fmla="*/ 2015150 w 2025491"/>
                <a:gd name="connsiteY1" fmla="*/ 934097 h 2167251"/>
                <a:gd name="connsiteX2" fmla="*/ 1233571 w 2025491"/>
                <a:gd name="connsiteY2" fmla="*/ 2129261 h 2167251"/>
                <a:gd name="connsiteX3" fmla="*/ 48592 w 2025491"/>
                <a:gd name="connsiteY3" fmla="*/ 1667075 h 2167251"/>
                <a:gd name="connsiteX4" fmla="*/ 0 w 2025491"/>
                <a:gd name="connsiteY4" fmla="*/ 1581643 h 2167251"/>
                <a:gd name="connsiteX5" fmla="*/ 692362 w 2025491"/>
                <a:gd name="connsiteY5" fmla="*/ 1210025 h 2167251"/>
                <a:gd name="connsiteX6" fmla="*/ 734295 w 2025491"/>
                <a:gd name="connsiteY6" fmla="*/ 1258448 h 2167251"/>
                <a:gd name="connsiteX7" fmla="*/ 945966 w 2025491"/>
                <a:gd name="connsiteY7" fmla="*/ 1340229 h 2167251"/>
                <a:gd name="connsiteX8" fmla="*/ 1260775 w 2025491"/>
                <a:gd name="connsiteY8" fmla="*/ 1025420 h 2167251"/>
                <a:gd name="connsiteX9" fmla="*/ 1009411 w 2025491"/>
                <a:gd name="connsiteY9" fmla="*/ 717007 h 2167251"/>
                <a:gd name="connsiteX10" fmla="*/ 946299 w 2025491"/>
                <a:gd name="connsiteY10" fmla="*/ 710645 h 2167251"/>
                <a:gd name="connsiteX11" fmla="*/ 934204 w 2025491"/>
                <a:gd name="connsiteY11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491" h="2167251">
                  <a:moveTo>
                    <a:pt x="934204" y="162"/>
                  </a:moveTo>
                  <a:cubicBezTo>
                    <a:pt x="1476442" y="-9255"/>
                    <a:pt x="1940354" y="391563"/>
                    <a:pt x="2015150" y="934097"/>
                  </a:cubicBezTo>
                  <a:cubicBezTo>
                    <a:pt x="2089640" y="1474409"/>
                    <a:pt x="1754821" y="1986404"/>
                    <a:pt x="1233571" y="2129261"/>
                  </a:cubicBezTo>
                  <a:cubicBezTo>
                    <a:pt x="774068" y="2255196"/>
                    <a:pt x="296569" y="2059630"/>
                    <a:pt x="48592" y="1667075"/>
                  </a:cubicBezTo>
                  <a:lnTo>
                    <a:pt x="0" y="1581643"/>
                  </a:lnTo>
                  <a:lnTo>
                    <a:pt x="692362" y="1210025"/>
                  </a:lnTo>
                  <a:lnTo>
                    <a:pt x="734295" y="1258448"/>
                  </a:lnTo>
                  <a:cubicBezTo>
                    <a:pt x="790202" y="1309260"/>
                    <a:pt x="864467" y="1340229"/>
                    <a:pt x="945966" y="1340229"/>
                  </a:cubicBezTo>
                  <a:cubicBezTo>
                    <a:pt x="1119830" y="1340229"/>
                    <a:pt x="1260775" y="1199284"/>
                    <a:pt x="1260775" y="1025420"/>
                  </a:cubicBezTo>
                  <a:cubicBezTo>
                    <a:pt x="1260775" y="873289"/>
                    <a:pt x="1152864" y="746362"/>
                    <a:pt x="1009411" y="717007"/>
                  </a:cubicBezTo>
                  <a:lnTo>
                    <a:pt x="946299" y="710645"/>
                  </a:lnTo>
                  <a:lnTo>
                    <a:pt x="93420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4920487" y="383663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4944574" y="4040468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69.6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581619" y="3002488"/>
            <a:ext cx="1963162" cy="2153148"/>
            <a:chOff x="6739340" y="3169711"/>
            <a:chExt cx="1963162" cy="2153148"/>
          </a:xfrm>
        </p:grpSpPr>
        <p:sp>
          <p:nvSpPr>
            <p:cNvPr id="192" name="자유형 191"/>
            <p:cNvSpPr/>
            <p:nvPr/>
          </p:nvSpPr>
          <p:spPr>
            <a:xfrm>
              <a:off x="6739340" y="3169711"/>
              <a:ext cx="1963162" cy="2153148"/>
            </a:xfrm>
            <a:custGeom>
              <a:avLst/>
              <a:gdLst>
                <a:gd name="connsiteX0" fmla="*/ 886588 w 1963162"/>
                <a:gd name="connsiteY0" fmla="*/ 0 h 2153148"/>
                <a:gd name="connsiteX1" fmla="*/ 1963162 w 1963162"/>
                <a:gd name="connsiteY1" fmla="*/ 1076574 h 2153148"/>
                <a:gd name="connsiteX2" fmla="*/ 886588 w 1963162"/>
                <a:gd name="connsiteY2" fmla="*/ 2153148 h 2153148"/>
                <a:gd name="connsiteX3" fmla="*/ 55851 w 1963162"/>
                <a:gd name="connsiteY3" fmla="*/ 1761375 h 2153148"/>
                <a:gd name="connsiteX4" fmla="*/ 0 w 1963162"/>
                <a:gd name="connsiteY4" fmla="*/ 1686687 h 2153148"/>
                <a:gd name="connsiteX5" fmla="*/ 667129 w 1963162"/>
                <a:gd name="connsiteY5" fmla="*/ 1234366 h 2153148"/>
                <a:gd name="connsiteX6" fmla="*/ 711190 w 1963162"/>
                <a:gd name="connsiteY6" fmla="*/ 1272522 h 2153148"/>
                <a:gd name="connsiteX7" fmla="*/ 759170 w 1963162"/>
                <a:gd name="connsiteY7" fmla="*/ 1298564 h 2153148"/>
                <a:gd name="connsiteX8" fmla="*/ 764665 w 1963162"/>
                <a:gd name="connsiteY8" fmla="*/ 1301547 h 2153148"/>
                <a:gd name="connsiteX9" fmla="*/ 887203 w 1963162"/>
                <a:gd name="connsiteY9" fmla="*/ 1326286 h 2153148"/>
                <a:gd name="connsiteX10" fmla="*/ 1202012 w 1963162"/>
                <a:gd name="connsiteY10" fmla="*/ 1011477 h 2153148"/>
                <a:gd name="connsiteX11" fmla="*/ 950648 w 1963162"/>
                <a:gd name="connsiteY11" fmla="*/ 703064 h 2153148"/>
                <a:gd name="connsiteX12" fmla="*/ 887536 w 1963162"/>
                <a:gd name="connsiteY12" fmla="*/ 696702 h 2153148"/>
                <a:gd name="connsiteX13" fmla="*/ 887203 w 1963162"/>
                <a:gd name="connsiteY13" fmla="*/ 696668 h 2153148"/>
                <a:gd name="connsiteX14" fmla="*/ 886588 w 1963162"/>
                <a:gd name="connsiteY14" fmla="*/ 696730 h 2153148"/>
                <a:gd name="connsiteX15" fmla="*/ 886588 w 1963162"/>
                <a:gd name="connsiteY15" fmla="*/ 0 h 21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63162" h="2153148">
                  <a:moveTo>
                    <a:pt x="886588" y="0"/>
                  </a:moveTo>
                  <a:cubicBezTo>
                    <a:pt x="1481163" y="0"/>
                    <a:pt x="1963162" y="481999"/>
                    <a:pt x="1963162" y="1076574"/>
                  </a:cubicBezTo>
                  <a:cubicBezTo>
                    <a:pt x="1963162" y="1671149"/>
                    <a:pt x="1481163" y="2153148"/>
                    <a:pt x="886588" y="2153148"/>
                  </a:cubicBezTo>
                  <a:cubicBezTo>
                    <a:pt x="552140" y="2153148"/>
                    <a:pt x="253311" y="2000641"/>
                    <a:pt x="55851" y="1761375"/>
                  </a:cubicBezTo>
                  <a:lnTo>
                    <a:pt x="0" y="1686687"/>
                  </a:lnTo>
                  <a:lnTo>
                    <a:pt x="667129" y="1234366"/>
                  </a:lnTo>
                  <a:lnTo>
                    <a:pt x="711190" y="1272522"/>
                  </a:lnTo>
                  <a:lnTo>
                    <a:pt x="759170" y="1298564"/>
                  </a:lnTo>
                  <a:lnTo>
                    <a:pt x="764665" y="1301547"/>
                  </a:lnTo>
                  <a:cubicBezTo>
                    <a:pt x="802329" y="1317477"/>
                    <a:pt x="843737" y="1326286"/>
                    <a:pt x="887203" y="1326286"/>
                  </a:cubicBezTo>
                  <a:cubicBezTo>
                    <a:pt x="1061067" y="1326286"/>
                    <a:pt x="1202012" y="1185341"/>
                    <a:pt x="1202012" y="1011477"/>
                  </a:cubicBezTo>
                  <a:cubicBezTo>
                    <a:pt x="1202012" y="859346"/>
                    <a:pt x="1094101" y="732419"/>
                    <a:pt x="950648" y="703064"/>
                  </a:cubicBezTo>
                  <a:lnTo>
                    <a:pt x="887536" y="696702"/>
                  </a:lnTo>
                  <a:lnTo>
                    <a:pt x="887203" y="696668"/>
                  </a:lnTo>
                  <a:lnTo>
                    <a:pt x="886588" y="696730"/>
                  </a:lnTo>
                  <a:lnTo>
                    <a:pt x="886588" y="0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직사각형 180"/>
            <p:cNvSpPr/>
            <p:nvPr/>
          </p:nvSpPr>
          <p:spPr>
            <a:xfrm>
              <a:off x="8003363" y="402004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82" name="직사각형 181"/>
            <p:cNvSpPr/>
            <p:nvPr/>
          </p:nvSpPr>
          <p:spPr>
            <a:xfrm>
              <a:off x="8018771" y="421599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65.0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98" name="직사각형 97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42713412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4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43" grpId="0"/>
      <p:bldP spid="1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6390621" y="2996448"/>
            <a:ext cx="2167044" cy="2167043"/>
            <a:chOff x="6390621" y="2996448"/>
            <a:chExt cx="2167044" cy="2167043"/>
          </a:xfrm>
        </p:grpSpPr>
        <p:sp>
          <p:nvSpPr>
            <p:cNvPr id="269" name="타원 268"/>
            <p:cNvSpPr/>
            <p:nvPr/>
          </p:nvSpPr>
          <p:spPr>
            <a:xfrm>
              <a:off x="6449797" y="3003370"/>
              <a:ext cx="2003052" cy="2003052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0" name="원형 269"/>
            <p:cNvSpPr/>
            <p:nvPr/>
          </p:nvSpPr>
          <p:spPr>
            <a:xfrm>
              <a:off x="6390621" y="2996448"/>
              <a:ext cx="2167044" cy="2167043"/>
            </a:xfrm>
            <a:prstGeom prst="pie">
              <a:avLst>
                <a:gd name="adj1" fmla="val 7971616"/>
                <a:gd name="adj2" fmla="val 1409383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원형 6"/>
            <p:cNvSpPr/>
            <p:nvPr/>
          </p:nvSpPr>
          <p:spPr>
            <a:xfrm>
              <a:off x="6390621" y="3005471"/>
              <a:ext cx="2147438" cy="2147438"/>
            </a:xfrm>
            <a:prstGeom prst="pie">
              <a:avLst>
                <a:gd name="adj1" fmla="val 16195562"/>
                <a:gd name="adj2" fmla="val 8263232"/>
              </a:avLst>
            </a:prstGeom>
            <a:solidFill>
              <a:srgbClr val="057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6567111" y="405429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27.4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6558591" y="3854893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6969847" y="3288953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10.0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6941985" y="314415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7843502" y="386067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7858910" y="405662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62.6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479724" y="2996448"/>
            <a:ext cx="2167044" cy="2176274"/>
            <a:chOff x="3479724" y="2996448"/>
            <a:chExt cx="2167044" cy="2176274"/>
          </a:xfrm>
        </p:grpSpPr>
        <p:sp>
          <p:nvSpPr>
            <p:cNvPr id="247" name="타원 246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자유형 91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원형 247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7719240"/>
                <a:gd name="adj2" fmla="val 1390956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3646434" y="403695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29.9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3637914" y="3837553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4037342" y="3286914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10.5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4053397" y="313810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59.6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696656" y="2996448"/>
            <a:ext cx="2170350" cy="2167046"/>
            <a:chOff x="696656" y="2996448"/>
            <a:chExt cx="2170350" cy="2167046"/>
          </a:xfrm>
        </p:grpSpPr>
        <p:grpSp>
          <p:nvGrpSpPr>
            <p:cNvPr id="4" name="그룹 3"/>
            <p:cNvGrpSpPr/>
            <p:nvPr/>
          </p:nvGrpSpPr>
          <p:grpSpPr>
            <a:xfrm>
              <a:off x="696656" y="2996448"/>
              <a:ext cx="2170350" cy="2167046"/>
              <a:chOff x="696656" y="2996448"/>
              <a:chExt cx="2170350" cy="2167046"/>
            </a:xfrm>
          </p:grpSpPr>
          <p:sp>
            <p:nvSpPr>
              <p:cNvPr id="211" name="타원 210"/>
              <p:cNvSpPr/>
              <p:nvPr/>
            </p:nvSpPr>
            <p:spPr>
              <a:xfrm>
                <a:off x="741121" y="3002707"/>
                <a:ext cx="2003052" cy="2003052"/>
              </a:xfrm>
              <a:prstGeom prst="ellipse">
                <a:avLst/>
              </a:prstGeom>
              <a:gradFill>
                <a:gsLst>
                  <a:gs pos="37000">
                    <a:schemeClr val="bg1">
                      <a:lumMod val="50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자유형 83"/>
              <p:cNvSpPr/>
              <p:nvPr/>
            </p:nvSpPr>
            <p:spPr>
              <a:xfrm>
                <a:off x="1233109" y="3003368"/>
                <a:ext cx="1633897" cy="2160126"/>
              </a:xfrm>
              <a:custGeom>
                <a:avLst/>
                <a:gdLst>
                  <a:gd name="connsiteX0" fmla="*/ 542702 w 1633897"/>
                  <a:gd name="connsiteY0" fmla="*/ 159 h 2160126"/>
                  <a:gd name="connsiteX1" fmla="*/ 1568695 w 1633897"/>
                  <a:gd name="connsiteY1" fmla="*/ 709414 h 2160126"/>
                  <a:gd name="connsiteX2" fmla="*/ 1244992 w 1633897"/>
                  <a:gd name="connsiteY2" fmla="*/ 1912172 h 2160126"/>
                  <a:gd name="connsiteX3" fmla="*/ 0 w 1633897"/>
                  <a:gd name="connsiteY3" fmla="*/ 2000609 h 2160126"/>
                  <a:gd name="connsiteX4" fmla="*/ 421139 w 1633897"/>
                  <a:gd name="connsiteY4" fmla="*/ 1309665 h 2160126"/>
                  <a:gd name="connsiteX5" fmla="*/ 431867 w 1633897"/>
                  <a:gd name="connsiteY5" fmla="*/ 1315488 h 2160126"/>
                  <a:gd name="connsiteX6" fmla="*/ 554405 w 1633897"/>
                  <a:gd name="connsiteY6" fmla="*/ 1340227 h 2160126"/>
                  <a:gd name="connsiteX7" fmla="*/ 869214 w 1633897"/>
                  <a:gd name="connsiteY7" fmla="*/ 1025418 h 2160126"/>
                  <a:gd name="connsiteX8" fmla="*/ 617850 w 1633897"/>
                  <a:gd name="connsiteY8" fmla="*/ 717005 h 2160126"/>
                  <a:gd name="connsiteX9" fmla="*/ 554797 w 1633897"/>
                  <a:gd name="connsiteY9" fmla="*/ 710649 h 2160126"/>
                  <a:gd name="connsiteX10" fmla="*/ 542702 w 1633897"/>
                  <a:gd name="connsiteY10" fmla="*/ 159 h 21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3897" h="2160126">
                    <a:moveTo>
                      <a:pt x="542702" y="159"/>
                    </a:moveTo>
                    <a:cubicBezTo>
                      <a:pt x="999883" y="-7730"/>
                      <a:pt x="1411780" y="277009"/>
                      <a:pt x="1568695" y="709414"/>
                    </a:cubicBezTo>
                    <a:cubicBezTo>
                      <a:pt x="1724551" y="1138901"/>
                      <a:pt x="1594893" y="1620661"/>
                      <a:pt x="1244992" y="1912172"/>
                    </a:cubicBezTo>
                    <a:cubicBezTo>
                      <a:pt x="891486" y="2206686"/>
                      <a:pt x="391076" y="2242233"/>
                      <a:pt x="0" y="2000609"/>
                    </a:cubicBezTo>
                    <a:lnTo>
                      <a:pt x="421139" y="1309665"/>
                    </a:lnTo>
                    <a:lnTo>
                      <a:pt x="431867" y="1315488"/>
                    </a:lnTo>
                    <a:cubicBezTo>
                      <a:pt x="469531" y="1331418"/>
                      <a:pt x="510939" y="1340227"/>
                      <a:pt x="554405" y="1340227"/>
                    </a:cubicBezTo>
                    <a:cubicBezTo>
                      <a:pt x="728269" y="1340227"/>
                      <a:pt x="869214" y="1199282"/>
                      <a:pt x="869214" y="1025418"/>
                    </a:cubicBezTo>
                    <a:cubicBezTo>
                      <a:pt x="869214" y="873287"/>
                      <a:pt x="761303" y="746360"/>
                      <a:pt x="617850" y="717005"/>
                    </a:cubicBezTo>
                    <a:lnTo>
                      <a:pt x="554797" y="710649"/>
                    </a:lnTo>
                    <a:lnTo>
                      <a:pt x="542702" y="159"/>
                    </a:lnTo>
                    <a:close/>
                  </a:path>
                </a:pathLst>
              </a:custGeom>
              <a:solidFill>
                <a:srgbClr val="057CCD"/>
              </a:solidFill>
              <a:ln>
                <a:noFill/>
              </a:ln>
              <a:effectLst>
                <a:outerShdw blurRad="330200" dist="38100" dir="2700000" algn="t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harsh" dir="t">
                  <a:rot lat="0" lon="0" rev="5400000"/>
                </a:lightRig>
              </a:scene3d>
              <a:sp3d extrusionH="361950">
                <a:bevelB w="0" h="0" prst="softRound"/>
                <a:extrusionClr>
                  <a:schemeClr val="accent1">
                    <a:lumMod val="50000"/>
                  </a:schemeClr>
                </a:extrusionClr>
                <a:contourClr>
                  <a:srgbClr val="0083CC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원형 211"/>
              <p:cNvSpPr/>
              <p:nvPr/>
            </p:nvSpPr>
            <p:spPr>
              <a:xfrm>
                <a:off x="696656" y="2996448"/>
                <a:ext cx="2167044" cy="2167043"/>
              </a:xfrm>
              <a:prstGeom prst="pie">
                <a:avLst>
                  <a:gd name="adj1" fmla="val 6377654"/>
                  <a:gd name="adj2" fmla="val 13915321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직사각형 214"/>
              <p:cNvSpPr/>
              <p:nvPr/>
            </p:nvSpPr>
            <p:spPr>
              <a:xfrm>
                <a:off x="1248548" y="3288685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11.6</a:t>
                </a:r>
                <a:r>
                  <a:rPr lang="en-US" altLang="ko-KR" sz="105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6" name="직사각형 215"/>
              <p:cNvSpPr/>
              <p:nvPr/>
            </p:nvSpPr>
            <p:spPr>
              <a:xfrm>
                <a:off x="1240963" y="3151205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05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부정</a:t>
                </a:r>
              </a:p>
            </p:txBody>
          </p:sp>
          <p:sp>
            <p:nvSpPr>
              <p:cNvPr id="213" name="직사각형 212"/>
              <p:cNvSpPr/>
              <p:nvPr/>
            </p:nvSpPr>
            <p:spPr>
              <a:xfrm>
                <a:off x="817171" y="4071401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35.1</a:t>
                </a:r>
                <a:r>
                  <a:rPr lang="en-US" altLang="ko-KR" sz="12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4" name="직사각형 213"/>
              <p:cNvSpPr/>
              <p:nvPr/>
            </p:nvSpPr>
            <p:spPr>
              <a:xfrm>
                <a:off x="808651" y="3872003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보통</a:t>
                </a:r>
              </a:p>
            </p:txBody>
          </p:sp>
        </p:grpSp>
        <p:sp>
          <p:nvSpPr>
            <p:cNvPr id="86" name="직사각형 85"/>
            <p:cNvSpPr/>
            <p:nvPr/>
          </p:nvSpPr>
          <p:spPr>
            <a:xfrm>
              <a:off x="2167804" y="404501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53.3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147469" y="3852912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sp>
        <p:nvSpPr>
          <p:cNvPr id="108" name="자유형 107"/>
          <p:cNvSpPr/>
          <p:nvPr/>
        </p:nvSpPr>
        <p:spPr>
          <a:xfrm>
            <a:off x="4248437" y="3713979"/>
            <a:ext cx="629619" cy="629618"/>
          </a:xfrm>
          <a:custGeom>
            <a:avLst/>
            <a:gdLst>
              <a:gd name="connsiteX0" fmla="*/ 315143 w 629619"/>
              <a:gd name="connsiteY0" fmla="*/ 34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53765 w 629619"/>
              <a:gd name="connsiteY4" fmla="*/ 490822 h 629618"/>
              <a:gd name="connsiteX5" fmla="*/ 49602 w 629619"/>
              <a:gd name="connsiteY5" fmla="*/ 483152 h 629618"/>
              <a:gd name="connsiteX6" fmla="*/ 321491 w 629619"/>
              <a:gd name="connsiteY6" fmla="*/ 372927 h 629618"/>
              <a:gd name="connsiteX7" fmla="*/ 314809 w 629619"/>
              <a:gd name="connsiteY7" fmla="*/ 0 h 629618"/>
              <a:gd name="connsiteX8" fmla="*/ 315142 w 629619"/>
              <a:gd name="connsiteY8" fmla="*/ 34 h 629618"/>
              <a:gd name="connsiteX9" fmla="*/ 321490 w 629619"/>
              <a:gd name="connsiteY9" fmla="*/ 372927 h 629618"/>
              <a:gd name="connsiteX10" fmla="*/ 49601 w 629619"/>
              <a:gd name="connsiteY10" fmla="*/ 483152 h 629618"/>
              <a:gd name="connsiteX11" fmla="*/ 24739 w 629619"/>
              <a:gd name="connsiteY11" fmla="*/ 437347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143" y="34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06145" y="629618"/>
                  <a:pt x="110339" y="574562"/>
                  <a:pt x="53765" y="490822"/>
                </a:cubicBezTo>
                <a:lnTo>
                  <a:pt x="49602" y="483152"/>
                </a:lnTo>
                <a:lnTo>
                  <a:pt x="321491" y="372927"/>
                </a:lnTo>
                <a:close/>
                <a:moveTo>
                  <a:pt x="314809" y="0"/>
                </a:moveTo>
                <a:lnTo>
                  <a:pt x="315142" y="34"/>
                </a:lnTo>
                <a:lnTo>
                  <a:pt x="321490" y="372927"/>
                </a:lnTo>
                <a:lnTo>
                  <a:pt x="49601" y="483152"/>
                </a:lnTo>
                <a:lnTo>
                  <a:pt x="24739" y="437347"/>
                </a:lnTo>
                <a:cubicBezTo>
                  <a:pt x="8809" y="399684"/>
                  <a:pt x="0" y="358275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894136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나의 수업태도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 더 좋아졌다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cxnSp>
        <p:nvCxnSpPr>
          <p:cNvPr id="148" name="직선 연결선 147"/>
          <p:cNvCxnSpPr/>
          <p:nvPr/>
        </p:nvCxnSpPr>
        <p:spPr>
          <a:xfrm>
            <a:off x="3100965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>
            <a:off x="6041081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액자 173"/>
          <p:cNvSpPr/>
          <p:nvPr/>
        </p:nvSpPr>
        <p:spPr>
          <a:xfrm>
            <a:off x="-1551" y="1"/>
            <a:ext cx="9145551" cy="6858000"/>
          </a:xfrm>
          <a:prstGeom prst="frame">
            <a:avLst>
              <a:gd name="adj1" fmla="val 25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844559" y="1921996"/>
            <a:ext cx="1900997" cy="784456"/>
            <a:chOff x="855928" y="2014185"/>
            <a:chExt cx="1799151" cy="742429"/>
          </a:xfrm>
        </p:grpSpPr>
        <p:grpSp>
          <p:nvGrpSpPr>
            <p:cNvPr id="15" name="그룹 14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자유형 163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직사각형 164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14" name="그룹 113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20" name="자유형 11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  <p:sp>
        <p:nvSpPr>
          <p:cNvPr id="143" name="직사각형 142"/>
          <p:cNvSpPr/>
          <p:nvPr/>
        </p:nvSpPr>
        <p:spPr>
          <a:xfrm>
            <a:off x="3711394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선생님들이 수업을 더 열심히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하신다고 느낀다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52" name="그룹 151"/>
          <p:cNvGrpSpPr/>
          <p:nvPr/>
        </p:nvGrpSpPr>
        <p:grpSpPr>
          <a:xfrm>
            <a:off x="3661817" y="1921996"/>
            <a:ext cx="1900997" cy="784456"/>
            <a:chOff x="855928" y="2014185"/>
            <a:chExt cx="1799151" cy="742429"/>
          </a:xfrm>
        </p:grpSpPr>
        <p:grpSp>
          <p:nvGrpSpPr>
            <p:cNvPr id="154" name="그룹 153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59" name="자유형 158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직사각형 159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55" name="그룹 154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57" name="자유형 156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직사각형 157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교원전문성 신장</a:t>
                </a:r>
              </a:p>
            </p:txBody>
          </p:sp>
        </p:grpSp>
      </p:grpSp>
      <p:sp>
        <p:nvSpPr>
          <p:cNvPr id="183" name="직사각형 182"/>
          <p:cNvSpPr/>
          <p:nvPr/>
        </p:nvSpPr>
        <p:spPr>
          <a:xfrm>
            <a:off x="6558788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학생들의 의견을 더 많이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들으려고 노력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하신다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85" name="그룹 184"/>
          <p:cNvGrpSpPr/>
          <p:nvPr/>
        </p:nvGrpSpPr>
        <p:grpSpPr>
          <a:xfrm>
            <a:off x="6509211" y="1921996"/>
            <a:ext cx="1900997" cy="784456"/>
            <a:chOff x="855928" y="2014185"/>
            <a:chExt cx="1799151" cy="742429"/>
          </a:xfrm>
        </p:grpSpPr>
        <p:grpSp>
          <p:nvGrpSpPr>
            <p:cNvPr id="186" name="그룹 185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90" name="자유형 18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직사각형 190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7" name="그룹 186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88" name="자유형 187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직사각형 188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긍정적 변화</a:t>
                </a:r>
              </a:p>
            </p:txBody>
          </p:sp>
        </p:grpSp>
      </p:grpSp>
      <p:sp>
        <p:nvSpPr>
          <p:cNvPr id="124" name="자유형 123"/>
          <p:cNvSpPr/>
          <p:nvPr/>
        </p:nvSpPr>
        <p:spPr>
          <a:xfrm>
            <a:off x="7159334" y="3713979"/>
            <a:ext cx="629618" cy="629618"/>
          </a:xfrm>
          <a:custGeom>
            <a:avLst/>
            <a:gdLst>
              <a:gd name="connsiteX0" fmla="*/ 314809 w 629618"/>
              <a:gd name="connsiteY0" fmla="*/ 0 h 629618"/>
              <a:gd name="connsiteX1" fmla="*/ 315142 w 629618"/>
              <a:gd name="connsiteY1" fmla="*/ 34 h 629618"/>
              <a:gd name="connsiteX2" fmla="*/ 378254 w 629618"/>
              <a:gd name="connsiteY2" fmla="*/ 6396 h 629618"/>
              <a:gd name="connsiteX3" fmla="*/ 629618 w 629618"/>
              <a:gd name="connsiteY3" fmla="*/ 314809 h 629618"/>
              <a:gd name="connsiteX4" fmla="*/ 314809 w 629618"/>
              <a:gd name="connsiteY4" fmla="*/ 629618 h 629618"/>
              <a:gd name="connsiteX5" fmla="*/ 192271 w 629618"/>
              <a:gd name="connsiteY5" fmla="*/ 604879 h 629618"/>
              <a:gd name="connsiteX6" fmla="*/ 186776 w 629618"/>
              <a:gd name="connsiteY6" fmla="*/ 601896 h 629618"/>
              <a:gd name="connsiteX7" fmla="*/ 138796 w 629618"/>
              <a:gd name="connsiteY7" fmla="*/ 575854 h 629618"/>
              <a:gd name="connsiteX8" fmla="*/ 0 w 629618"/>
              <a:gd name="connsiteY8" fmla="*/ 314809 h 629618"/>
              <a:gd name="connsiteX9" fmla="*/ 314809 w 629618"/>
              <a:gd name="connsiteY9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618" h="629618">
                <a:moveTo>
                  <a:pt x="314809" y="0"/>
                </a:moveTo>
                <a:lnTo>
                  <a:pt x="315142" y="34"/>
                </a:lnTo>
                <a:lnTo>
                  <a:pt x="378254" y="6396"/>
                </a:lnTo>
                <a:cubicBezTo>
                  <a:pt x="521707" y="35751"/>
                  <a:pt x="629618" y="162678"/>
                  <a:pt x="629618" y="314809"/>
                </a:cubicBezTo>
                <a:cubicBezTo>
                  <a:pt x="629618" y="488673"/>
                  <a:pt x="488673" y="629618"/>
                  <a:pt x="314809" y="629618"/>
                </a:cubicBezTo>
                <a:cubicBezTo>
                  <a:pt x="271343" y="629618"/>
                  <a:pt x="229935" y="620809"/>
                  <a:pt x="192271" y="604879"/>
                </a:cubicBezTo>
                <a:lnTo>
                  <a:pt x="186776" y="60189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327343" y="3837554"/>
            <a:ext cx="312654" cy="360846"/>
            <a:chOff x="7140577" y="3694977"/>
            <a:chExt cx="646684" cy="746364"/>
          </a:xfrm>
          <a:solidFill>
            <a:srgbClr val="0481D6"/>
          </a:solidFill>
        </p:grpSpPr>
        <p:sp>
          <p:nvSpPr>
            <p:cNvPr id="121" name="Freeform 6"/>
            <p:cNvSpPr>
              <a:spLocks noEditPoints="1"/>
            </p:cNvSpPr>
            <p:nvPr/>
          </p:nvSpPr>
          <p:spPr bwMode="auto">
            <a:xfrm>
              <a:off x="7211886" y="3694977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 noEditPoints="1"/>
            </p:cNvSpPr>
            <p:nvPr/>
          </p:nvSpPr>
          <p:spPr bwMode="auto">
            <a:xfrm>
              <a:off x="7140577" y="4066663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7516647" y="3981456"/>
              <a:ext cx="270614" cy="26960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4360462" y="3879710"/>
            <a:ext cx="413654" cy="335041"/>
            <a:chOff x="5132388" y="3895725"/>
            <a:chExt cx="701675" cy="568325"/>
          </a:xfrm>
          <a:solidFill>
            <a:srgbClr val="0481D6"/>
          </a:solidFill>
        </p:grpSpPr>
        <p:sp>
          <p:nvSpPr>
            <p:cNvPr id="116" name="Rectangle 75"/>
            <p:cNvSpPr>
              <a:spLocks noChangeArrowheads="1"/>
            </p:cNvSpPr>
            <p:nvPr/>
          </p:nvSpPr>
          <p:spPr bwMode="auto">
            <a:xfrm>
              <a:off x="5383213" y="3978275"/>
              <a:ext cx="368300" cy="161925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5205413" y="3895725"/>
              <a:ext cx="628650" cy="523875"/>
            </a:xfrm>
            <a:custGeom>
              <a:avLst/>
              <a:gdLst>
                <a:gd name="T0" fmla="*/ 384 w 396"/>
                <a:gd name="T1" fmla="*/ 0 h 330"/>
                <a:gd name="T2" fmla="*/ 12 w 396"/>
                <a:gd name="T3" fmla="*/ 0 h 330"/>
                <a:gd name="T4" fmla="*/ 12 w 396"/>
                <a:gd name="T5" fmla="*/ 0 h 330"/>
                <a:gd name="T6" fmla="*/ 8 w 396"/>
                <a:gd name="T7" fmla="*/ 2 h 330"/>
                <a:gd name="T8" fmla="*/ 4 w 396"/>
                <a:gd name="T9" fmla="*/ 4 h 330"/>
                <a:gd name="T10" fmla="*/ 2 w 396"/>
                <a:gd name="T11" fmla="*/ 8 h 330"/>
                <a:gd name="T12" fmla="*/ 0 w 396"/>
                <a:gd name="T13" fmla="*/ 12 h 330"/>
                <a:gd name="T14" fmla="*/ 0 w 396"/>
                <a:gd name="T15" fmla="*/ 88 h 330"/>
                <a:gd name="T16" fmla="*/ 0 w 396"/>
                <a:gd name="T17" fmla="*/ 88 h 330"/>
                <a:gd name="T18" fmla="*/ 12 w 396"/>
                <a:gd name="T19" fmla="*/ 84 h 330"/>
                <a:gd name="T20" fmla="*/ 24 w 396"/>
                <a:gd name="T21" fmla="*/ 82 h 330"/>
                <a:gd name="T22" fmla="*/ 24 w 396"/>
                <a:gd name="T23" fmla="*/ 24 h 330"/>
                <a:gd name="T24" fmla="*/ 372 w 396"/>
                <a:gd name="T25" fmla="*/ 24 h 330"/>
                <a:gd name="T26" fmla="*/ 372 w 396"/>
                <a:gd name="T27" fmla="*/ 306 h 330"/>
                <a:gd name="T28" fmla="*/ 102 w 396"/>
                <a:gd name="T29" fmla="*/ 306 h 330"/>
                <a:gd name="T30" fmla="*/ 102 w 396"/>
                <a:gd name="T31" fmla="*/ 330 h 330"/>
                <a:gd name="T32" fmla="*/ 384 w 396"/>
                <a:gd name="T33" fmla="*/ 330 h 330"/>
                <a:gd name="T34" fmla="*/ 384 w 396"/>
                <a:gd name="T35" fmla="*/ 330 h 330"/>
                <a:gd name="T36" fmla="*/ 388 w 396"/>
                <a:gd name="T37" fmla="*/ 328 h 330"/>
                <a:gd name="T38" fmla="*/ 392 w 396"/>
                <a:gd name="T39" fmla="*/ 326 h 330"/>
                <a:gd name="T40" fmla="*/ 394 w 396"/>
                <a:gd name="T41" fmla="*/ 322 h 330"/>
                <a:gd name="T42" fmla="*/ 396 w 396"/>
                <a:gd name="T43" fmla="*/ 318 h 330"/>
                <a:gd name="T44" fmla="*/ 396 w 396"/>
                <a:gd name="T45" fmla="*/ 12 h 330"/>
                <a:gd name="T46" fmla="*/ 396 w 396"/>
                <a:gd name="T47" fmla="*/ 12 h 330"/>
                <a:gd name="T48" fmla="*/ 394 w 396"/>
                <a:gd name="T49" fmla="*/ 8 h 330"/>
                <a:gd name="T50" fmla="*/ 392 w 396"/>
                <a:gd name="T51" fmla="*/ 4 h 330"/>
                <a:gd name="T52" fmla="*/ 388 w 396"/>
                <a:gd name="T53" fmla="*/ 2 h 330"/>
                <a:gd name="T54" fmla="*/ 384 w 396"/>
                <a:gd name="T55" fmla="*/ 0 h 330"/>
                <a:gd name="T56" fmla="*/ 384 w 396"/>
                <a:gd name="T5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330">
                  <a:moveTo>
                    <a:pt x="384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2" y="84"/>
                  </a:lnTo>
                  <a:lnTo>
                    <a:pt x="24" y="82"/>
                  </a:lnTo>
                  <a:lnTo>
                    <a:pt x="24" y="24"/>
                  </a:lnTo>
                  <a:lnTo>
                    <a:pt x="372" y="24"/>
                  </a:lnTo>
                  <a:lnTo>
                    <a:pt x="372" y="306"/>
                  </a:lnTo>
                  <a:lnTo>
                    <a:pt x="102" y="306"/>
                  </a:lnTo>
                  <a:lnTo>
                    <a:pt x="102" y="330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8" y="328"/>
                  </a:lnTo>
                  <a:lnTo>
                    <a:pt x="392" y="326"/>
                  </a:lnTo>
                  <a:lnTo>
                    <a:pt x="394" y="322"/>
                  </a:lnTo>
                  <a:lnTo>
                    <a:pt x="396" y="3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4" y="8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5180013" y="4048125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6 w 94"/>
                <a:gd name="T7" fmla="*/ 4 h 96"/>
                <a:gd name="T8" fmla="*/ 74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4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58 h 96"/>
                <a:gd name="T24" fmla="*/ 90 w 94"/>
                <a:gd name="T25" fmla="*/ 66 h 96"/>
                <a:gd name="T26" fmla="*/ 86 w 94"/>
                <a:gd name="T27" fmla="*/ 76 h 96"/>
                <a:gd name="T28" fmla="*/ 80 w 94"/>
                <a:gd name="T29" fmla="*/ 82 h 96"/>
                <a:gd name="T30" fmla="*/ 74 w 94"/>
                <a:gd name="T31" fmla="*/ 88 h 96"/>
                <a:gd name="T32" fmla="*/ 66 w 94"/>
                <a:gd name="T33" fmla="*/ 92 h 96"/>
                <a:gd name="T34" fmla="*/ 56 w 94"/>
                <a:gd name="T35" fmla="*/ 96 h 96"/>
                <a:gd name="T36" fmla="*/ 46 w 94"/>
                <a:gd name="T37" fmla="*/ 96 h 96"/>
                <a:gd name="T38" fmla="*/ 46 w 94"/>
                <a:gd name="T39" fmla="*/ 96 h 96"/>
                <a:gd name="T40" fmla="*/ 38 w 94"/>
                <a:gd name="T41" fmla="*/ 96 h 96"/>
                <a:gd name="T42" fmla="*/ 28 w 94"/>
                <a:gd name="T43" fmla="*/ 92 h 96"/>
                <a:gd name="T44" fmla="*/ 20 w 94"/>
                <a:gd name="T45" fmla="*/ 88 h 96"/>
                <a:gd name="T46" fmla="*/ 14 w 94"/>
                <a:gd name="T47" fmla="*/ 82 h 96"/>
                <a:gd name="T48" fmla="*/ 8 w 94"/>
                <a:gd name="T49" fmla="*/ 76 h 96"/>
                <a:gd name="T50" fmla="*/ 4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4 w 94"/>
                <a:gd name="T61" fmla="*/ 30 h 96"/>
                <a:gd name="T62" fmla="*/ 8 w 94"/>
                <a:gd name="T63" fmla="*/ 22 h 96"/>
                <a:gd name="T64" fmla="*/ 14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8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8"/>
                  </a:lnTo>
                  <a:lnTo>
                    <a:pt x="90" y="66"/>
                  </a:lnTo>
                  <a:lnTo>
                    <a:pt x="86" y="76"/>
                  </a:lnTo>
                  <a:lnTo>
                    <a:pt x="80" y="82"/>
                  </a:lnTo>
                  <a:lnTo>
                    <a:pt x="74" y="88"/>
                  </a:lnTo>
                  <a:lnTo>
                    <a:pt x="66" y="92"/>
                  </a:lnTo>
                  <a:lnTo>
                    <a:pt x="5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4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5132388" y="4159250"/>
              <a:ext cx="466725" cy="304800"/>
            </a:xfrm>
            <a:custGeom>
              <a:avLst/>
              <a:gdLst>
                <a:gd name="T0" fmla="*/ 274 w 294"/>
                <a:gd name="T1" fmla="*/ 46 h 192"/>
                <a:gd name="T2" fmla="*/ 270 w 294"/>
                <a:gd name="T3" fmla="*/ 46 h 192"/>
                <a:gd name="T4" fmla="*/ 290 w 294"/>
                <a:gd name="T5" fmla="*/ 14 h 192"/>
                <a:gd name="T6" fmla="*/ 290 w 294"/>
                <a:gd name="T7" fmla="*/ 14 h 192"/>
                <a:gd name="T8" fmla="*/ 292 w 294"/>
                <a:gd name="T9" fmla="*/ 10 h 192"/>
                <a:gd name="T10" fmla="*/ 292 w 294"/>
                <a:gd name="T11" fmla="*/ 8 h 192"/>
                <a:gd name="T12" fmla="*/ 290 w 294"/>
                <a:gd name="T13" fmla="*/ 4 h 192"/>
                <a:gd name="T14" fmla="*/ 288 w 294"/>
                <a:gd name="T15" fmla="*/ 2 h 192"/>
                <a:gd name="T16" fmla="*/ 288 w 294"/>
                <a:gd name="T17" fmla="*/ 2 h 192"/>
                <a:gd name="T18" fmla="*/ 286 w 294"/>
                <a:gd name="T19" fmla="*/ 0 h 192"/>
                <a:gd name="T20" fmla="*/ 282 w 294"/>
                <a:gd name="T21" fmla="*/ 2 h 192"/>
                <a:gd name="T22" fmla="*/ 280 w 294"/>
                <a:gd name="T23" fmla="*/ 2 h 192"/>
                <a:gd name="T24" fmla="*/ 278 w 294"/>
                <a:gd name="T25" fmla="*/ 4 h 192"/>
                <a:gd name="T26" fmla="*/ 252 w 294"/>
                <a:gd name="T27" fmla="*/ 46 h 192"/>
                <a:gd name="T28" fmla="*/ 18 w 294"/>
                <a:gd name="T29" fmla="*/ 46 h 192"/>
                <a:gd name="T30" fmla="*/ 18 w 294"/>
                <a:gd name="T31" fmla="*/ 46 h 192"/>
                <a:gd name="T32" fmla="*/ 10 w 294"/>
                <a:gd name="T33" fmla="*/ 46 h 192"/>
                <a:gd name="T34" fmla="*/ 4 w 294"/>
                <a:gd name="T35" fmla="*/ 50 h 192"/>
                <a:gd name="T36" fmla="*/ 0 w 294"/>
                <a:gd name="T37" fmla="*/ 56 h 192"/>
                <a:gd name="T38" fmla="*/ 0 w 294"/>
                <a:gd name="T39" fmla="*/ 64 h 192"/>
                <a:gd name="T40" fmla="*/ 0 w 294"/>
                <a:gd name="T41" fmla="*/ 192 h 192"/>
                <a:gd name="T42" fmla="*/ 132 w 294"/>
                <a:gd name="T43" fmla="*/ 192 h 192"/>
                <a:gd name="T44" fmla="*/ 132 w 294"/>
                <a:gd name="T45" fmla="*/ 86 h 192"/>
                <a:gd name="T46" fmla="*/ 274 w 294"/>
                <a:gd name="T47" fmla="*/ 86 h 192"/>
                <a:gd name="T48" fmla="*/ 274 w 294"/>
                <a:gd name="T49" fmla="*/ 86 h 192"/>
                <a:gd name="T50" fmla="*/ 282 w 294"/>
                <a:gd name="T51" fmla="*/ 84 h 192"/>
                <a:gd name="T52" fmla="*/ 288 w 294"/>
                <a:gd name="T53" fmla="*/ 80 h 192"/>
                <a:gd name="T54" fmla="*/ 292 w 294"/>
                <a:gd name="T55" fmla="*/ 74 h 192"/>
                <a:gd name="T56" fmla="*/ 294 w 294"/>
                <a:gd name="T57" fmla="*/ 66 h 192"/>
                <a:gd name="T58" fmla="*/ 294 w 294"/>
                <a:gd name="T59" fmla="*/ 66 h 192"/>
                <a:gd name="T60" fmla="*/ 292 w 294"/>
                <a:gd name="T61" fmla="*/ 58 h 192"/>
                <a:gd name="T62" fmla="*/ 288 w 294"/>
                <a:gd name="T63" fmla="*/ 52 h 192"/>
                <a:gd name="T64" fmla="*/ 282 w 294"/>
                <a:gd name="T65" fmla="*/ 48 h 192"/>
                <a:gd name="T66" fmla="*/ 274 w 294"/>
                <a:gd name="T67" fmla="*/ 46 h 192"/>
                <a:gd name="T68" fmla="*/ 274 w 294"/>
                <a:gd name="T69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92">
                  <a:moveTo>
                    <a:pt x="274" y="46"/>
                  </a:moveTo>
                  <a:lnTo>
                    <a:pt x="270" y="46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2" y="10"/>
                  </a:lnTo>
                  <a:lnTo>
                    <a:pt x="292" y="8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6" y="0"/>
                  </a:lnTo>
                  <a:lnTo>
                    <a:pt x="282" y="2"/>
                  </a:lnTo>
                  <a:lnTo>
                    <a:pt x="280" y="2"/>
                  </a:lnTo>
                  <a:lnTo>
                    <a:pt x="278" y="4"/>
                  </a:lnTo>
                  <a:lnTo>
                    <a:pt x="252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5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192"/>
                  </a:lnTo>
                  <a:lnTo>
                    <a:pt x="132" y="192"/>
                  </a:lnTo>
                  <a:lnTo>
                    <a:pt x="132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82" y="84"/>
                  </a:lnTo>
                  <a:lnTo>
                    <a:pt x="288" y="80"/>
                  </a:lnTo>
                  <a:lnTo>
                    <a:pt x="292" y="7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2" y="58"/>
                  </a:lnTo>
                  <a:lnTo>
                    <a:pt x="288" y="52"/>
                  </a:lnTo>
                  <a:lnTo>
                    <a:pt x="282" y="48"/>
                  </a:lnTo>
                  <a:lnTo>
                    <a:pt x="274" y="46"/>
                  </a:lnTo>
                  <a:lnTo>
                    <a:pt x="274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2" name="직사각형 8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49163" y="544301"/>
              <a:ext cx="7645674" cy="55419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학생</a:t>
              </a: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인식조사결과</a:t>
              </a:r>
            </a:p>
          </p:txBody>
        </p:sp>
        <p:grpSp>
          <p:nvGrpSpPr>
            <p:cNvPr id="85" name="그룹 8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2" name="자유형 101"/>
          <p:cNvSpPr/>
          <p:nvPr/>
        </p:nvSpPr>
        <p:spPr>
          <a:xfrm>
            <a:off x="1465369" y="3713979"/>
            <a:ext cx="629619" cy="629618"/>
          </a:xfrm>
          <a:custGeom>
            <a:avLst/>
            <a:gdLst>
              <a:gd name="connsiteX0" fmla="*/ 315202 w 629619"/>
              <a:gd name="connsiteY0" fmla="*/ 40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192272 w 629619"/>
              <a:gd name="connsiteY4" fmla="*/ 604879 h 629618"/>
              <a:gd name="connsiteX5" fmla="*/ 181544 w 629619"/>
              <a:gd name="connsiteY5" fmla="*/ 599056 h 629618"/>
              <a:gd name="connsiteX6" fmla="*/ 321491 w 629619"/>
              <a:gd name="connsiteY6" fmla="*/ 369451 h 629618"/>
              <a:gd name="connsiteX7" fmla="*/ 314809 w 629619"/>
              <a:gd name="connsiteY7" fmla="*/ 0 h 629618"/>
              <a:gd name="connsiteX8" fmla="*/ 315201 w 629619"/>
              <a:gd name="connsiteY8" fmla="*/ 40 h 629618"/>
              <a:gd name="connsiteX9" fmla="*/ 321490 w 629619"/>
              <a:gd name="connsiteY9" fmla="*/ 369451 h 629618"/>
              <a:gd name="connsiteX10" fmla="*/ 181543 w 629619"/>
              <a:gd name="connsiteY10" fmla="*/ 599056 h 629618"/>
              <a:gd name="connsiteX11" fmla="*/ 138796 w 629619"/>
              <a:gd name="connsiteY11" fmla="*/ 575854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202" y="40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71344" y="629618"/>
                  <a:pt x="229936" y="620809"/>
                  <a:pt x="192272" y="604879"/>
                </a:cubicBezTo>
                <a:lnTo>
                  <a:pt x="181544" y="599056"/>
                </a:lnTo>
                <a:lnTo>
                  <a:pt x="321491" y="369451"/>
                </a:lnTo>
                <a:close/>
                <a:moveTo>
                  <a:pt x="314809" y="0"/>
                </a:moveTo>
                <a:lnTo>
                  <a:pt x="315201" y="40"/>
                </a:lnTo>
                <a:lnTo>
                  <a:pt x="321490" y="369451"/>
                </a:lnTo>
                <a:lnTo>
                  <a:pt x="181543" y="59905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605738" y="3879710"/>
            <a:ext cx="368023" cy="276410"/>
            <a:chOff x="1456429" y="3761685"/>
            <a:chExt cx="673967" cy="506195"/>
          </a:xfrm>
          <a:solidFill>
            <a:srgbClr val="0481D6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1456429" y="4240254"/>
              <a:ext cx="673967" cy="2762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456429" y="3761685"/>
              <a:ext cx="673967" cy="458424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8" name="그룹 237"/>
          <p:cNvGrpSpPr/>
          <p:nvPr/>
        </p:nvGrpSpPr>
        <p:grpSpPr>
          <a:xfrm>
            <a:off x="3873159" y="2978894"/>
            <a:ext cx="1794415" cy="2205138"/>
            <a:chOff x="3883826" y="3003368"/>
            <a:chExt cx="1758938" cy="2160126"/>
          </a:xfrm>
        </p:grpSpPr>
        <p:sp>
          <p:nvSpPr>
            <p:cNvPr id="253" name="자유형 252"/>
            <p:cNvSpPr/>
            <p:nvPr/>
          </p:nvSpPr>
          <p:spPr>
            <a:xfrm>
              <a:off x="3883826" y="3003368"/>
              <a:ext cx="1758938" cy="2160126"/>
            </a:xfrm>
            <a:custGeom>
              <a:avLst/>
              <a:gdLst>
                <a:gd name="connsiteX0" fmla="*/ 667717 w 1758938"/>
                <a:gd name="connsiteY0" fmla="*/ 160 h 2160126"/>
                <a:gd name="connsiteX1" fmla="*/ 1710048 w 1758938"/>
                <a:gd name="connsiteY1" fmla="*/ 757986 h 2160126"/>
                <a:gd name="connsiteX2" fmla="*/ 1287938 w 1758938"/>
                <a:gd name="connsiteY2" fmla="*/ 1974139 h 2160126"/>
                <a:gd name="connsiteX3" fmla="*/ 0 w 1758938"/>
                <a:gd name="connsiteY3" fmla="*/ 1910342 h 2160126"/>
                <a:gd name="connsiteX4" fmla="*/ 511783 w 1758938"/>
                <a:gd name="connsiteY4" fmla="*/ 1291012 h 2160126"/>
                <a:gd name="connsiteX5" fmla="*/ 556882 w 1758938"/>
                <a:gd name="connsiteY5" fmla="*/ 1315490 h 2160126"/>
                <a:gd name="connsiteX6" fmla="*/ 679420 w 1758938"/>
                <a:gd name="connsiteY6" fmla="*/ 1340229 h 2160126"/>
                <a:gd name="connsiteX7" fmla="*/ 994229 w 1758938"/>
                <a:gd name="connsiteY7" fmla="*/ 1025420 h 2160126"/>
                <a:gd name="connsiteX8" fmla="*/ 742865 w 1758938"/>
                <a:gd name="connsiteY8" fmla="*/ 717007 h 2160126"/>
                <a:gd name="connsiteX9" fmla="*/ 679812 w 1758938"/>
                <a:gd name="connsiteY9" fmla="*/ 710651 h 2160126"/>
                <a:gd name="connsiteX10" fmla="*/ 667717 w 1758938"/>
                <a:gd name="connsiteY10" fmla="*/ 160 h 2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8938" h="2160126">
                  <a:moveTo>
                    <a:pt x="667717" y="160"/>
                  </a:moveTo>
                  <a:cubicBezTo>
                    <a:pt x="1143682" y="-8053"/>
                    <a:pt x="1568094" y="300515"/>
                    <a:pt x="1710048" y="757986"/>
                  </a:cubicBezTo>
                  <a:cubicBezTo>
                    <a:pt x="1851157" y="1212734"/>
                    <a:pt x="1679654" y="1706856"/>
                    <a:pt x="1287938" y="1974139"/>
                  </a:cubicBezTo>
                  <a:cubicBezTo>
                    <a:pt x="892419" y="2244017"/>
                    <a:pt x="367296" y="2218005"/>
                    <a:pt x="0" y="1910342"/>
                  </a:cubicBezTo>
                  <a:lnTo>
                    <a:pt x="511783" y="1291012"/>
                  </a:lnTo>
                  <a:lnTo>
                    <a:pt x="556882" y="1315490"/>
                  </a:lnTo>
                  <a:cubicBezTo>
                    <a:pt x="594546" y="1331420"/>
                    <a:pt x="635954" y="1340229"/>
                    <a:pt x="679420" y="1340229"/>
                  </a:cubicBezTo>
                  <a:cubicBezTo>
                    <a:pt x="853284" y="1340229"/>
                    <a:pt x="994229" y="1199284"/>
                    <a:pt x="994229" y="1025420"/>
                  </a:cubicBezTo>
                  <a:cubicBezTo>
                    <a:pt x="994229" y="873289"/>
                    <a:pt x="886318" y="746362"/>
                    <a:pt x="742865" y="717007"/>
                  </a:cubicBezTo>
                  <a:lnTo>
                    <a:pt x="679812" y="710651"/>
                  </a:lnTo>
                  <a:lnTo>
                    <a:pt x="667717" y="160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직사각형 253"/>
            <p:cNvSpPr/>
            <p:nvPr/>
          </p:nvSpPr>
          <p:spPr>
            <a:xfrm>
              <a:off x="4922852" y="3865104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5" name="직사각형 254"/>
            <p:cNvSpPr/>
            <p:nvPr/>
          </p:nvSpPr>
          <p:spPr>
            <a:xfrm>
              <a:off x="4958649" y="4070958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59.6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266" name="그룹 265"/>
          <p:cNvGrpSpPr/>
          <p:nvPr/>
        </p:nvGrpSpPr>
        <p:grpSpPr>
          <a:xfrm>
            <a:off x="1468051" y="2997339"/>
            <a:ext cx="1387508" cy="2167065"/>
            <a:chOff x="-2283536" y="2511245"/>
            <a:chExt cx="1387508" cy="2167065"/>
          </a:xfrm>
        </p:grpSpPr>
        <p:sp>
          <p:nvSpPr>
            <p:cNvPr id="275" name="자유형 274"/>
            <p:cNvSpPr/>
            <p:nvPr/>
          </p:nvSpPr>
          <p:spPr>
            <a:xfrm>
              <a:off x="-2283536" y="2511245"/>
              <a:ext cx="1387508" cy="2167065"/>
            </a:xfrm>
            <a:custGeom>
              <a:avLst/>
              <a:gdLst>
                <a:gd name="connsiteX0" fmla="*/ 296295 w 1387508"/>
                <a:gd name="connsiteY0" fmla="*/ 161 h 2167065"/>
                <a:gd name="connsiteX1" fmla="*/ 1288576 w 1387508"/>
                <a:gd name="connsiteY1" fmla="*/ 629064 h 2167065"/>
                <a:gd name="connsiteX2" fmla="*/ 1128520 w 1387508"/>
                <a:gd name="connsiteY2" fmla="*/ 1789490 h 2167065"/>
                <a:gd name="connsiteX3" fmla="*/ 0 w 1387508"/>
                <a:gd name="connsiteY3" fmla="*/ 2119338 h 2167065"/>
                <a:gd name="connsiteX4" fmla="*/ 238145 w 1387508"/>
                <a:gd name="connsiteY4" fmla="*/ 1335584 h 2167065"/>
                <a:gd name="connsiteX5" fmla="*/ 288996 w 1387508"/>
                <a:gd name="connsiteY5" fmla="*/ 1340710 h 2167065"/>
                <a:gd name="connsiteX6" fmla="*/ 603805 w 1387508"/>
                <a:gd name="connsiteY6" fmla="*/ 1025901 h 2167065"/>
                <a:gd name="connsiteX7" fmla="*/ 352441 w 1387508"/>
                <a:gd name="connsiteY7" fmla="*/ 717488 h 2167065"/>
                <a:gd name="connsiteX8" fmla="*/ 308431 w 1387508"/>
                <a:gd name="connsiteY8" fmla="*/ 713051 h 2167065"/>
                <a:gd name="connsiteX9" fmla="*/ 296295 w 1387508"/>
                <a:gd name="connsiteY9" fmla="*/ 161 h 216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7508" h="2167065">
                  <a:moveTo>
                    <a:pt x="296295" y="161"/>
                  </a:moveTo>
                  <a:cubicBezTo>
                    <a:pt x="721188" y="-7218"/>
                    <a:pt x="1110340" y="239425"/>
                    <a:pt x="1288576" y="629064"/>
                  </a:cubicBezTo>
                  <a:cubicBezTo>
                    <a:pt x="1464736" y="1014167"/>
                    <a:pt x="1402184" y="1467681"/>
                    <a:pt x="1128520" y="1789490"/>
                  </a:cubicBezTo>
                  <a:cubicBezTo>
                    <a:pt x="850684" y="2116205"/>
                    <a:pt x="407646" y="2245698"/>
                    <a:pt x="0" y="2119338"/>
                  </a:cubicBezTo>
                  <a:lnTo>
                    <a:pt x="238145" y="1335584"/>
                  </a:lnTo>
                  <a:lnTo>
                    <a:pt x="288996" y="1340710"/>
                  </a:lnTo>
                  <a:cubicBezTo>
                    <a:pt x="462860" y="1340710"/>
                    <a:pt x="603805" y="1199765"/>
                    <a:pt x="603805" y="1025901"/>
                  </a:cubicBezTo>
                  <a:cubicBezTo>
                    <a:pt x="603805" y="873770"/>
                    <a:pt x="495894" y="746843"/>
                    <a:pt x="352441" y="717488"/>
                  </a:cubicBezTo>
                  <a:lnTo>
                    <a:pt x="308431" y="713051"/>
                  </a:lnTo>
                  <a:lnTo>
                    <a:pt x="296295" y="161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직사각형 275"/>
            <p:cNvSpPr/>
            <p:nvPr/>
          </p:nvSpPr>
          <p:spPr>
            <a:xfrm>
              <a:off x="-1578185" y="356361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53.3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7" name="직사각형 276"/>
            <p:cNvSpPr/>
            <p:nvPr/>
          </p:nvSpPr>
          <p:spPr>
            <a:xfrm>
              <a:off x="-1607888" y="3366510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666239" y="3001932"/>
            <a:ext cx="1868236" cy="2147480"/>
            <a:chOff x="8729881" y="1566541"/>
            <a:chExt cx="1868236" cy="2147480"/>
          </a:xfrm>
        </p:grpSpPr>
        <p:sp>
          <p:nvSpPr>
            <p:cNvPr id="409" name="자유형 408"/>
            <p:cNvSpPr/>
            <p:nvPr/>
          </p:nvSpPr>
          <p:spPr>
            <a:xfrm>
              <a:off x="8729881" y="1566541"/>
              <a:ext cx="1868236" cy="2147480"/>
            </a:xfrm>
            <a:custGeom>
              <a:avLst/>
              <a:gdLst>
                <a:gd name="connsiteX0" fmla="*/ 793029 w 1868236"/>
                <a:gd name="connsiteY0" fmla="*/ 1 h 2147480"/>
                <a:gd name="connsiteX1" fmla="*/ 1835591 w 1868236"/>
                <a:gd name="connsiteY1" fmla="*/ 811373 h 2147480"/>
                <a:gd name="connsiteX2" fmla="*/ 1301983 w 1868236"/>
                <a:gd name="connsiteY2" fmla="*/ 2019894 h 2147480"/>
                <a:gd name="connsiteX3" fmla="*/ 0 w 1868236"/>
                <a:gd name="connsiteY3" fmla="*/ 1796061 h 2147480"/>
                <a:gd name="connsiteX4" fmla="*/ 594682 w 1868236"/>
                <a:gd name="connsiteY4" fmla="*/ 1255331 h 2147480"/>
                <a:gd name="connsiteX5" fmla="*/ 628205 w 1868236"/>
                <a:gd name="connsiteY5" fmla="*/ 1284362 h 2147480"/>
                <a:gd name="connsiteX6" fmla="*/ 676185 w 1868236"/>
                <a:gd name="connsiteY6" fmla="*/ 1310404 h 2147480"/>
                <a:gd name="connsiteX7" fmla="*/ 681680 w 1868236"/>
                <a:gd name="connsiteY7" fmla="*/ 1313387 h 2147480"/>
                <a:gd name="connsiteX8" fmla="*/ 804218 w 1868236"/>
                <a:gd name="connsiteY8" fmla="*/ 1338126 h 2147480"/>
                <a:gd name="connsiteX9" fmla="*/ 1119027 w 1868236"/>
                <a:gd name="connsiteY9" fmla="*/ 1023317 h 2147480"/>
                <a:gd name="connsiteX10" fmla="*/ 867663 w 1868236"/>
                <a:gd name="connsiteY10" fmla="*/ 714904 h 2147480"/>
                <a:gd name="connsiteX11" fmla="*/ 804551 w 1868236"/>
                <a:gd name="connsiteY11" fmla="*/ 708542 h 2147480"/>
                <a:gd name="connsiteX12" fmla="*/ 804218 w 1868236"/>
                <a:gd name="connsiteY12" fmla="*/ 708508 h 2147480"/>
                <a:gd name="connsiteX13" fmla="*/ 793945 w 1868236"/>
                <a:gd name="connsiteY13" fmla="*/ 709544 h 2147480"/>
                <a:gd name="connsiteX14" fmla="*/ 793029 w 1868236"/>
                <a:gd name="connsiteY14" fmla="*/ 1 h 214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8236" h="2147480">
                  <a:moveTo>
                    <a:pt x="793029" y="1"/>
                  </a:moveTo>
                  <a:cubicBezTo>
                    <a:pt x="1285498" y="-635"/>
                    <a:pt x="1715264" y="333830"/>
                    <a:pt x="1835591" y="811373"/>
                  </a:cubicBezTo>
                  <a:cubicBezTo>
                    <a:pt x="1955918" y="1288916"/>
                    <a:pt x="1735954" y="1787094"/>
                    <a:pt x="1301983" y="2019894"/>
                  </a:cubicBezTo>
                  <a:cubicBezTo>
                    <a:pt x="868012" y="2252694"/>
                    <a:pt x="331308" y="2160425"/>
                    <a:pt x="0" y="1796061"/>
                  </a:cubicBezTo>
                  <a:lnTo>
                    <a:pt x="594682" y="1255331"/>
                  </a:lnTo>
                  <a:lnTo>
                    <a:pt x="628205" y="1284362"/>
                  </a:lnTo>
                  <a:lnTo>
                    <a:pt x="676185" y="1310404"/>
                  </a:lnTo>
                  <a:lnTo>
                    <a:pt x="681680" y="1313387"/>
                  </a:lnTo>
                  <a:cubicBezTo>
                    <a:pt x="719344" y="1329317"/>
                    <a:pt x="760752" y="1338126"/>
                    <a:pt x="804218" y="1338126"/>
                  </a:cubicBezTo>
                  <a:cubicBezTo>
                    <a:pt x="978082" y="1338126"/>
                    <a:pt x="1119027" y="1197181"/>
                    <a:pt x="1119027" y="1023317"/>
                  </a:cubicBezTo>
                  <a:cubicBezTo>
                    <a:pt x="1119027" y="871186"/>
                    <a:pt x="1011116" y="744259"/>
                    <a:pt x="867663" y="714904"/>
                  </a:cubicBezTo>
                  <a:lnTo>
                    <a:pt x="804551" y="708542"/>
                  </a:lnTo>
                  <a:lnTo>
                    <a:pt x="804218" y="708508"/>
                  </a:lnTo>
                  <a:lnTo>
                    <a:pt x="793945" y="709544"/>
                  </a:lnTo>
                  <a:lnTo>
                    <a:pt x="793029" y="1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9903458" y="242174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9918866" y="261769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62.6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411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r>
              <a:rPr lang="en-US" altLang="ko-KR" dirty="0" smtClean="0">
                <a:solidFill>
                  <a:prstClr val="black">
                    <a:tint val="75000"/>
                  </a:prstClr>
                </a:solidFill>
              </a:rPr>
              <a:t>12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1649976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43" grpId="0"/>
      <p:bldP spid="1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그룹 242"/>
          <p:cNvGrpSpPr/>
          <p:nvPr/>
        </p:nvGrpSpPr>
        <p:grpSpPr>
          <a:xfrm>
            <a:off x="6365289" y="3002635"/>
            <a:ext cx="2189455" cy="2169982"/>
            <a:chOff x="677551" y="3002635"/>
            <a:chExt cx="2189455" cy="2169982"/>
          </a:xfrm>
        </p:grpSpPr>
        <p:grpSp>
          <p:nvGrpSpPr>
            <p:cNvPr id="244" name="그룹 243"/>
            <p:cNvGrpSpPr/>
            <p:nvPr/>
          </p:nvGrpSpPr>
          <p:grpSpPr>
            <a:xfrm>
              <a:off x="677551" y="3002635"/>
              <a:ext cx="2189455" cy="2169982"/>
              <a:chOff x="677551" y="3002635"/>
              <a:chExt cx="2189455" cy="2169982"/>
            </a:xfrm>
          </p:grpSpPr>
          <p:sp>
            <p:nvSpPr>
              <p:cNvPr id="256" name="타원 255"/>
              <p:cNvSpPr/>
              <p:nvPr/>
            </p:nvSpPr>
            <p:spPr>
              <a:xfrm>
                <a:off x="677551" y="3002635"/>
                <a:ext cx="2096390" cy="2106831"/>
              </a:xfrm>
              <a:prstGeom prst="ellipse">
                <a:avLst/>
              </a:prstGeom>
              <a:gradFill>
                <a:gsLst>
                  <a:gs pos="37000">
                    <a:schemeClr val="bg1">
                      <a:lumMod val="50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자유형 256"/>
              <p:cNvSpPr/>
              <p:nvPr/>
            </p:nvSpPr>
            <p:spPr>
              <a:xfrm>
                <a:off x="1233109" y="3005471"/>
                <a:ext cx="1633897" cy="2160126"/>
              </a:xfrm>
              <a:custGeom>
                <a:avLst/>
                <a:gdLst>
                  <a:gd name="connsiteX0" fmla="*/ 542702 w 1633897"/>
                  <a:gd name="connsiteY0" fmla="*/ 159 h 2160126"/>
                  <a:gd name="connsiteX1" fmla="*/ 1568695 w 1633897"/>
                  <a:gd name="connsiteY1" fmla="*/ 709414 h 2160126"/>
                  <a:gd name="connsiteX2" fmla="*/ 1244992 w 1633897"/>
                  <a:gd name="connsiteY2" fmla="*/ 1912172 h 2160126"/>
                  <a:gd name="connsiteX3" fmla="*/ 0 w 1633897"/>
                  <a:gd name="connsiteY3" fmla="*/ 2000609 h 2160126"/>
                  <a:gd name="connsiteX4" fmla="*/ 421139 w 1633897"/>
                  <a:gd name="connsiteY4" fmla="*/ 1309665 h 2160126"/>
                  <a:gd name="connsiteX5" fmla="*/ 431867 w 1633897"/>
                  <a:gd name="connsiteY5" fmla="*/ 1315488 h 2160126"/>
                  <a:gd name="connsiteX6" fmla="*/ 554405 w 1633897"/>
                  <a:gd name="connsiteY6" fmla="*/ 1340227 h 2160126"/>
                  <a:gd name="connsiteX7" fmla="*/ 869214 w 1633897"/>
                  <a:gd name="connsiteY7" fmla="*/ 1025418 h 2160126"/>
                  <a:gd name="connsiteX8" fmla="*/ 617850 w 1633897"/>
                  <a:gd name="connsiteY8" fmla="*/ 717005 h 2160126"/>
                  <a:gd name="connsiteX9" fmla="*/ 554797 w 1633897"/>
                  <a:gd name="connsiteY9" fmla="*/ 710649 h 2160126"/>
                  <a:gd name="connsiteX10" fmla="*/ 542702 w 1633897"/>
                  <a:gd name="connsiteY10" fmla="*/ 159 h 21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3897" h="2160126">
                    <a:moveTo>
                      <a:pt x="542702" y="159"/>
                    </a:moveTo>
                    <a:cubicBezTo>
                      <a:pt x="999883" y="-7730"/>
                      <a:pt x="1411780" y="277009"/>
                      <a:pt x="1568695" y="709414"/>
                    </a:cubicBezTo>
                    <a:cubicBezTo>
                      <a:pt x="1724551" y="1138901"/>
                      <a:pt x="1594893" y="1620661"/>
                      <a:pt x="1244992" y="1912172"/>
                    </a:cubicBezTo>
                    <a:cubicBezTo>
                      <a:pt x="891486" y="2206686"/>
                      <a:pt x="391076" y="2242233"/>
                      <a:pt x="0" y="2000609"/>
                    </a:cubicBezTo>
                    <a:lnTo>
                      <a:pt x="421139" y="1309665"/>
                    </a:lnTo>
                    <a:lnTo>
                      <a:pt x="431867" y="1315488"/>
                    </a:lnTo>
                    <a:cubicBezTo>
                      <a:pt x="469531" y="1331418"/>
                      <a:pt x="510939" y="1340227"/>
                      <a:pt x="554405" y="1340227"/>
                    </a:cubicBezTo>
                    <a:cubicBezTo>
                      <a:pt x="728269" y="1340227"/>
                      <a:pt x="869214" y="1199282"/>
                      <a:pt x="869214" y="1025418"/>
                    </a:cubicBezTo>
                    <a:cubicBezTo>
                      <a:pt x="869214" y="873287"/>
                      <a:pt x="761303" y="746360"/>
                      <a:pt x="617850" y="717005"/>
                    </a:cubicBezTo>
                    <a:lnTo>
                      <a:pt x="554797" y="710649"/>
                    </a:lnTo>
                    <a:lnTo>
                      <a:pt x="542702" y="159"/>
                    </a:lnTo>
                    <a:close/>
                  </a:path>
                </a:pathLst>
              </a:custGeom>
              <a:solidFill>
                <a:srgbClr val="057CCD"/>
              </a:solidFill>
              <a:ln>
                <a:noFill/>
              </a:ln>
              <a:effectLst>
                <a:outerShdw blurRad="330200" dist="38100" dir="2700000" algn="t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harsh" dir="t">
                  <a:rot lat="0" lon="0" rev="5400000"/>
                </a:lightRig>
              </a:scene3d>
              <a:sp3d extrusionH="361950">
                <a:bevelB w="0" h="0" prst="softRound"/>
                <a:extrusionClr>
                  <a:schemeClr val="accent1">
                    <a:lumMod val="50000"/>
                  </a:schemeClr>
                </a:extrusionClr>
                <a:contourClr>
                  <a:srgbClr val="0083CC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원형 257"/>
              <p:cNvSpPr/>
              <p:nvPr/>
            </p:nvSpPr>
            <p:spPr>
              <a:xfrm>
                <a:off x="696656" y="3005574"/>
                <a:ext cx="2167044" cy="2167043"/>
              </a:xfrm>
              <a:prstGeom prst="pie">
                <a:avLst>
                  <a:gd name="adj1" fmla="val 3526133"/>
                  <a:gd name="adj2" fmla="val 1052362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직사각형 258"/>
              <p:cNvSpPr/>
              <p:nvPr/>
            </p:nvSpPr>
            <p:spPr>
              <a:xfrm>
                <a:off x="941867" y="3574386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25.3</a:t>
                </a:r>
                <a:r>
                  <a:rPr lang="en-US" altLang="ko-KR" sz="105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60" name="직사각형 259"/>
              <p:cNvSpPr/>
              <p:nvPr/>
            </p:nvSpPr>
            <p:spPr>
              <a:xfrm>
                <a:off x="934282" y="3389148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2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부정</a:t>
                </a:r>
              </a:p>
            </p:txBody>
          </p:sp>
          <p:sp>
            <p:nvSpPr>
              <p:cNvPr id="261" name="직사각형 260"/>
              <p:cNvSpPr/>
              <p:nvPr/>
            </p:nvSpPr>
            <p:spPr>
              <a:xfrm>
                <a:off x="1152324" y="4559316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30.1</a:t>
                </a:r>
                <a:r>
                  <a:rPr lang="en-US" altLang="ko-KR" sz="12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62" name="직사각형 261"/>
              <p:cNvSpPr/>
              <p:nvPr/>
            </p:nvSpPr>
            <p:spPr>
              <a:xfrm>
                <a:off x="1143804" y="4359918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보통</a:t>
                </a:r>
              </a:p>
            </p:txBody>
          </p:sp>
        </p:grpSp>
        <p:sp>
          <p:nvSpPr>
            <p:cNvPr id="245" name="직사각형 244"/>
            <p:cNvSpPr/>
            <p:nvPr/>
          </p:nvSpPr>
          <p:spPr>
            <a:xfrm>
              <a:off x="2186339" y="3964344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44.3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46" name="직사각형 245"/>
            <p:cNvSpPr/>
            <p:nvPr/>
          </p:nvSpPr>
          <p:spPr>
            <a:xfrm>
              <a:off x="2166004" y="3772246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grpSp>
        <p:nvGrpSpPr>
          <p:cNvPr id="219" name="그룹 218"/>
          <p:cNvGrpSpPr/>
          <p:nvPr/>
        </p:nvGrpSpPr>
        <p:grpSpPr>
          <a:xfrm>
            <a:off x="3456375" y="3002635"/>
            <a:ext cx="2189459" cy="2169982"/>
            <a:chOff x="677547" y="3002635"/>
            <a:chExt cx="2189459" cy="2169982"/>
          </a:xfrm>
        </p:grpSpPr>
        <p:grpSp>
          <p:nvGrpSpPr>
            <p:cNvPr id="220" name="그룹 219"/>
            <p:cNvGrpSpPr/>
            <p:nvPr/>
          </p:nvGrpSpPr>
          <p:grpSpPr>
            <a:xfrm>
              <a:off x="677547" y="3002635"/>
              <a:ext cx="2189459" cy="2169982"/>
              <a:chOff x="677547" y="3002635"/>
              <a:chExt cx="2189459" cy="2169982"/>
            </a:xfrm>
          </p:grpSpPr>
          <p:sp>
            <p:nvSpPr>
              <p:cNvPr id="223" name="타원 222"/>
              <p:cNvSpPr/>
              <p:nvPr/>
            </p:nvSpPr>
            <p:spPr>
              <a:xfrm>
                <a:off x="677547" y="3002635"/>
                <a:ext cx="2096394" cy="2106831"/>
              </a:xfrm>
              <a:prstGeom prst="ellipse">
                <a:avLst/>
              </a:prstGeom>
              <a:gradFill>
                <a:gsLst>
                  <a:gs pos="37000">
                    <a:schemeClr val="bg1">
                      <a:lumMod val="50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자유형 223"/>
              <p:cNvSpPr/>
              <p:nvPr/>
            </p:nvSpPr>
            <p:spPr>
              <a:xfrm>
                <a:off x="1233109" y="3005471"/>
                <a:ext cx="1633897" cy="2160126"/>
              </a:xfrm>
              <a:custGeom>
                <a:avLst/>
                <a:gdLst>
                  <a:gd name="connsiteX0" fmla="*/ 542702 w 1633897"/>
                  <a:gd name="connsiteY0" fmla="*/ 159 h 2160126"/>
                  <a:gd name="connsiteX1" fmla="*/ 1568695 w 1633897"/>
                  <a:gd name="connsiteY1" fmla="*/ 709414 h 2160126"/>
                  <a:gd name="connsiteX2" fmla="*/ 1244992 w 1633897"/>
                  <a:gd name="connsiteY2" fmla="*/ 1912172 h 2160126"/>
                  <a:gd name="connsiteX3" fmla="*/ 0 w 1633897"/>
                  <a:gd name="connsiteY3" fmla="*/ 2000609 h 2160126"/>
                  <a:gd name="connsiteX4" fmla="*/ 421139 w 1633897"/>
                  <a:gd name="connsiteY4" fmla="*/ 1309665 h 2160126"/>
                  <a:gd name="connsiteX5" fmla="*/ 431867 w 1633897"/>
                  <a:gd name="connsiteY5" fmla="*/ 1315488 h 2160126"/>
                  <a:gd name="connsiteX6" fmla="*/ 554405 w 1633897"/>
                  <a:gd name="connsiteY6" fmla="*/ 1340227 h 2160126"/>
                  <a:gd name="connsiteX7" fmla="*/ 869214 w 1633897"/>
                  <a:gd name="connsiteY7" fmla="*/ 1025418 h 2160126"/>
                  <a:gd name="connsiteX8" fmla="*/ 617850 w 1633897"/>
                  <a:gd name="connsiteY8" fmla="*/ 717005 h 2160126"/>
                  <a:gd name="connsiteX9" fmla="*/ 554797 w 1633897"/>
                  <a:gd name="connsiteY9" fmla="*/ 710649 h 2160126"/>
                  <a:gd name="connsiteX10" fmla="*/ 542702 w 1633897"/>
                  <a:gd name="connsiteY10" fmla="*/ 159 h 21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3897" h="2160126">
                    <a:moveTo>
                      <a:pt x="542702" y="159"/>
                    </a:moveTo>
                    <a:cubicBezTo>
                      <a:pt x="999883" y="-7730"/>
                      <a:pt x="1411780" y="277009"/>
                      <a:pt x="1568695" y="709414"/>
                    </a:cubicBezTo>
                    <a:cubicBezTo>
                      <a:pt x="1724551" y="1138901"/>
                      <a:pt x="1594893" y="1620661"/>
                      <a:pt x="1244992" y="1912172"/>
                    </a:cubicBezTo>
                    <a:cubicBezTo>
                      <a:pt x="891486" y="2206686"/>
                      <a:pt x="391076" y="2242233"/>
                      <a:pt x="0" y="2000609"/>
                    </a:cubicBezTo>
                    <a:lnTo>
                      <a:pt x="421139" y="1309665"/>
                    </a:lnTo>
                    <a:lnTo>
                      <a:pt x="431867" y="1315488"/>
                    </a:lnTo>
                    <a:cubicBezTo>
                      <a:pt x="469531" y="1331418"/>
                      <a:pt x="510939" y="1340227"/>
                      <a:pt x="554405" y="1340227"/>
                    </a:cubicBezTo>
                    <a:cubicBezTo>
                      <a:pt x="728269" y="1340227"/>
                      <a:pt x="869214" y="1199282"/>
                      <a:pt x="869214" y="1025418"/>
                    </a:cubicBezTo>
                    <a:cubicBezTo>
                      <a:pt x="869214" y="873287"/>
                      <a:pt x="761303" y="746360"/>
                      <a:pt x="617850" y="717005"/>
                    </a:cubicBezTo>
                    <a:lnTo>
                      <a:pt x="554797" y="710649"/>
                    </a:lnTo>
                    <a:lnTo>
                      <a:pt x="542702" y="159"/>
                    </a:lnTo>
                    <a:close/>
                  </a:path>
                </a:pathLst>
              </a:custGeom>
              <a:solidFill>
                <a:srgbClr val="057CCD"/>
              </a:solidFill>
              <a:ln>
                <a:noFill/>
              </a:ln>
              <a:effectLst>
                <a:outerShdw blurRad="330200" dist="38100" dir="2700000" algn="t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harsh" dir="t">
                  <a:rot lat="0" lon="0" rev="5400000"/>
                </a:lightRig>
              </a:scene3d>
              <a:sp3d extrusionH="361950">
                <a:bevelB w="0" h="0" prst="softRound"/>
                <a:extrusionClr>
                  <a:schemeClr val="accent1">
                    <a:lumMod val="50000"/>
                  </a:schemeClr>
                </a:extrusionClr>
                <a:contourClr>
                  <a:srgbClr val="0083CC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원형 224"/>
              <p:cNvSpPr/>
              <p:nvPr/>
            </p:nvSpPr>
            <p:spPr>
              <a:xfrm>
                <a:off x="696656" y="3005574"/>
                <a:ext cx="2167044" cy="2167043"/>
              </a:xfrm>
              <a:prstGeom prst="pie">
                <a:avLst>
                  <a:gd name="adj1" fmla="val 4549555"/>
                  <a:gd name="adj2" fmla="val 10960505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직사각형 225"/>
              <p:cNvSpPr/>
              <p:nvPr/>
            </p:nvSpPr>
            <p:spPr>
              <a:xfrm>
                <a:off x="1009055" y="3521383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24.4</a:t>
                </a:r>
                <a:r>
                  <a:rPr lang="en-US" altLang="ko-KR" sz="105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27" name="직사각형 226"/>
              <p:cNvSpPr/>
              <p:nvPr/>
            </p:nvSpPr>
            <p:spPr>
              <a:xfrm>
                <a:off x="1001470" y="3336145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2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부정</a:t>
                </a:r>
              </a:p>
            </p:txBody>
          </p:sp>
          <p:sp>
            <p:nvSpPr>
              <p:cNvPr id="228" name="직사각형 227"/>
              <p:cNvSpPr/>
              <p:nvPr/>
            </p:nvSpPr>
            <p:spPr>
              <a:xfrm>
                <a:off x="1152324" y="4559316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29.9</a:t>
                </a:r>
                <a:r>
                  <a:rPr lang="en-US" altLang="ko-KR" sz="12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29" name="직사각형 228"/>
              <p:cNvSpPr/>
              <p:nvPr/>
            </p:nvSpPr>
            <p:spPr>
              <a:xfrm>
                <a:off x="1143804" y="4359918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보통</a:t>
                </a:r>
              </a:p>
            </p:txBody>
          </p:sp>
        </p:grpSp>
        <p:sp>
          <p:nvSpPr>
            <p:cNvPr id="221" name="직사각형 220"/>
            <p:cNvSpPr/>
            <p:nvPr/>
          </p:nvSpPr>
          <p:spPr>
            <a:xfrm>
              <a:off x="2167347" y="3921047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46.4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22" name="직사각형 221"/>
            <p:cNvSpPr/>
            <p:nvPr/>
          </p:nvSpPr>
          <p:spPr>
            <a:xfrm>
              <a:off x="2147012" y="3728949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667110" y="3002635"/>
            <a:ext cx="2199896" cy="2169982"/>
            <a:chOff x="667110" y="3002635"/>
            <a:chExt cx="2199896" cy="2169982"/>
          </a:xfrm>
        </p:grpSpPr>
        <p:grpSp>
          <p:nvGrpSpPr>
            <p:cNvPr id="4" name="그룹 3"/>
            <p:cNvGrpSpPr/>
            <p:nvPr/>
          </p:nvGrpSpPr>
          <p:grpSpPr>
            <a:xfrm>
              <a:off x="667110" y="3002635"/>
              <a:ext cx="2199896" cy="2169982"/>
              <a:chOff x="667110" y="3002635"/>
              <a:chExt cx="2199896" cy="2169982"/>
            </a:xfrm>
          </p:grpSpPr>
          <p:sp>
            <p:nvSpPr>
              <p:cNvPr id="211" name="타원 210"/>
              <p:cNvSpPr/>
              <p:nvPr/>
            </p:nvSpPr>
            <p:spPr>
              <a:xfrm>
                <a:off x="667110" y="3002635"/>
                <a:ext cx="2106831" cy="2106831"/>
              </a:xfrm>
              <a:prstGeom prst="ellipse">
                <a:avLst/>
              </a:prstGeom>
              <a:gradFill>
                <a:gsLst>
                  <a:gs pos="37000">
                    <a:schemeClr val="bg1">
                      <a:lumMod val="50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자유형 83"/>
              <p:cNvSpPr/>
              <p:nvPr/>
            </p:nvSpPr>
            <p:spPr>
              <a:xfrm>
                <a:off x="1233109" y="3005471"/>
                <a:ext cx="1633897" cy="2160126"/>
              </a:xfrm>
              <a:custGeom>
                <a:avLst/>
                <a:gdLst>
                  <a:gd name="connsiteX0" fmla="*/ 542702 w 1633897"/>
                  <a:gd name="connsiteY0" fmla="*/ 159 h 2160126"/>
                  <a:gd name="connsiteX1" fmla="*/ 1568695 w 1633897"/>
                  <a:gd name="connsiteY1" fmla="*/ 709414 h 2160126"/>
                  <a:gd name="connsiteX2" fmla="*/ 1244992 w 1633897"/>
                  <a:gd name="connsiteY2" fmla="*/ 1912172 h 2160126"/>
                  <a:gd name="connsiteX3" fmla="*/ 0 w 1633897"/>
                  <a:gd name="connsiteY3" fmla="*/ 2000609 h 2160126"/>
                  <a:gd name="connsiteX4" fmla="*/ 421139 w 1633897"/>
                  <a:gd name="connsiteY4" fmla="*/ 1309665 h 2160126"/>
                  <a:gd name="connsiteX5" fmla="*/ 431867 w 1633897"/>
                  <a:gd name="connsiteY5" fmla="*/ 1315488 h 2160126"/>
                  <a:gd name="connsiteX6" fmla="*/ 554405 w 1633897"/>
                  <a:gd name="connsiteY6" fmla="*/ 1340227 h 2160126"/>
                  <a:gd name="connsiteX7" fmla="*/ 869214 w 1633897"/>
                  <a:gd name="connsiteY7" fmla="*/ 1025418 h 2160126"/>
                  <a:gd name="connsiteX8" fmla="*/ 617850 w 1633897"/>
                  <a:gd name="connsiteY8" fmla="*/ 717005 h 2160126"/>
                  <a:gd name="connsiteX9" fmla="*/ 554797 w 1633897"/>
                  <a:gd name="connsiteY9" fmla="*/ 710649 h 2160126"/>
                  <a:gd name="connsiteX10" fmla="*/ 542702 w 1633897"/>
                  <a:gd name="connsiteY10" fmla="*/ 159 h 21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3897" h="2160126">
                    <a:moveTo>
                      <a:pt x="542702" y="159"/>
                    </a:moveTo>
                    <a:cubicBezTo>
                      <a:pt x="999883" y="-7730"/>
                      <a:pt x="1411780" y="277009"/>
                      <a:pt x="1568695" y="709414"/>
                    </a:cubicBezTo>
                    <a:cubicBezTo>
                      <a:pt x="1724551" y="1138901"/>
                      <a:pt x="1594893" y="1620661"/>
                      <a:pt x="1244992" y="1912172"/>
                    </a:cubicBezTo>
                    <a:cubicBezTo>
                      <a:pt x="891486" y="2206686"/>
                      <a:pt x="391076" y="2242233"/>
                      <a:pt x="0" y="2000609"/>
                    </a:cubicBezTo>
                    <a:lnTo>
                      <a:pt x="421139" y="1309665"/>
                    </a:lnTo>
                    <a:lnTo>
                      <a:pt x="431867" y="1315488"/>
                    </a:lnTo>
                    <a:cubicBezTo>
                      <a:pt x="469531" y="1331418"/>
                      <a:pt x="510939" y="1340227"/>
                      <a:pt x="554405" y="1340227"/>
                    </a:cubicBezTo>
                    <a:cubicBezTo>
                      <a:pt x="728269" y="1340227"/>
                      <a:pt x="869214" y="1199282"/>
                      <a:pt x="869214" y="1025418"/>
                    </a:cubicBezTo>
                    <a:cubicBezTo>
                      <a:pt x="869214" y="873287"/>
                      <a:pt x="761303" y="746360"/>
                      <a:pt x="617850" y="717005"/>
                    </a:cubicBezTo>
                    <a:lnTo>
                      <a:pt x="554797" y="710649"/>
                    </a:lnTo>
                    <a:lnTo>
                      <a:pt x="542702" y="159"/>
                    </a:lnTo>
                    <a:close/>
                  </a:path>
                </a:pathLst>
              </a:custGeom>
              <a:solidFill>
                <a:srgbClr val="057CCD"/>
              </a:solidFill>
              <a:ln>
                <a:noFill/>
              </a:ln>
              <a:effectLst>
                <a:outerShdw blurRad="330200" dist="38100" dir="2700000" algn="t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harsh" dir="t">
                  <a:rot lat="0" lon="0" rev="5400000"/>
                </a:lightRig>
              </a:scene3d>
              <a:sp3d extrusionH="361950">
                <a:bevelB w="0" h="0" prst="softRound"/>
                <a:extrusionClr>
                  <a:schemeClr val="accent1">
                    <a:lumMod val="50000"/>
                  </a:schemeClr>
                </a:extrusionClr>
                <a:contourClr>
                  <a:srgbClr val="0083CC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원형 211"/>
              <p:cNvSpPr/>
              <p:nvPr/>
            </p:nvSpPr>
            <p:spPr>
              <a:xfrm>
                <a:off x="696656" y="3005574"/>
                <a:ext cx="2167044" cy="2167043"/>
              </a:xfrm>
              <a:prstGeom prst="pie">
                <a:avLst>
                  <a:gd name="adj1" fmla="val 2889979"/>
                  <a:gd name="adj2" fmla="val 8986715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직사각형 214"/>
              <p:cNvSpPr/>
              <p:nvPr/>
            </p:nvSpPr>
            <p:spPr>
              <a:xfrm>
                <a:off x="876621" y="3707352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33.1</a:t>
                </a:r>
                <a:r>
                  <a:rPr lang="en-US" altLang="ko-KR" sz="105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6" name="직사각형 215"/>
              <p:cNvSpPr/>
              <p:nvPr/>
            </p:nvSpPr>
            <p:spPr>
              <a:xfrm>
                <a:off x="869036" y="3522114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2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부정</a:t>
                </a:r>
              </a:p>
            </p:txBody>
          </p:sp>
          <p:sp>
            <p:nvSpPr>
              <p:cNvPr id="213" name="직사각형 212"/>
              <p:cNvSpPr/>
              <p:nvPr/>
            </p:nvSpPr>
            <p:spPr>
              <a:xfrm>
                <a:off x="1382913" y="4672902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29.5</a:t>
                </a:r>
                <a:r>
                  <a:rPr lang="en-US" altLang="ko-KR" sz="12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4" name="직사각형 213"/>
              <p:cNvSpPr/>
              <p:nvPr/>
            </p:nvSpPr>
            <p:spPr>
              <a:xfrm>
                <a:off x="1374393" y="4473504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보통</a:t>
                </a:r>
              </a:p>
            </p:txBody>
          </p:sp>
        </p:grpSp>
        <p:sp>
          <p:nvSpPr>
            <p:cNvPr id="86" name="직사각형 85"/>
            <p:cNvSpPr/>
            <p:nvPr/>
          </p:nvSpPr>
          <p:spPr>
            <a:xfrm>
              <a:off x="2168579" y="3832732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37.4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148244" y="3640634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sp>
        <p:nvSpPr>
          <p:cNvPr id="108" name="자유형 107"/>
          <p:cNvSpPr/>
          <p:nvPr/>
        </p:nvSpPr>
        <p:spPr>
          <a:xfrm>
            <a:off x="4248437" y="3713979"/>
            <a:ext cx="629619" cy="629618"/>
          </a:xfrm>
          <a:custGeom>
            <a:avLst/>
            <a:gdLst>
              <a:gd name="connsiteX0" fmla="*/ 315143 w 629619"/>
              <a:gd name="connsiteY0" fmla="*/ 34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53765 w 629619"/>
              <a:gd name="connsiteY4" fmla="*/ 490822 h 629618"/>
              <a:gd name="connsiteX5" fmla="*/ 49602 w 629619"/>
              <a:gd name="connsiteY5" fmla="*/ 483152 h 629618"/>
              <a:gd name="connsiteX6" fmla="*/ 321491 w 629619"/>
              <a:gd name="connsiteY6" fmla="*/ 372927 h 629618"/>
              <a:gd name="connsiteX7" fmla="*/ 314809 w 629619"/>
              <a:gd name="connsiteY7" fmla="*/ 0 h 629618"/>
              <a:gd name="connsiteX8" fmla="*/ 315142 w 629619"/>
              <a:gd name="connsiteY8" fmla="*/ 34 h 629618"/>
              <a:gd name="connsiteX9" fmla="*/ 321490 w 629619"/>
              <a:gd name="connsiteY9" fmla="*/ 372927 h 629618"/>
              <a:gd name="connsiteX10" fmla="*/ 49601 w 629619"/>
              <a:gd name="connsiteY10" fmla="*/ 483152 h 629618"/>
              <a:gd name="connsiteX11" fmla="*/ 24739 w 629619"/>
              <a:gd name="connsiteY11" fmla="*/ 437347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143" y="34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06145" y="629618"/>
                  <a:pt x="110339" y="574562"/>
                  <a:pt x="53765" y="490822"/>
                </a:cubicBezTo>
                <a:lnTo>
                  <a:pt x="49602" y="483152"/>
                </a:lnTo>
                <a:lnTo>
                  <a:pt x="321491" y="372927"/>
                </a:lnTo>
                <a:close/>
                <a:moveTo>
                  <a:pt x="314809" y="0"/>
                </a:moveTo>
                <a:lnTo>
                  <a:pt x="315142" y="34"/>
                </a:lnTo>
                <a:lnTo>
                  <a:pt x="321490" y="372927"/>
                </a:lnTo>
                <a:lnTo>
                  <a:pt x="49601" y="483152"/>
                </a:lnTo>
                <a:lnTo>
                  <a:pt x="24739" y="437347"/>
                </a:lnTo>
                <a:cubicBezTo>
                  <a:pt x="8809" y="399684"/>
                  <a:pt x="0" y="358275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894136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학생과 학부모의 학교교육에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대한 만족도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를 높인다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cxnSp>
        <p:nvCxnSpPr>
          <p:cNvPr id="148" name="직선 연결선 147"/>
          <p:cNvCxnSpPr/>
          <p:nvPr/>
        </p:nvCxnSpPr>
        <p:spPr>
          <a:xfrm>
            <a:off x="3100965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>
            <a:off x="6041081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액자 173"/>
          <p:cNvSpPr/>
          <p:nvPr/>
        </p:nvSpPr>
        <p:spPr>
          <a:xfrm>
            <a:off x="-1551" y="1"/>
            <a:ext cx="9145551" cy="6858000"/>
          </a:xfrm>
          <a:prstGeom prst="frame">
            <a:avLst>
              <a:gd name="adj1" fmla="val 25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844559" y="1921996"/>
            <a:ext cx="1900997" cy="784456"/>
            <a:chOff x="855928" y="2014185"/>
            <a:chExt cx="1799151" cy="742429"/>
          </a:xfrm>
        </p:grpSpPr>
        <p:grpSp>
          <p:nvGrpSpPr>
            <p:cNvPr id="15" name="그룹 14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자유형 163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직사각형 164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14" name="그룹 113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20" name="자유형 11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  <p:sp>
        <p:nvSpPr>
          <p:cNvPr id="143" name="직사각형 142"/>
          <p:cNvSpPr/>
          <p:nvPr/>
        </p:nvSpPr>
        <p:spPr>
          <a:xfrm>
            <a:off x="3711394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교육활동에 대해 객관적으로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성찰하는데 도움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 된다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52" name="그룹 151"/>
          <p:cNvGrpSpPr/>
          <p:nvPr/>
        </p:nvGrpSpPr>
        <p:grpSpPr>
          <a:xfrm>
            <a:off x="3661817" y="1921996"/>
            <a:ext cx="1900997" cy="784456"/>
            <a:chOff x="855928" y="2014185"/>
            <a:chExt cx="1799151" cy="742429"/>
          </a:xfrm>
        </p:grpSpPr>
        <p:grpSp>
          <p:nvGrpSpPr>
            <p:cNvPr id="154" name="그룹 153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59" name="자유형 158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직사각형 159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55" name="그룹 154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57" name="자유형 156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직사각형 157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교원전문성 신장</a:t>
                </a:r>
              </a:p>
            </p:txBody>
          </p:sp>
        </p:grpSp>
      </p:grpSp>
      <p:sp>
        <p:nvSpPr>
          <p:cNvPr id="183" name="직사각형 182"/>
          <p:cNvSpPr/>
          <p:nvPr/>
        </p:nvSpPr>
        <p:spPr>
          <a:xfrm>
            <a:off x="6558788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전문성 신장에 더 많은 노력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을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기울이게 </a:t>
            </a:r>
            <a:r>
              <a:rPr lang="ko-KR" altLang="en-US" spc="-2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된다</a:t>
            </a:r>
            <a:r>
              <a:rPr lang="en-US" altLang="ko-KR" spc="-2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  <a:endParaRPr lang="en-US" altLang="ko-KR" spc="-2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185" name="그룹 184"/>
          <p:cNvGrpSpPr/>
          <p:nvPr/>
        </p:nvGrpSpPr>
        <p:grpSpPr>
          <a:xfrm>
            <a:off x="6509211" y="1921996"/>
            <a:ext cx="1900997" cy="784456"/>
            <a:chOff x="855928" y="2014185"/>
            <a:chExt cx="1799151" cy="742429"/>
          </a:xfrm>
        </p:grpSpPr>
        <p:grpSp>
          <p:nvGrpSpPr>
            <p:cNvPr id="186" name="그룹 185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90" name="자유형 18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직사각형 190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7" name="그룹 186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88" name="자유형 187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직사각형 188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긍정적 변화</a:t>
                </a:r>
              </a:p>
            </p:txBody>
          </p:sp>
        </p:grpSp>
      </p:grpSp>
      <p:sp>
        <p:nvSpPr>
          <p:cNvPr id="124" name="자유형 123"/>
          <p:cNvSpPr/>
          <p:nvPr/>
        </p:nvSpPr>
        <p:spPr>
          <a:xfrm>
            <a:off x="7159334" y="3713979"/>
            <a:ext cx="629618" cy="629618"/>
          </a:xfrm>
          <a:custGeom>
            <a:avLst/>
            <a:gdLst>
              <a:gd name="connsiteX0" fmla="*/ 314809 w 629618"/>
              <a:gd name="connsiteY0" fmla="*/ 0 h 629618"/>
              <a:gd name="connsiteX1" fmla="*/ 315142 w 629618"/>
              <a:gd name="connsiteY1" fmla="*/ 34 h 629618"/>
              <a:gd name="connsiteX2" fmla="*/ 378254 w 629618"/>
              <a:gd name="connsiteY2" fmla="*/ 6396 h 629618"/>
              <a:gd name="connsiteX3" fmla="*/ 629618 w 629618"/>
              <a:gd name="connsiteY3" fmla="*/ 314809 h 629618"/>
              <a:gd name="connsiteX4" fmla="*/ 314809 w 629618"/>
              <a:gd name="connsiteY4" fmla="*/ 629618 h 629618"/>
              <a:gd name="connsiteX5" fmla="*/ 192271 w 629618"/>
              <a:gd name="connsiteY5" fmla="*/ 604879 h 629618"/>
              <a:gd name="connsiteX6" fmla="*/ 186776 w 629618"/>
              <a:gd name="connsiteY6" fmla="*/ 601896 h 629618"/>
              <a:gd name="connsiteX7" fmla="*/ 138796 w 629618"/>
              <a:gd name="connsiteY7" fmla="*/ 575854 h 629618"/>
              <a:gd name="connsiteX8" fmla="*/ 0 w 629618"/>
              <a:gd name="connsiteY8" fmla="*/ 314809 h 629618"/>
              <a:gd name="connsiteX9" fmla="*/ 314809 w 629618"/>
              <a:gd name="connsiteY9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618" h="629618">
                <a:moveTo>
                  <a:pt x="314809" y="0"/>
                </a:moveTo>
                <a:lnTo>
                  <a:pt x="315142" y="34"/>
                </a:lnTo>
                <a:lnTo>
                  <a:pt x="378254" y="6396"/>
                </a:lnTo>
                <a:cubicBezTo>
                  <a:pt x="521707" y="35751"/>
                  <a:pt x="629618" y="162678"/>
                  <a:pt x="629618" y="314809"/>
                </a:cubicBezTo>
                <a:cubicBezTo>
                  <a:pt x="629618" y="488673"/>
                  <a:pt x="488673" y="629618"/>
                  <a:pt x="314809" y="629618"/>
                </a:cubicBezTo>
                <a:cubicBezTo>
                  <a:pt x="271343" y="629618"/>
                  <a:pt x="229935" y="620809"/>
                  <a:pt x="192271" y="604879"/>
                </a:cubicBezTo>
                <a:lnTo>
                  <a:pt x="186776" y="60189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327343" y="3837554"/>
            <a:ext cx="312654" cy="360846"/>
            <a:chOff x="7140577" y="3694977"/>
            <a:chExt cx="646684" cy="746364"/>
          </a:xfrm>
          <a:solidFill>
            <a:srgbClr val="0481D6"/>
          </a:solidFill>
        </p:grpSpPr>
        <p:sp>
          <p:nvSpPr>
            <p:cNvPr id="121" name="Freeform 6"/>
            <p:cNvSpPr>
              <a:spLocks noEditPoints="1"/>
            </p:cNvSpPr>
            <p:nvPr/>
          </p:nvSpPr>
          <p:spPr bwMode="auto">
            <a:xfrm>
              <a:off x="7211886" y="3694977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 noEditPoints="1"/>
            </p:cNvSpPr>
            <p:nvPr/>
          </p:nvSpPr>
          <p:spPr bwMode="auto">
            <a:xfrm>
              <a:off x="7140577" y="4066663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7516647" y="3981456"/>
              <a:ext cx="270614" cy="26960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4360462" y="3879710"/>
            <a:ext cx="413654" cy="335041"/>
            <a:chOff x="5132388" y="3895725"/>
            <a:chExt cx="701675" cy="568325"/>
          </a:xfrm>
          <a:solidFill>
            <a:srgbClr val="0481D6"/>
          </a:solidFill>
        </p:grpSpPr>
        <p:sp>
          <p:nvSpPr>
            <p:cNvPr id="116" name="Rectangle 75"/>
            <p:cNvSpPr>
              <a:spLocks noChangeArrowheads="1"/>
            </p:cNvSpPr>
            <p:nvPr/>
          </p:nvSpPr>
          <p:spPr bwMode="auto">
            <a:xfrm>
              <a:off x="5383213" y="3978275"/>
              <a:ext cx="368300" cy="161925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5205413" y="3895725"/>
              <a:ext cx="628650" cy="523875"/>
            </a:xfrm>
            <a:custGeom>
              <a:avLst/>
              <a:gdLst>
                <a:gd name="T0" fmla="*/ 384 w 396"/>
                <a:gd name="T1" fmla="*/ 0 h 330"/>
                <a:gd name="T2" fmla="*/ 12 w 396"/>
                <a:gd name="T3" fmla="*/ 0 h 330"/>
                <a:gd name="T4" fmla="*/ 12 w 396"/>
                <a:gd name="T5" fmla="*/ 0 h 330"/>
                <a:gd name="T6" fmla="*/ 8 w 396"/>
                <a:gd name="T7" fmla="*/ 2 h 330"/>
                <a:gd name="T8" fmla="*/ 4 w 396"/>
                <a:gd name="T9" fmla="*/ 4 h 330"/>
                <a:gd name="T10" fmla="*/ 2 w 396"/>
                <a:gd name="T11" fmla="*/ 8 h 330"/>
                <a:gd name="T12" fmla="*/ 0 w 396"/>
                <a:gd name="T13" fmla="*/ 12 h 330"/>
                <a:gd name="T14" fmla="*/ 0 w 396"/>
                <a:gd name="T15" fmla="*/ 88 h 330"/>
                <a:gd name="T16" fmla="*/ 0 w 396"/>
                <a:gd name="T17" fmla="*/ 88 h 330"/>
                <a:gd name="T18" fmla="*/ 12 w 396"/>
                <a:gd name="T19" fmla="*/ 84 h 330"/>
                <a:gd name="T20" fmla="*/ 24 w 396"/>
                <a:gd name="T21" fmla="*/ 82 h 330"/>
                <a:gd name="T22" fmla="*/ 24 w 396"/>
                <a:gd name="T23" fmla="*/ 24 h 330"/>
                <a:gd name="T24" fmla="*/ 372 w 396"/>
                <a:gd name="T25" fmla="*/ 24 h 330"/>
                <a:gd name="T26" fmla="*/ 372 w 396"/>
                <a:gd name="T27" fmla="*/ 306 h 330"/>
                <a:gd name="T28" fmla="*/ 102 w 396"/>
                <a:gd name="T29" fmla="*/ 306 h 330"/>
                <a:gd name="T30" fmla="*/ 102 w 396"/>
                <a:gd name="T31" fmla="*/ 330 h 330"/>
                <a:gd name="T32" fmla="*/ 384 w 396"/>
                <a:gd name="T33" fmla="*/ 330 h 330"/>
                <a:gd name="T34" fmla="*/ 384 w 396"/>
                <a:gd name="T35" fmla="*/ 330 h 330"/>
                <a:gd name="T36" fmla="*/ 388 w 396"/>
                <a:gd name="T37" fmla="*/ 328 h 330"/>
                <a:gd name="T38" fmla="*/ 392 w 396"/>
                <a:gd name="T39" fmla="*/ 326 h 330"/>
                <a:gd name="T40" fmla="*/ 394 w 396"/>
                <a:gd name="T41" fmla="*/ 322 h 330"/>
                <a:gd name="T42" fmla="*/ 396 w 396"/>
                <a:gd name="T43" fmla="*/ 318 h 330"/>
                <a:gd name="T44" fmla="*/ 396 w 396"/>
                <a:gd name="T45" fmla="*/ 12 h 330"/>
                <a:gd name="T46" fmla="*/ 396 w 396"/>
                <a:gd name="T47" fmla="*/ 12 h 330"/>
                <a:gd name="T48" fmla="*/ 394 w 396"/>
                <a:gd name="T49" fmla="*/ 8 h 330"/>
                <a:gd name="T50" fmla="*/ 392 w 396"/>
                <a:gd name="T51" fmla="*/ 4 h 330"/>
                <a:gd name="T52" fmla="*/ 388 w 396"/>
                <a:gd name="T53" fmla="*/ 2 h 330"/>
                <a:gd name="T54" fmla="*/ 384 w 396"/>
                <a:gd name="T55" fmla="*/ 0 h 330"/>
                <a:gd name="T56" fmla="*/ 384 w 396"/>
                <a:gd name="T5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330">
                  <a:moveTo>
                    <a:pt x="384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2" y="84"/>
                  </a:lnTo>
                  <a:lnTo>
                    <a:pt x="24" y="82"/>
                  </a:lnTo>
                  <a:lnTo>
                    <a:pt x="24" y="24"/>
                  </a:lnTo>
                  <a:lnTo>
                    <a:pt x="372" y="24"/>
                  </a:lnTo>
                  <a:lnTo>
                    <a:pt x="372" y="306"/>
                  </a:lnTo>
                  <a:lnTo>
                    <a:pt x="102" y="306"/>
                  </a:lnTo>
                  <a:lnTo>
                    <a:pt x="102" y="330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8" y="328"/>
                  </a:lnTo>
                  <a:lnTo>
                    <a:pt x="392" y="326"/>
                  </a:lnTo>
                  <a:lnTo>
                    <a:pt x="394" y="322"/>
                  </a:lnTo>
                  <a:lnTo>
                    <a:pt x="396" y="3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4" y="8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5180013" y="4048125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6 w 94"/>
                <a:gd name="T7" fmla="*/ 4 h 96"/>
                <a:gd name="T8" fmla="*/ 74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4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58 h 96"/>
                <a:gd name="T24" fmla="*/ 90 w 94"/>
                <a:gd name="T25" fmla="*/ 66 h 96"/>
                <a:gd name="T26" fmla="*/ 86 w 94"/>
                <a:gd name="T27" fmla="*/ 76 h 96"/>
                <a:gd name="T28" fmla="*/ 80 w 94"/>
                <a:gd name="T29" fmla="*/ 82 h 96"/>
                <a:gd name="T30" fmla="*/ 74 w 94"/>
                <a:gd name="T31" fmla="*/ 88 h 96"/>
                <a:gd name="T32" fmla="*/ 66 w 94"/>
                <a:gd name="T33" fmla="*/ 92 h 96"/>
                <a:gd name="T34" fmla="*/ 56 w 94"/>
                <a:gd name="T35" fmla="*/ 96 h 96"/>
                <a:gd name="T36" fmla="*/ 46 w 94"/>
                <a:gd name="T37" fmla="*/ 96 h 96"/>
                <a:gd name="T38" fmla="*/ 46 w 94"/>
                <a:gd name="T39" fmla="*/ 96 h 96"/>
                <a:gd name="T40" fmla="*/ 38 w 94"/>
                <a:gd name="T41" fmla="*/ 96 h 96"/>
                <a:gd name="T42" fmla="*/ 28 w 94"/>
                <a:gd name="T43" fmla="*/ 92 h 96"/>
                <a:gd name="T44" fmla="*/ 20 w 94"/>
                <a:gd name="T45" fmla="*/ 88 h 96"/>
                <a:gd name="T46" fmla="*/ 14 w 94"/>
                <a:gd name="T47" fmla="*/ 82 h 96"/>
                <a:gd name="T48" fmla="*/ 8 w 94"/>
                <a:gd name="T49" fmla="*/ 76 h 96"/>
                <a:gd name="T50" fmla="*/ 4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4 w 94"/>
                <a:gd name="T61" fmla="*/ 30 h 96"/>
                <a:gd name="T62" fmla="*/ 8 w 94"/>
                <a:gd name="T63" fmla="*/ 22 h 96"/>
                <a:gd name="T64" fmla="*/ 14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8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8"/>
                  </a:lnTo>
                  <a:lnTo>
                    <a:pt x="90" y="66"/>
                  </a:lnTo>
                  <a:lnTo>
                    <a:pt x="86" y="76"/>
                  </a:lnTo>
                  <a:lnTo>
                    <a:pt x="80" y="82"/>
                  </a:lnTo>
                  <a:lnTo>
                    <a:pt x="74" y="88"/>
                  </a:lnTo>
                  <a:lnTo>
                    <a:pt x="66" y="92"/>
                  </a:lnTo>
                  <a:lnTo>
                    <a:pt x="5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4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5132388" y="4159250"/>
              <a:ext cx="466725" cy="304800"/>
            </a:xfrm>
            <a:custGeom>
              <a:avLst/>
              <a:gdLst>
                <a:gd name="T0" fmla="*/ 274 w 294"/>
                <a:gd name="T1" fmla="*/ 46 h 192"/>
                <a:gd name="T2" fmla="*/ 270 w 294"/>
                <a:gd name="T3" fmla="*/ 46 h 192"/>
                <a:gd name="T4" fmla="*/ 290 w 294"/>
                <a:gd name="T5" fmla="*/ 14 h 192"/>
                <a:gd name="T6" fmla="*/ 290 w 294"/>
                <a:gd name="T7" fmla="*/ 14 h 192"/>
                <a:gd name="T8" fmla="*/ 292 w 294"/>
                <a:gd name="T9" fmla="*/ 10 h 192"/>
                <a:gd name="T10" fmla="*/ 292 w 294"/>
                <a:gd name="T11" fmla="*/ 8 h 192"/>
                <a:gd name="T12" fmla="*/ 290 w 294"/>
                <a:gd name="T13" fmla="*/ 4 h 192"/>
                <a:gd name="T14" fmla="*/ 288 w 294"/>
                <a:gd name="T15" fmla="*/ 2 h 192"/>
                <a:gd name="T16" fmla="*/ 288 w 294"/>
                <a:gd name="T17" fmla="*/ 2 h 192"/>
                <a:gd name="T18" fmla="*/ 286 w 294"/>
                <a:gd name="T19" fmla="*/ 0 h 192"/>
                <a:gd name="T20" fmla="*/ 282 w 294"/>
                <a:gd name="T21" fmla="*/ 2 h 192"/>
                <a:gd name="T22" fmla="*/ 280 w 294"/>
                <a:gd name="T23" fmla="*/ 2 h 192"/>
                <a:gd name="T24" fmla="*/ 278 w 294"/>
                <a:gd name="T25" fmla="*/ 4 h 192"/>
                <a:gd name="T26" fmla="*/ 252 w 294"/>
                <a:gd name="T27" fmla="*/ 46 h 192"/>
                <a:gd name="T28" fmla="*/ 18 w 294"/>
                <a:gd name="T29" fmla="*/ 46 h 192"/>
                <a:gd name="T30" fmla="*/ 18 w 294"/>
                <a:gd name="T31" fmla="*/ 46 h 192"/>
                <a:gd name="T32" fmla="*/ 10 w 294"/>
                <a:gd name="T33" fmla="*/ 46 h 192"/>
                <a:gd name="T34" fmla="*/ 4 w 294"/>
                <a:gd name="T35" fmla="*/ 50 h 192"/>
                <a:gd name="T36" fmla="*/ 0 w 294"/>
                <a:gd name="T37" fmla="*/ 56 h 192"/>
                <a:gd name="T38" fmla="*/ 0 w 294"/>
                <a:gd name="T39" fmla="*/ 64 h 192"/>
                <a:gd name="T40" fmla="*/ 0 w 294"/>
                <a:gd name="T41" fmla="*/ 192 h 192"/>
                <a:gd name="T42" fmla="*/ 132 w 294"/>
                <a:gd name="T43" fmla="*/ 192 h 192"/>
                <a:gd name="T44" fmla="*/ 132 w 294"/>
                <a:gd name="T45" fmla="*/ 86 h 192"/>
                <a:gd name="T46" fmla="*/ 274 w 294"/>
                <a:gd name="T47" fmla="*/ 86 h 192"/>
                <a:gd name="T48" fmla="*/ 274 w 294"/>
                <a:gd name="T49" fmla="*/ 86 h 192"/>
                <a:gd name="T50" fmla="*/ 282 w 294"/>
                <a:gd name="T51" fmla="*/ 84 h 192"/>
                <a:gd name="T52" fmla="*/ 288 w 294"/>
                <a:gd name="T53" fmla="*/ 80 h 192"/>
                <a:gd name="T54" fmla="*/ 292 w 294"/>
                <a:gd name="T55" fmla="*/ 74 h 192"/>
                <a:gd name="T56" fmla="*/ 294 w 294"/>
                <a:gd name="T57" fmla="*/ 66 h 192"/>
                <a:gd name="T58" fmla="*/ 294 w 294"/>
                <a:gd name="T59" fmla="*/ 66 h 192"/>
                <a:gd name="T60" fmla="*/ 292 w 294"/>
                <a:gd name="T61" fmla="*/ 58 h 192"/>
                <a:gd name="T62" fmla="*/ 288 w 294"/>
                <a:gd name="T63" fmla="*/ 52 h 192"/>
                <a:gd name="T64" fmla="*/ 282 w 294"/>
                <a:gd name="T65" fmla="*/ 48 h 192"/>
                <a:gd name="T66" fmla="*/ 274 w 294"/>
                <a:gd name="T67" fmla="*/ 46 h 192"/>
                <a:gd name="T68" fmla="*/ 274 w 294"/>
                <a:gd name="T69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92">
                  <a:moveTo>
                    <a:pt x="274" y="46"/>
                  </a:moveTo>
                  <a:lnTo>
                    <a:pt x="270" y="46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2" y="10"/>
                  </a:lnTo>
                  <a:lnTo>
                    <a:pt x="292" y="8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6" y="0"/>
                  </a:lnTo>
                  <a:lnTo>
                    <a:pt x="282" y="2"/>
                  </a:lnTo>
                  <a:lnTo>
                    <a:pt x="280" y="2"/>
                  </a:lnTo>
                  <a:lnTo>
                    <a:pt x="278" y="4"/>
                  </a:lnTo>
                  <a:lnTo>
                    <a:pt x="252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5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192"/>
                  </a:lnTo>
                  <a:lnTo>
                    <a:pt x="132" y="192"/>
                  </a:lnTo>
                  <a:lnTo>
                    <a:pt x="132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82" y="84"/>
                  </a:lnTo>
                  <a:lnTo>
                    <a:pt x="288" y="80"/>
                  </a:lnTo>
                  <a:lnTo>
                    <a:pt x="292" y="7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2" y="58"/>
                  </a:lnTo>
                  <a:lnTo>
                    <a:pt x="288" y="52"/>
                  </a:lnTo>
                  <a:lnTo>
                    <a:pt x="282" y="48"/>
                  </a:lnTo>
                  <a:lnTo>
                    <a:pt x="274" y="46"/>
                  </a:lnTo>
                  <a:lnTo>
                    <a:pt x="274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2" name="직사각형 8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49163" y="544301"/>
              <a:ext cx="7645674" cy="55419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</a:t>
              </a: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인식조사결과</a:t>
              </a:r>
            </a:p>
          </p:txBody>
        </p:sp>
        <p:grpSp>
          <p:nvGrpSpPr>
            <p:cNvPr id="85" name="그룹 8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2" name="자유형 101"/>
          <p:cNvSpPr/>
          <p:nvPr/>
        </p:nvSpPr>
        <p:spPr>
          <a:xfrm>
            <a:off x="1465369" y="3713979"/>
            <a:ext cx="629619" cy="629618"/>
          </a:xfrm>
          <a:custGeom>
            <a:avLst/>
            <a:gdLst>
              <a:gd name="connsiteX0" fmla="*/ 315202 w 629619"/>
              <a:gd name="connsiteY0" fmla="*/ 40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192272 w 629619"/>
              <a:gd name="connsiteY4" fmla="*/ 604879 h 629618"/>
              <a:gd name="connsiteX5" fmla="*/ 181544 w 629619"/>
              <a:gd name="connsiteY5" fmla="*/ 599056 h 629618"/>
              <a:gd name="connsiteX6" fmla="*/ 321491 w 629619"/>
              <a:gd name="connsiteY6" fmla="*/ 369451 h 629618"/>
              <a:gd name="connsiteX7" fmla="*/ 314809 w 629619"/>
              <a:gd name="connsiteY7" fmla="*/ 0 h 629618"/>
              <a:gd name="connsiteX8" fmla="*/ 315201 w 629619"/>
              <a:gd name="connsiteY8" fmla="*/ 40 h 629618"/>
              <a:gd name="connsiteX9" fmla="*/ 321490 w 629619"/>
              <a:gd name="connsiteY9" fmla="*/ 369451 h 629618"/>
              <a:gd name="connsiteX10" fmla="*/ 181543 w 629619"/>
              <a:gd name="connsiteY10" fmla="*/ 599056 h 629618"/>
              <a:gd name="connsiteX11" fmla="*/ 138796 w 629619"/>
              <a:gd name="connsiteY11" fmla="*/ 575854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202" y="40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71344" y="629618"/>
                  <a:pt x="229936" y="620809"/>
                  <a:pt x="192272" y="604879"/>
                </a:cubicBezTo>
                <a:lnTo>
                  <a:pt x="181544" y="599056"/>
                </a:lnTo>
                <a:lnTo>
                  <a:pt x="321491" y="369451"/>
                </a:lnTo>
                <a:close/>
                <a:moveTo>
                  <a:pt x="314809" y="0"/>
                </a:moveTo>
                <a:lnTo>
                  <a:pt x="315201" y="40"/>
                </a:lnTo>
                <a:lnTo>
                  <a:pt x="321490" y="369451"/>
                </a:lnTo>
                <a:lnTo>
                  <a:pt x="181543" y="59905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605738" y="3879710"/>
            <a:ext cx="368023" cy="276410"/>
            <a:chOff x="1456429" y="3761685"/>
            <a:chExt cx="673967" cy="506195"/>
          </a:xfrm>
          <a:solidFill>
            <a:srgbClr val="0481D6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1456429" y="4240254"/>
              <a:ext cx="673967" cy="2762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456429" y="3761685"/>
              <a:ext cx="673967" cy="458424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9" name="자유형 208"/>
          <p:cNvSpPr/>
          <p:nvPr/>
        </p:nvSpPr>
        <p:spPr>
          <a:xfrm>
            <a:off x="2502128" y="4886727"/>
            <a:ext cx="16504" cy="14739"/>
          </a:xfrm>
          <a:custGeom>
            <a:avLst/>
            <a:gdLst>
              <a:gd name="connsiteX0" fmla="*/ 15115 w 16504"/>
              <a:gd name="connsiteY0" fmla="*/ 0 h 14739"/>
              <a:gd name="connsiteX1" fmla="*/ 16504 w 16504"/>
              <a:gd name="connsiteY1" fmla="*/ 1551 h 14739"/>
              <a:gd name="connsiteX2" fmla="*/ 0 w 16504"/>
              <a:gd name="connsiteY2" fmla="*/ 14739 h 14739"/>
              <a:gd name="connsiteX3" fmla="*/ 15115 w 16504"/>
              <a:gd name="connsiteY3" fmla="*/ 0 h 1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4" h="14739">
                <a:moveTo>
                  <a:pt x="15115" y="0"/>
                </a:moveTo>
                <a:lnTo>
                  <a:pt x="16504" y="1551"/>
                </a:lnTo>
                <a:lnTo>
                  <a:pt x="0" y="14739"/>
                </a:lnTo>
                <a:lnTo>
                  <a:pt x="15115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8" name="자유형 207"/>
          <p:cNvSpPr/>
          <p:nvPr/>
        </p:nvSpPr>
        <p:spPr>
          <a:xfrm>
            <a:off x="2478066" y="4901466"/>
            <a:ext cx="24063" cy="19229"/>
          </a:xfrm>
          <a:custGeom>
            <a:avLst/>
            <a:gdLst>
              <a:gd name="connsiteX0" fmla="*/ 24063 w 24063"/>
              <a:gd name="connsiteY0" fmla="*/ 0 h 19229"/>
              <a:gd name="connsiteX1" fmla="*/ 15813 w 24063"/>
              <a:gd name="connsiteY1" fmla="*/ 8045 h 19229"/>
              <a:gd name="connsiteX2" fmla="*/ 0 w 24063"/>
              <a:gd name="connsiteY2" fmla="*/ 19229 h 19229"/>
              <a:gd name="connsiteX3" fmla="*/ 24063 w 24063"/>
              <a:gd name="connsiteY3" fmla="*/ 0 h 1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63" h="19229">
                <a:moveTo>
                  <a:pt x="24063" y="0"/>
                </a:moveTo>
                <a:lnTo>
                  <a:pt x="15813" y="8045"/>
                </a:lnTo>
                <a:lnTo>
                  <a:pt x="0" y="19229"/>
                </a:lnTo>
                <a:lnTo>
                  <a:pt x="24063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7" name="자유형 206"/>
          <p:cNvSpPr/>
          <p:nvPr/>
        </p:nvSpPr>
        <p:spPr>
          <a:xfrm>
            <a:off x="2358837" y="4920695"/>
            <a:ext cx="119228" cy="84320"/>
          </a:xfrm>
          <a:custGeom>
            <a:avLst/>
            <a:gdLst>
              <a:gd name="connsiteX0" fmla="*/ 119228 w 119228"/>
              <a:gd name="connsiteY0" fmla="*/ 0 h 84320"/>
              <a:gd name="connsiteX1" fmla="*/ 65017 w 119228"/>
              <a:gd name="connsiteY1" fmla="*/ 43318 h 84320"/>
              <a:gd name="connsiteX2" fmla="*/ 0 w 119228"/>
              <a:gd name="connsiteY2" fmla="*/ 84320 h 84320"/>
              <a:gd name="connsiteX3" fmla="*/ 119228 w 119228"/>
              <a:gd name="connsiteY3" fmla="*/ 0 h 8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28" h="84320">
                <a:moveTo>
                  <a:pt x="119228" y="0"/>
                </a:moveTo>
                <a:lnTo>
                  <a:pt x="65017" y="43318"/>
                </a:lnTo>
                <a:lnTo>
                  <a:pt x="0" y="84320"/>
                </a:lnTo>
                <a:lnTo>
                  <a:pt x="119228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6" name="자유형 205"/>
          <p:cNvSpPr/>
          <p:nvPr/>
        </p:nvSpPr>
        <p:spPr>
          <a:xfrm>
            <a:off x="2352757" y="5005015"/>
            <a:ext cx="6080" cy="3834"/>
          </a:xfrm>
          <a:custGeom>
            <a:avLst/>
            <a:gdLst>
              <a:gd name="connsiteX0" fmla="*/ 6080 w 6080"/>
              <a:gd name="connsiteY0" fmla="*/ 0 h 3834"/>
              <a:gd name="connsiteX1" fmla="*/ 2171 w 6080"/>
              <a:gd name="connsiteY1" fmla="*/ 2764 h 3834"/>
              <a:gd name="connsiteX2" fmla="*/ 0 w 6080"/>
              <a:gd name="connsiteY2" fmla="*/ 3834 h 3834"/>
              <a:gd name="connsiteX3" fmla="*/ 6080 w 6080"/>
              <a:gd name="connsiteY3" fmla="*/ 0 h 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0" h="3834">
                <a:moveTo>
                  <a:pt x="6080" y="0"/>
                </a:moveTo>
                <a:lnTo>
                  <a:pt x="2171" y="2764"/>
                </a:lnTo>
                <a:lnTo>
                  <a:pt x="0" y="3834"/>
                </a:lnTo>
                <a:lnTo>
                  <a:pt x="608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69140" y="3002217"/>
            <a:ext cx="1091195" cy="1891879"/>
            <a:chOff x="2065694" y="3005058"/>
            <a:chExt cx="1091195" cy="1889388"/>
          </a:xfrm>
        </p:grpSpPr>
        <p:sp>
          <p:nvSpPr>
            <p:cNvPr id="217" name="자유형 216"/>
            <p:cNvSpPr/>
            <p:nvPr/>
          </p:nvSpPr>
          <p:spPr>
            <a:xfrm>
              <a:off x="2065694" y="3005058"/>
              <a:ext cx="1091195" cy="1889388"/>
            </a:xfrm>
            <a:custGeom>
              <a:avLst/>
              <a:gdLst>
                <a:gd name="connsiteX0" fmla="*/ 0 w 1091195"/>
                <a:gd name="connsiteY0" fmla="*/ 159 h 1889388"/>
                <a:gd name="connsiteX1" fmla="*/ 1025993 w 1091195"/>
                <a:gd name="connsiteY1" fmla="*/ 709414 h 1889388"/>
                <a:gd name="connsiteX2" fmla="*/ 823052 w 1091195"/>
                <a:gd name="connsiteY2" fmla="*/ 1794411 h 1889388"/>
                <a:gd name="connsiteX3" fmla="*/ 725655 w 1091195"/>
                <a:gd name="connsiteY3" fmla="*/ 1889388 h 1889388"/>
                <a:gd name="connsiteX4" fmla="*/ 186521 w 1091195"/>
                <a:gd name="connsiteY4" fmla="*/ 1287112 h 1889388"/>
                <a:gd name="connsiteX5" fmla="*/ 187716 w 1091195"/>
                <a:gd name="connsiteY5" fmla="*/ 1286463 h 1889388"/>
                <a:gd name="connsiteX6" fmla="*/ 326512 w 1091195"/>
                <a:gd name="connsiteY6" fmla="*/ 1025418 h 1889388"/>
                <a:gd name="connsiteX7" fmla="*/ 75148 w 1091195"/>
                <a:gd name="connsiteY7" fmla="*/ 717005 h 1889388"/>
                <a:gd name="connsiteX8" fmla="*/ 12095 w 1091195"/>
                <a:gd name="connsiteY8" fmla="*/ 710649 h 1889388"/>
                <a:gd name="connsiteX9" fmla="*/ 0 w 1091195"/>
                <a:gd name="connsiteY9" fmla="*/ 159 h 188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1195" h="1889388">
                  <a:moveTo>
                    <a:pt x="0" y="159"/>
                  </a:moveTo>
                  <a:cubicBezTo>
                    <a:pt x="457181" y="-7730"/>
                    <a:pt x="869078" y="277009"/>
                    <a:pt x="1025993" y="709414"/>
                  </a:cubicBezTo>
                  <a:cubicBezTo>
                    <a:pt x="1162367" y="1085215"/>
                    <a:pt x="1080144" y="1501038"/>
                    <a:pt x="823052" y="1794411"/>
                  </a:cubicBezTo>
                  <a:lnTo>
                    <a:pt x="725655" y="1889388"/>
                  </a:lnTo>
                  <a:lnTo>
                    <a:pt x="186521" y="1287112"/>
                  </a:lnTo>
                  <a:lnTo>
                    <a:pt x="187716" y="1286463"/>
                  </a:lnTo>
                  <a:cubicBezTo>
                    <a:pt x="271455" y="1229889"/>
                    <a:pt x="326512" y="1134083"/>
                    <a:pt x="326512" y="1025418"/>
                  </a:cubicBezTo>
                  <a:cubicBezTo>
                    <a:pt x="326512" y="873287"/>
                    <a:pt x="218601" y="746360"/>
                    <a:pt x="75148" y="717005"/>
                  </a:cubicBezTo>
                  <a:lnTo>
                    <a:pt x="12095" y="71064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2438126" y="3640221"/>
              <a:ext cx="610682" cy="433404"/>
              <a:chOff x="2438126" y="3640221"/>
              <a:chExt cx="610682" cy="433404"/>
            </a:xfrm>
          </p:grpSpPr>
          <p:sp>
            <p:nvSpPr>
              <p:cNvPr id="204" name="직사각형 203"/>
              <p:cNvSpPr/>
              <p:nvPr/>
            </p:nvSpPr>
            <p:spPr>
              <a:xfrm>
                <a:off x="2487837" y="3832319"/>
                <a:ext cx="560971" cy="2413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6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37.4</a:t>
                </a:r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05" name="직사각형 204"/>
              <p:cNvSpPr/>
              <p:nvPr/>
            </p:nvSpPr>
            <p:spPr>
              <a:xfrm>
                <a:off x="2438126" y="3640221"/>
                <a:ext cx="560971" cy="1994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2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긍정</a:t>
                </a:r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4548472" y="2997891"/>
            <a:ext cx="1091195" cy="2129437"/>
            <a:chOff x="4537232" y="2997891"/>
            <a:chExt cx="1091195" cy="2129437"/>
          </a:xfrm>
        </p:grpSpPr>
        <p:sp>
          <p:nvSpPr>
            <p:cNvPr id="241" name="자유형 240"/>
            <p:cNvSpPr/>
            <p:nvPr/>
          </p:nvSpPr>
          <p:spPr>
            <a:xfrm>
              <a:off x="4537232" y="2997891"/>
              <a:ext cx="1091195" cy="2129437"/>
            </a:xfrm>
            <a:custGeom>
              <a:avLst/>
              <a:gdLst>
                <a:gd name="connsiteX0" fmla="*/ 0 w 1091195"/>
                <a:gd name="connsiteY0" fmla="*/ 159 h 2129437"/>
                <a:gd name="connsiteX1" fmla="*/ 1025993 w 1091195"/>
                <a:gd name="connsiteY1" fmla="*/ 709414 h 2129437"/>
                <a:gd name="connsiteX2" fmla="*/ 702290 w 1091195"/>
                <a:gd name="connsiteY2" fmla="*/ 1912172 h 2129437"/>
                <a:gd name="connsiteX3" fmla="*/ 413620 w 1091195"/>
                <a:gd name="connsiteY3" fmla="*/ 2084217 h 2129437"/>
                <a:gd name="connsiteX4" fmla="*/ 268495 w 1091195"/>
                <a:gd name="connsiteY4" fmla="*/ 2129437 h 2129437"/>
                <a:gd name="connsiteX5" fmla="*/ 67747 w 1091195"/>
                <a:gd name="connsiteY5" fmla="*/ 1334577 h 2129437"/>
                <a:gd name="connsiteX6" fmla="*/ 75148 w 1091195"/>
                <a:gd name="connsiteY6" fmla="*/ 1333831 h 2129437"/>
                <a:gd name="connsiteX7" fmla="*/ 326512 w 1091195"/>
                <a:gd name="connsiteY7" fmla="*/ 1025418 h 2129437"/>
                <a:gd name="connsiteX8" fmla="*/ 75148 w 1091195"/>
                <a:gd name="connsiteY8" fmla="*/ 717005 h 2129437"/>
                <a:gd name="connsiteX9" fmla="*/ 12095 w 1091195"/>
                <a:gd name="connsiteY9" fmla="*/ 710649 h 2129437"/>
                <a:gd name="connsiteX10" fmla="*/ 0 w 1091195"/>
                <a:gd name="connsiteY10" fmla="*/ 159 h 212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1195" h="2129437">
                  <a:moveTo>
                    <a:pt x="0" y="159"/>
                  </a:moveTo>
                  <a:cubicBezTo>
                    <a:pt x="457181" y="-7730"/>
                    <a:pt x="869078" y="277009"/>
                    <a:pt x="1025993" y="709414"/>
                  </a:cubicBezTo>
                  <a:cubicBezTo>
                    <a:pt x="1181849" y="1138901"/>
                    <a:pt x="1052191" y="1620661"/>
                    <a:pt x="702290" y="1912172"/>
                  </a:cubicBezTo>
                  <a:cubicBezTo>
                    <a:pt x="613914" y="1985801"/>
                    <a:pt x="516356" y="2043244"/>
                    <a:pt x="413620" y="2084217"/>
                  </a:cubicBezTo>
                  <a:lnTo>
                    <a:pt x="268495" y="2129437"/>
                  </a:lnTo>
                  <a:lnTo>
                    <a:pt x="67747" y="1334577"/>
                  </a:lnTo>
                  <a:lnTo>
                    <a:pt x="75148" y="1333831"/>
                  </a:lnTo>
                  <a:cubicBezTo>
                    <a:pt x="218601" y="1304477"/>
                    <a:pt x="326512" y="1177549"/>
                    <a:pt x="326512" y="1025418"/>
                  </a:cubicBezTo>
                  <a:cubicBezTo>
                    <a:pt x="326512" y="873287"/>
                    <a:pt x="218601" y="746360"/>
                    <a:pt x="75148" y="717005"/>
                  </a:cubicBezTo>
                  <a:lnTo>
                    <a:pt x="12095" y="71064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직사각형 236"/>
            <p:cNvSpPr/>
            <p:nvPr/>
          </p:nvSpPr>
          <p:spPr>
            <a:xfrm>
              <a:off x="4984378" y="3938117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46.4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39" name="직사각형 238"/>
            <p:cNvSpPr/>
            <p:nvPr/>
          </p:nvSpPr>
          <p:spPr>
            <a:xfrm>
              <a:off x="4964043" y="3746019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7464503" y="2999846"/>
            <a:ext cx="1091195" cy="2008948"/>
            <a:chOff x="9799808" y="3531812"/>
            <a:chExt cx="1091195" cy="2008948"/>
          </a:xfrm>
        </p:grpSpPr>
        <p:sp>
          <p:nvSpPr>
            <p:cNvPr id="285" name="자유형 284"/>
            <p:cNvSpPr/>
            <p:nvPr/>
          </p:nvSpPr>
          <p:spPr>
            <a:xfrm>
              <a:off x="9799808" y="3531812"/>
              <a:ext cx="1091195" cy="2008948"/>
            </a:xfrm>
            <a:custGeom>
              <a:avLst/>
              <a:gdLst>
                <a:gd name="connsiteX0" fmla="*/ 0 w 1091195"/>
                <a:gd name="connsiteY0" fmla="*/ 159 h 2008948"/>
                <a:gd name="connsiteX1" fmla="*/ 1025993 w 1091195"/>
                <a:gd name="connsiteY1" fmla="*/ 709414 h 2008948"/>
                <a:gd name="connsiteX2" fmla="*/ 702290 w 1091195"/>
                <a:gd name="connsiteY2" fmla="*/ 1912172 h 2008948"/>
                <a:gd name="connsiteX3" fmla="*/ 565450 w 1091195"/>
                <a:gd name="connsiteY3" fmla="*/ 2008948 h 2008948"/>
                <a:gd name="connsiteX4" fmla="*/ 142306 w 1091195"/>
                <a:gd name="connsiteY4" fmla="*/ 1311111 h 2008948"/>
                <a:gd name="connsiteX5" fmla="*/ 187716 w 1091195"/>
                <a:gd name="connsiteY5" fmla="*/ 1286463 h 2008948"/>
                <a:gd name="connsiteX6" fmla="*/ 326512 w 1091195"/>
                <a:gd name="connsiteY6" fmla="*/ 1025418 h 2008948"/>
                <a:gd name="connsiteX7" fmla="*/ 75148 w 1091195"/>
                <a:gd name="connsiteY7" fmla="*/ 717005 h 2008948"/>
                <a:gd name="connsiteX8" fmla="*/ 12095 w 1091195"/>
                <a:gd name="connsiteY8" fmla="*/ 710649 h 2008948"/>
                <a:gd name="connsiteX9" fmla="*/ 0 w 1091195"/>
                <a:gd name="connsiteY9" fmla="*/ 159 h 200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1195" h="2008948">
                  <a:moveTo>
                    <a:pt x="0" y="159"/>
                  </a:moveTo>
                  <a:cubicBezTo>
                    <a:pt x="457181" y="-7730"/>
                    <a:pt x="869078" y="277009"/>
                    <a:pt x="1025993" y="709414"/>
                  </a:cubicBezTo>
                  <a:cubicBezTo>
                    <a:pt x="1181849" y="1138901"/>
                    <a:pt x="1052191" y="1620661"/>
                    <a:pt x="702290" y="1912172"/>
                  </a:cubicBezTo>
                  <a:lnTo>
                    <a:pt x="565450" y="2008948"/>
                  </a:lnTo>
                  <a:lnTo>
                    <a:pt x="142306" y="1311111"/>
                  </a:lnTo>
                  <a:lnTo>
                    <a:pt x="187716" y="1286463"/>
                  </a:lnTo>
                  <a:cubicBezTo>
                    <a:pt x="271455" y="1229889"/>
                    <a:pt x="326512" y="1134083"/>
                    <a:pt x="326512" y="1025418"/>
                  </a:cubicBezTo>
                  <a:cubicBezTo>
                    <a:pt x="326512" y="873287"/>
                    <a:pt x="218601" y="746360"/>
                    <a:pt x="75148" y="717005"/>
                  </a:cubicBezTo>
                  <a:lnTo>
                    <a:pt x="12095" y="71064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10210335" y="4490685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44.3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10190000" y="4298587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sp>
        <p:nvSpPr>
          <p:cNvPr id="287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r>
              <a:rPr lang="en-US" altLang="ko-KR" dirty="0" smtClean="0">
                <a:solidFill>
                  <a:prstClr val="black">
                    <a:tint val="75000"/>
                  </a:prstClr>
                </a:solidFill>
              </a:rPr>
              <a:t>13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20441177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43" grpId="0"/>
      <p:bldP spid="1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그룹 51"/>
          <p:cNvGrpSpPr/>
          <p:nvPr/>
        </p:nvGrpSpPr>
        <p:grpSpPr>
          <a:xfrm flipV="1">
            <a:off x="-19074" y="-12373"/>
            <a:ext cx="9182149" cy="1913599"/>
            <a:chOff x="8910092" y="-5807404"/>
            <a:chExt cx="377371" cy="4853248"/>
          </a:xfrm>
        </p:grpSpPr>
        <p:sp>
          <p:nvSpPr>
            <p:cNvPr id="53" name="직사각형 52"/>
            <p:cNvSpPr/>
            <p:nvPr/>
          </p:nvSpPr>
          <p:spPr>
            <a:xfrm>
              <a:off x="8910092" y="-1070114"/>
              <a:ext cx="130710" cy="11595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9034035" y="-5807404"/>
              <a:ext cx="131813" cy="485324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9165848" y="-1070114"/>
              <a:ext cx="121615" cy="11595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261640" y="2584878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>
              <a:spcBef>
                <a:spcPts val="1000"/>
              </a:spcBef>
            </a:pPr>
            <a:r>
              <a:rPr lang="en-US" altLang="ko-KR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2015 </a:t>
            </a:r>
            <a:r>
              <a:rPr lang="ko-KR" altLang="en-US" sz="44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교원능력개발평가</a:t>
            </a:r>
            <a:r>
              <a:rPr lang="en-US" altLang="ko-KR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/>
            </a:r>
            <a:br>
              <a:rPr lang="en-US" altLang="ko-KR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</a:br>
            <a:r>
              <a:rPr lang="ko-KR" altLang="en-US" sz="4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이렇게 </a:t>
            </a:r>
            <a:r>
              <a:rPr lang="ko-KR" altLang="en-US" sz="44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바뀝니다</a:t>
            </a:r>
            <a:endParaRPr lang="en-US" altLang="ko-KR" sz="44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뫼비우스 Bold" panose="02000500000000000000" pitchFamily="2" charset="-127"/>
              <a:ea typeface="뫼비우스 Bold" panose="02000500000000000000" pitchFamily="2" charset="-127"/>
              <a:cs typeface="JBold" panose="0202060302010102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05280" y="1206699"/>
            <a:ext cx="27334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1000"/>
              </a:spcBef>
              <a:defRPr/>
            </a:pPr>
            <a:r>
              <a:rPr lang="en-US" altLang="ko-KR" sz="1600" spc="-1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2015</a:t>
            </a:r>
            <a:r>
              <a:rPr lang="ko-KR" altLang="en-US" sz="1600" spc="-1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</a:t>
            </a:r>
            <a:r>
              <a:rPr lang="ko-KR" altLang="en-US" sz="1600" spc="-15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</a:t>
            </a:r>
            <a:r>
              <a:rPr lang="ko-KR" altLang="en-US" sz="1600" spc="-1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개선방향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30588" y="419840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>
              <a:spcBef>
                <a:spcPts val="1000"/>
              </a:spcBef>
              <a:defRPr/>
            </a:pPr>
            <a:r>
              <a:rPr lang="en-US" altLang="ko-KR" sz="4400" spc="-15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4400" spc="-15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6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839740" y="1554588"/>
            <a:ext cx="2871529" cy="4973856"/>
            <a:chOff x="839740" y="1554588"/>
            <a:chExt cx="2871529" cy="4973856"/>
          </a:xfrm>
        </p:grpSpPr>
        <p:grpSp>
          <p:nvGrpSpPr>
            <p:cNvPr id="17" name="그룹 16"/>
            <p:cNvGrpSpPr/>
            <p:nvPr/>
          </p:nvGrpSpPr>
          <p:grpSpPr>
            <a:xfrm>
              <a:off x="839740" y="1554588"/>
              <a:ext cx="2871529" cy="4652211"/>
              <a:chOff x="839740" y="2962798"/>
              <a:chExt cx="2871529" cy="3319413"/>
            </a:xfrm>
          </p:grpSpPr>
          <p:sp>
            <p:nvSpPr>
              <p:cNvPr id="9" name="직사각형 8"/>
              <p:cNvSpPr/>
              <p:nvPr/>
            </p:nvSpPr>
            <p:spPr>
              <a:xfrm>
                <a:off x="2952751" y="2967036"/>
                <a:ext cx="758518" cy="3315175"/>
              </a:xfrm>
              <a:custGeom>
                <a:avLst/>
                <a:gdLst>
                  <a:gd name="connsiteX0" fmla="*/ 0 w 1158568"/>
                  <a:gd name="connsiteY0" fmla="*/ 0 h 3340650"/>
                  <a:gd name="connsiteX1" fmla="*/ 1158568 w 1158568"/>
                  <a:gd name="connsiteY1" fmla="*/ 0 h 3340650"/>
                  <a:gd name="connsiteX2" fmla="*/ 1158568 w 1158568"/>
                  <a:gd name="connsiteY2" fmla="*/ 3340650 h 3340650"/>
                  <a:gd name="connsiteX3" fmla="*/ 0 w 1158568"/>
                  <a:gd name="connsiteY3" fmla="*/ 3340650 h 3340650"/>
                  <a:gd name="connsiteX4" fmla="*/ 0 w 1158568"/>
                  <a:gd name="connsiteY4" fmla="*/ 0 h 3340650"/>
                  <a:gd name="connsiteX0" fmla="*/ 0 w 1168093"/>
                  <a:gd name="connsiteY0" fmla="*/ 0 h 3340650"/>
                  <a:gd name="connsiteX1" fmla="*/ 1158568 w 1168093"/>
                  <a:gd name="connsiteY1" fmla="*/ 0 h 3340650"/>
                  <a:gd name="connsiteX2" fmla="*/ 1168093 w 1168093"/>
                  <a:gd name="connsiteY2" fmla="*/ 1816650 h 3340650"/>
                  <a:gd name="connsiteX3" fmla="*/ 0 w 1168093"/>
                  <a:gd name="connsiteY3" fmla="*/ 3340650 h 3340650"/>
                  <a:gd name="connsiteX4" fmla="*/ 0 w 1168093"/>
                  <a:gd name="connsiteY4" fmla="*/ 0 h 3340650"/>
                  <a:gd name="connsiteX0" fmla="*/ 0 w 1168093"/>
                  <a:gd name="connsiteY0" fmla="*/ 0 h 3388275"/>
                  <a:gd name="connsiteX1" fmla="*/ 1158568 w 1168093"/>
                  <a:gd name="connsiteY1" fmla="*/ 0 h 3388275"/>
                  <a:gd name="connsiteX2" fmla="*/ 1168093 w 1168093"/>
                  <a:gd name="connsiteY2" fmla="*/ 1816650 h 3388275"/>
                  <a:gd name="connsiteX3" fmla="*/ 504825 w 1168093"/>
                  <a:gd name="connsiteY3" fmla="*/ 3388275 h 3388275"/>
                  <a:gd name="connsiteX4" fmla="*/ 0 w 1168093"/>
                  <a:gd name="connsiteY4" fmla="*/ 0 h 3388275"/>
                  <a:gd name="connsiteX0" fmla="*/ 0 w 1168093"/>
                  <a:gd name="connsiteY0" fmla="*/ 0 h 3412338"/>
                  <a:gd name="connsiteX1" fmla="*/ 1158568 w 1168093"/>
                  <a:gd name="connsiteY1" fmla="*/ 0 h 3412338"/>
                  <a:gd name="connsiteX2" fmla="*/ 1168093 w 1168093"/>
                  <a:gd name="connsiteY2" fmla="*/ 1816650 h 3412338"/>
                  <a:gd name="connsiteX3" fmla="*/ 488783 w 1168093"/>
                  <a:gd name="connsiteY3" fmla="*/ 3412338 h 3412338"/>
                  <a:gd name="connsiteX4" fmla="*/ 0 w 1168093"/>
                  <a:gd name="connsiteY4" fmla="*/ 0 h 3412338"/>
                  <a:gd name="connsiteX0" fmla="*/ 0 w 1168093"/>
                  <a:gd name="connsiteY0" fmla="*/ 0 h 3398051"/>
                  <a:gd name="connsiteX1" fmla="*/ 1158568 w 1168093"/>
                  <a:gd name="connsiteY1" fmla="*/ 0 h 3398051"/>
                  <a:gd name="connsiteX2" fmla="*/ 1168093 w 1168093"/>
                  <a:gd name="connsiteY2" fmla="*/ 1816650 h 3398051"/>
                  <a:gd name="connsiteX3" fmla="*/ 541171 w 1168093"/>
                  <a:gd name="connsiteY3" fmla="*/ 3398051 h 3398051"/>
                  <a:gd name="connsiteX4" fmla="*/ 0 w 1168093"/>
                  <a:gd name="connsiteY4" fmla="*/ 0 h 3398051"/>
                  <a:gd name="connsiteX0" fmla="*/ 0 w 1549093"/>
                  <a:gd name="connsiteY0" fmla="*/ 276225 h 3674276"/>
                  <a:gd name="connsiteX1" fmla="*/ 1549093 w 1549093"/>
                  <a:gd name="connsiteY1" fmla="*/ 0 h 3674276"/>
                  <a:gd name="connsiteX2" fmla="*/ 1168093 w 1549093"/>
                  <a:gd name="connsiteY2" fmla="*/ 2092875 h 3674276"/>
                  <a:gd name="connsiteX3" fmla="*/ 541171 w 1549093"/>
                  <a:gd name="connsiteY3" fmla="*/ 3674276 h 3674276"/>
                  <a:gd name="connsiteX4" fmla="*/ 0 w 1549093"/>
                  <a:gd name="connsiteY4" fmla="*/ 276225 h 3674276"/>
                  <a:gd name="connsiteX0" fmla="*/ 0 w 1549093"/>
                  <a:gd name="connsiteY0" fmla="*/ 276225 h 3674276"/>
                  <a:gd name="connsiteX1" fmla="*/ 1549093 w 1549093"/>
                  <a:gd name="connsiteY1" fmla="*/ 0 h 3674276"/>
                  <a:gd name="connsiteX2" fmla="*/ 1339543 w 1549093"/>
                  <a:gd name="connsiteY2" fmla="*/ 1664250 h 3674276"/>
                  <a:gd name="connsiteX3" fmla="*/ 541171 w 1549093"/>
                  <a:gd name="connsiteY3" fmla="*/ 3674276 h 3674276"/>
                  <a:gd name="connsiteX4" fmla="*/ 0 w 1549093"/>
                  <a:gd name="connsiteY4" fmla="*/ 276225 h 3674276"/>
                  <a:gd name="connsiteX0" fmla="*/ 0 w 1558618"/>
                  <a:gd name="connsiteY0" fmla="*/ 276225 h 3674276"/>
                  <a:gd name="connsiteX1" fmla="*/ 1549093 w 1558618"/>
                  <a:gd name="connsiteY1" fmla="*/ 0 h 3674276"/>
                  <a:gd name="connsiteX2" fmla="*/ 1558618 w 1558618"/>
                  <a:gd name="connsiteY2" fmla="*/ 1640437 h 3674276"/>
                  <a:gd name="connsiteX3" fmla="*/ 541171 w 1558618"/>
                  <a:gd name="connsiteY3" fmla="*/ 3674276 h 3674276"/>
                  <a:gd name="connsiteX4" fmla="*/ 0 w 1558618"/>
                  <a:gd name="connsiteY4" fmla="*/ 276225 h 3674276"/>
                  <a:gd name="connsiteX0" fmla="*/ 0 w 1558618"/>
                  <a:gd name="connsiteY0" fmla="*/ 295275 h 3693326"/>
                  <a:gd name="connsiteX1" fmla="*/ 1269693 w 1558618"/>
                  <a:gd name="connsiteY1" fmla="*/ 0 h 3693326"/>
                  <a:gd name="connsiteX2" fmla="*/ 1558618 w 1558618"/>
                  <a:gd name="connsiteY2" fmla="*/ 1659487 h 3693326"/>
                  <a:gd name="connsiteX3" fmla="*/ 541171 w 1558618"/>
                  <a:gd name="connsiteY3" fmla="*/ 3693326 h 3693326"/>
                  <a:gd name="connsiteX4" fmla="*/ 0 w 1558618"/>
                  <a:gd name="connsiteY4" fmla="*/ 295275 h 3693326"/>
                  <a:gd name="connsiteX0" fmla="*/ 0 w 1272868"/>
                  <a:gd name="connsiteY0" fmla="*/ 295275 h 3693326"/>
                  <a:gd name="connsiteX1" fmla="*/ 1269693 w 1272868"/>
                  <a:gd name="connsiteY1" fmla="*/ 0 h 3693326"/>
                  <a:gd name="connsiteX2" fmla="*/ 1272868 w 1272868"/>
                  <a:gd name="connsiteY2" fmla="*/ 1856337 h 3693326"/>
                  <a:gd name="connsiteX3" fmla="*/ 541171 w 1272868"/>
                  <a:gd name="connsiteY3" fmla="*/ 3693326 h 3693326"/>
                  <a:gd name="connsiteX4" fmla="*/ 0 w 1272868"/>
                  <a:gd name="connsiteY4" fmla="*/ 295275 h 3693326"/>
                  <a:gd name="connsiteX0" fmla="*/ 0 w 758518"/>
                  <a:gd name="connsiteY0" fmla="*/ 476250 h 3693326"/>
                  <a:gd name="connsiteX1" fmla="*/ 755343 w 758518"/>
                  <a:gd name="connsiteY1" fmla="*/ 0 h 3693326"/>
                  <a:gd name="connsiteX2" fmla="*/ 758518 w 758518"/>
                  <a:gd name="connsiteY2" fmla="*/ 1856337 h 3693326"/>
                  <a:gd name="connsiteX3" fmla="*/ 26821 w 758518"/>
                  <a:gd name="connsiteY3" fmla="*/ 3693326 h 3693326"/>
                  <a:gd name="connsiteX4" fmla="*/ 0 w 758518"/>
                  <a:gd name="connsiteY4" fmla="*/ 476250 h 3693326"/>
                  <a:gd name="connsiteX0" fmla="*/ 0 w 758518"/>
                  <a:gd name="connsiteY0" fmla="*/ 352985 h 3570061"/>
                  <a:gd name="connsiteX1" fmla="*/ 745818 w 758518"/>
                  <a:gd name="connsiteY1" fmla="*/ 0 h 3570061"/>
                  <a:gd name="connsiteX2" fmla="*/ 758518 w 758518"/>
                  <a:gd name="connsiteY2" fmla="*/ 1733072 h 3570061"/>
                  <a:gd name="connsiteX3" fmla="*/ 26821 w 758518"/>
                  <a:gd name="connsiteY3" fmla="*/ 3570061 h 3570061"/>
                  <a:gd name="connsiteX4" fmla="*/ 0 w 758518"/>
                  <a:gd name="connsiteY4" fmla="*/ 352985 h 3570061"/>
                  <a:gd name="connsiteX0" fmla="*/ 0 w 758518"/>
                  <a:gd name="connsiteY0" fmla="*/ 352985 h 3570061"/>
                  <a:gd name="connsiteX1" fmla="*/ 745818 w 758518"/>
                  <a:gd name="connsiteY1" fmla="*/ 0 h 3570061"/>
                  <a:gd name="connsiteX2" fmla="*/ 758518 w 758518"/>
                  <a:gd name="connsiteY2" fmla="*/ 1733072 h 3570061"/>
                  <a:gd name="connsiteX3" fmla="*/ 26821 w 758518"/>
                  <a:gd name="connsiteY3" fmla="*/ 3570061 h 3570061"/>
                  <a:gd name="connsiteX4" fmla="*/ 0 w 758518"/>
                  <a:gd name="connsiteY4" fmla="*/ 352985 h 3570061"/>
                  <a:gd name="connsiteX0" fmla="*/ 0 w 758518"/>
                  <a:gd name="connsiteY0" fmla="*/ 358122 h 3575198"/>
                  <a:gd name="connsiteX1" fmla="*/ 741055 w 758518"/>
                  <a:gd name="connsiteY1" fmla="*/ 0 h 3575198"/>
                  <a:gd name="connsiteX2" fmla="*/ 758518 w 758518"/>
                  <a:gd name="connsiteY2" fmla="*/ 1738209 h 3575198"/>
                  <a:gd name="connsiteX3" fmla="*/ 26821 w 758518"/>
                  <a:gd name="connsiteY3" fmla="*/ 3575198 h 3575198"/>
                  <a:gd name="connsiteX4" fmla="*/ 0 w 758518"/>
                  <a:gd name="connsiteY4" fmla="*/ 358122 h 3575198"/>
                  <a:gd name="connsiteX0" fmla="*/ 0 w 758518"/>
                  <a:gd name="connsiteY0" fmla="*/ 358122 h 3575198"/>
                  <a:gd name="connsiteX1" fmla="*/ 741055 w 758518"/>
                  <a:gd name="connsiteY1" fmla="*/ 0 h 3575198"/>
                  <a:gd name="connsiteX2" fmla="*/ 758518 w 758518"/>
                  <a:gd name="connsiteY2" fmla="*/ 1738209 h 3575198"/>
                  <a:gd name="connsiteX3" fmla="*/ 26821 w 758518"/>
                  <a:gd name="connsiteY3" fmla="*/ 3575198 h 3575198"/>
                  <a:gd name="connsiteX4" fmla="*/ 0 w 758518"/>
                  <a:gd name="connsiteY4" fmla="*/ 358122 h 3575198"/>
                  <a:gd name="connsiteX0" fmla="*/ 0 w 758518"/>
                  <a:gd name="connsiteY0" fmla="*/ 358122 h 3575198"/>
                  <a:gd name="connsiteX1" fmla="*/ 741055 w 758518"/>
                  <a:gd name="connsiteY1" fmla="*/ 0 h 3575198"/>
                  <a:gd name="connsiteX2" fmla="*/ 758518 w 758518"/>
                  <a:gd name="connsiteY2" fmla="*/ 1738209 h 3575198"/>
                  <a:gd name="connsiteX3" fmla="*/ 26821 w 758518"/>
                  <a:gd name="connsiteY3" fmla="*/ 3575198 h 3575198"/>
                  <a:gd name="connsiteX4" fmla="*/ 0 w 758518"/>
                  <a:gd name="connsiteY4" fmla="*/ 358122 h 357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518" h="3575198">
                    <a:moveTo>
                      <a:pt x="0" y="358122"/>
                    </a:moveTo>
                    <a:cubicBezTo>
                      <a:pt x="349413" y="180089"/>
                      <a:pt x="320205" y="95859"/>
                      <a:pt x="741055" y="0"/>
                    </a:cubicBezTo>
                    <a:cubicBezTo>
                      <a:pt x="742113" y="618779"/>
                      <a:pt x="757460" y="1119430"/>
                      <a:pt x="758518" y="1738209"/>
                    </a:cubicBezTo>
                    <a:lnTo>
                      <a:pt x="26821" y="3575198"/>
                    </a:lnTo>
                    <a:lnTo>
                      <a:pt x="0" y="3581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사다리꼴 43"/>
              <p:cNvSpPr/>
              <p:nvPr/>
            </p:nvSpPr>
            <p:spPr>
              <a:xfrm flipH="1">
                <a:off x="839740" y="2962798"/>
                <a:ext cx="2862964" cy="365319"/>
              </a:xfrm>
              <a:custGeom>
                <a:avLst/>
                <a:gdLst>
                  <a:gd name="connsiteX0" fmla="*/ 0 w 2129937"/>
                  <a:gd name="connsiteY0" fmla="*/ 573079 h 573079"/>
                  <a:gd name="connsiteX1" fmla="*/ 590948 w 2129937"/>
                  <a:gd name="connsiteY1" fmla="*/ 0 h 573079"/>
                  <a:gd name="connsiteX2" fmla="*/ 1538989 w 2129937"/>
                  <a:gd name="connsiteY2" fmla="*/ 0 h 573079"/>
                  <a:gd name="connsiteX3" fmla="*/ 2129937 w 2129937"/>
                  <a:gd name="connsiteY3" fmla="*/ 573079 h 573079"/>
                  <a:gd name="connsiteX4" fmla="*/ 0 w 2129937"/>
                  <a:gd name="connsiteY4" fmla="*/ 573079 h 573079"/>
                  <a:gd name="connsiteX0" fmla="*/ 9127 w 2139064"/>
                  <a:gd name="connsiteY0" fmla="*/ 573079 h 573079"/>
                  <a:gd name="connsiteX1" fmla="*/ 0 w 2139064"/>
                  <a:gd name="connsiteY1" fmla="*/ 19050 h 573079"/>
                  <a:gd name="connsiteX2" fmla="*/ 1548116 w 2139064"/>
                  <a:gd name="connsiteY2" fmla="*/ 0 h 573079"/>
                  <a:gd name="connsiteX3" fmla="*/ 2139064 w 2139064"/>
                  <a:gd name="connsiteY3" fmla="*/ 573079 h 573079"/>
                  <a:gd name="connsiteX4" fmla="*/ 9127 w 2139064"/>
                  <a:gd name="connsiteY4" fmla="*/ 573079 h 573079"/>
                  <a:gd name="connsiteX0" fmla="*/ 9127 w 2139064"/>
                  <a:gd name="connsiteY0" fmla="*/ 554029 h 554029"/>
                  <a:gd name="connsiteX1" fmla="*/ 0 w 2139064"/>
                  <a:gd name="connsiteY1" fmla="*/ 0 h 554029"/>
                  <a:gd name="connsiteX2" fmla="*/ 776591 w 2139064"/>
                  <a:gd name="connsiteY2" fmla="*/ 66675 h 554029"/>
                  <a:gd name="connsiteX3" fmla="*/ 2139064 w 2139064"/>
                  <a:gd name="connsiteY3" fmla="*/ 554029 h 554029"/>
                  <a:gd name="connsiteX4" fmla="*/ 9127 w 2139064"/>
                  <a:gd name="connsiteY4" fmla="*/ 554029 h 554029"/>
                  <a:gd name="connsiteX0" fmla="*/ 272652 w 2402589"/>
                  <a:gd name="connsiteY0" fmla="*/ 591239 h 591239"/>
                  <a:gd name="connsiteX1" fmla="*/ 0 w 2402589"/>
                  <a:gd name="connsiteY1" fmla="*/ 0 h 591239"/>
                  <a:gd name="connsiteX2" fmla="*/ 1040116 w 2402589"/>
                  <a:gd name="connsiteY2" fmla="*/ 103885 h 591239"/>
                  <a:gd name="connsiteX3" fmla="*/ 2402589 w 2402589"/>
                  <a:gd name="connsiteY3" fmla="*/ 591239 h 591239"/>
                  <a:gd name="connsiteX4" fmla="*/ 272652 w 2402589"/>
                  <a:gd name="connsiteY4" fmla="*/ 591239 h 591239"/>
                  <a:gd name="connsiteX0" fmla="*/ 1025127 w 3155064"/>
                  <a:gd name="connsiteY0" fmla="*/ 538912 h 538912"/>
                  <a:gd name="connsiteX1" fmla="*/ 0 w 3155064"/>
                  <a:gd name="connsiteY1" fmla="*/ 0 h 538912"/>
                  <a:gd name="connsiteX2" fmla="*/ 1792591 w 3155064"/>
                  <a:gd name="connsiteY2" fmla="*/ 51558 h 538912"/>
                  <a:gd name="connsiteX3" fmla="*/ 3155064 w 3155064"/>
                  <a:gd name="connsiteY3" fmla="*/ 538912 h 538912"/>
                  <a:gd name="connsiteX4" fmla="*/ 1025127 w 3155064"/>
                  <a:gd name="connsiteY4" fmla="*/ 538912 h 538912"/>
                  <a:gd name="connsiteX0" fmla="*/ 1025127 w 3155064"/>
                  <a:gd name="connsiteY0" fmla="*/ 539681 h 539681"/>
                  <a:gd name="connsiteX1" fmla="*/ 0 w 3155064"/>
                  <a:gd name="connsiteY1" fmla="*/ 769 h 539681"/>
                  <a:gd name="connsiteX2" fmla="*/ 1783066 w 3155064"/>
                  <a:gd name="connsiteY2" fmla="*/ 0 h 539681"/>
                  <a:gd name="connsiteX3" fmla="*/ 3155064 w 3155064"/>
                  <a:gd name="connsiteY3" fmla="*/ 539681 h 539681"/>
                  <a:gd name="connsiteX4" fmla="*/ 1025127 w 3155064"/>
                  <a:gd name="connsiteY4" fmla="*/ 539681 h 539681"/>
                  <a:gd name="connsiteX0" fmla="*/ 733027 w 2862964"/>
                  <a:gd name="connsiteY0" fmla="*/ 539681 h 539681"/>
                  <a:gd name="connsiteX1" fmla="*/ 0 w 2862964"/>
                  <a:gd name="connsiteY1" fmla="*/ 769 h 539681"/>
                  <a:gd name="connsiteX2" fmla="*/ 1490966 w 2862964"/>
                  <a:gd name="connsiteY2" fmla="*/ 0 h 539681"/>
                  <a:gd name="connsiteX3" fmla="*/ 2862964 w 2862964"/>
                  <a:gd name="connsiteY3" fmla="*/ 539681 h 539681"/>
                  <a:gd name="connsiteX4" fmla="*/ 733027 w 2862964"/>
                  <a:gd name="connsiteY4" fmla="*/ 539681 h 539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2964" h="539681">
                    <a:moveTo>
                      <a:pt x="733027" y="539681"/>
                    </a:moveTo>
                    <a:lnTo>
                      <a:pt x="0" y="769"/>
                    </a:lnTo>
                    <a:lnTo>
                      <a:pt x="1490966" y="0"/>
                    </a:lnTo>
                    <a:lnTo>
                      <a:pt x="2862964" y="539681"/>
                    </a:lnTo>
                    <a:lnTo>
                      <a:pt x="733027" y="53968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rgbClr val="F2F2F2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직사각형 31"/>
            <p:cNvSpPr/>
            <p:nvPr/>
          </p:nvSpPr>
          <p:spPr>
            <a:xfrm>
              <a:off x="843219" y="2066590"/>
              <a:ext cx="2123399" cy="41284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 extrusionH="654050">
              <a:bevelB w="3302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843219" y="3448922"/>
              <a:ext cx="2092074" cy="3079522"/>
              <a:chOff x="853734" y="4314430"/>
              <a:chExt cx="2092074" cy="2197279"/>
            </a:xfrm>
          </p:grpSpPr>
          <p:sp>
            <p:nvSpPr>
              <p:cNvPr id="2" name="직사각형 1"/>
              <p:cNvSpPr/>
              <p:nvPr/>
            </p:nvSpPr>
            <p:spPr>
              <a:xfrm>
                <a:off x="898091" y="4810368"/>
                <a:ext cx="2034685" cy="144039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43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직사각형 89"/>
              <p:cNvSpPr/>
              <p:nvPr/>
            </p:nvSpPr>
            <p:spPr>
              <a:xfrm>
                <a:off x="853734" y="4972826"/>
                <a:ext cx="2092074" cy="15388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>
                <a:spAutoFit/>
              </a:bodyPr>
              <a:lstStyle/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학부모 만족도조사 평가 교원 수</a:t>
                </a:r>
                <a: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적정화</a:t>
                </a:r>
                <a: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및 평가 문항 개선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교원 종류별 평가문항 구성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개별교원 특색교육활동 결과 피드백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895672" y="4314430"/>
                <a:ext cx="197608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20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평가 모형</a:t>
                </a:r>
                <a:r>
                  <a:rPr lang="en-US" altLang="ko-KR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16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정교화</a:t>
                </a:r>
                <a:endParaRPr lang="ko-KR" altLang="en-US" sz="16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44546A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endParaRPr>
              </a:p>
            </p:txBody>
          </p:sp>
        </p:grpSp>
      </p:grpSp>
      <p:grpSp>
        <p:nvGrpSpPr>
          <p:cNvPr id="49" name="그룹 48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50" name="직사각형 49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2015 </a:t>
              </a: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교원능력개발평가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 </a:t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주요 운영방향을 </a:t>
              </a: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소개합니다</a:t>
              </a:r>
              <a:endParaRPr lang="en-US" altLang="ko-KR" sz="30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53" name="그룹 52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54" name="직사각형 5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직사각형 5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직사각형 5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5431388" y="1573749"/>
            <a:ext cx="2921889" cy="4609590"/>
            <a:chOff x="5431388" y="1573749"/>
            <a:chExt cx="2921889" cy="4609590"/>
          </a:xfrm>
        </p:grpSpPr>
        <p:grpSp>
          <p:nvGrpSpPr>
            <p:cNvPr id="8" name="그룹 7"/>
            <p:cNvGrpSpPr/>
            <p:nvPr/>
          </p:nvGrpSpPr>
          <p:grpSpPr>
            <a:xfrm>
              <a:off x="5431388" y="1573749"/>
              <a:ext cx="2828042" cy="4609590"/>
              <a:chOff x="5431388" y="2962799"/>
              <a:chExt cx="2828042" cy="3289002"/>
            </a:xfrm>
          </p:grpSpPr>
          <p:sp>
            <p:nvSpPr>
              <p:cNvPr id="42" name="직사각형 8"/>
              <p:cNvSpPr/>
              <p:nvPr/>
            </p:nvSpPr>
            <p:spPr>
              <a:xfrm flipH="1">
                <a:off x="5431388" y="2962799"/>
                <a:ext cx="706103" cy="3289002"/>
              </a:xfrm>
              <a:custGeom>
                <a:avLst/>
                <a:gdLst>
                  <a:gd name="connsiteX0" fmla="*/ 0 w 1158568"/>
                  <a:gd name="connsiteY0" fmla="*/ 0 h 3340650"/>
                  <a:gd name="connsiteX1" fmla="*/ 1158568 w 1158568"/>
                  <a:gd name="connsiteY1" fmla="*/ 0 h 3340650"/>
                  <a:gd name="connsiteX2" fmla="*/ 1158568 w 1158568"/>
                  <a:gd name="connsiteY2" fmla="*/ 3340650 h 3340650"/>
                  <a:gd name="connsiteX3" fmla="*/ 0 w 1158568"/>
                  <a:gd name="connsiteY3" fmla="*/ 3340650 h 3340650"/>
                  <a:gd name="connsiteX4" fmla="*/ 0 w 1158568"/>
                  <a:gd name="connsiteY4" fmla="*/ 0 h 3340650"/>
                  <a:gd name="connsiteX0" fmla="*/ 0 w 1168093"/>
                  <a:gd name="connsiteY0" fmla="*/ 0 h 3340650"/>
                  <a:gd name="connsiteX1" fmla="*/ 1158568 w 1168093"/>
                  <a:gd name="connsiteY1" fmla="*/ 0 h 3340650"/>
                  <a:gd name="connsiteX2" fmla="*/ 1168093 w 1168093"/>
                  <a:gd name="connsiteY2" fmla="*/ 1816650 h 3340650"/>
                  <a:gd name="connsiteX3" fmla="*/ 0 w 1168093"/>
                  <a:gd name="connsiteY3" fmla="*/ 3340650 h 3340650"/>
                  <a:gd name="connsiteX4" fmla="*/ 0 w 1168093"/>
                  <a:gd name="connsiteY4" fmla="*/ 0 h 3340650"/>
                  <a:gd name="connsiteX0" fmla="*/ 0 w 1168093"/>
                  <a:gd name="connsiteY0" fmla="*/ 0 h 3388275"/>
                  <a:gd name="connsiteX1" fmla="*/ 1158568 w 1168093"/>
                  <a:gd name="connsiteY1" fmla="*/ 0 h 3388275"/>
                  <a:gd name="connsiteX2" fmla="*/ 1168093 w 1168093"/>
                  <a:gd name="connsiteY2" fmla="*/ 1816650 h 3388275"/>
                  <a:gd name="connsiteX3" fmla="*/ 504825 w 1168093"/>
                  <a:gd name="connsiteY3" fmla="*/ 3388275 h 3388275"/>
                  <a:gd name="connsiteX4" fmla="*/ 0 w 1168093"/>
                  <a:gd name="connsiteY4" fmla="*/ 0 h 3388275"/>
                  <a:gd name="connsiteX0" fmla="*/ 0 w 1168093"/>
                  <a:gd name="connsiteY0" fmla="*/ 0 h 3412338"/>
                  <a:gd name="connsiteX1" fmla="*/ 1158568 w 1168093"/>
                  <a:gd name="connsiteY1" fmla="*/ 0 h 3412338"/>
                  <a:gd name="connsiteX2" fmla="*/ 1168093 w 1168093"/>
                  <a:gd name="connsiteY2" fmla="*/ 1816650 h 3412338"/>
                  <a:gd name="connsiteX3" fmla="*/ 488783 w 1168093"/>
                  <a:gd name="connsiteY3" fmla="*/ 3412338 h 3412338"/>
                  <a:gd name="connsiteX4" fmla="*/ 0 w 1168093"/>
                  <a:gd name="connsiteY4" fmla="*/ 0 h 3412338"/>
                  <a:gd name="connsiteX0" fmla="*/ 0 w 1168093"/>
                  <a:gd name="connsiteY0" fmla="*/ 0 h 3398051"/>
                  <a:gd name="connsiteX1" fmla="*/ 1158568 w 1168093"/>
                  <a:gd name="connsiteY1" fmla="*/ 0 h 3398051"/>
                  <a:gd name="connsiteX2" fmla="*/ 1168093 w 1168093"/>
                  <a:gd name="connsiteY2" fmla="*/ 1816650 h 3398051"/>
                  <a:gd name="connsiteX3" fmla="*/ 541171 w 1168093"/>
                  <a:gd name="connsiteY3" fmla="*/ 3398051 h 3398051"/>
                  <a:gd name="connsiteX4" fmla="*/ 0 w 1168093"/>
                  <a:gd name="connsiteY4" fmla="*/ 0 h 3398051"/>
                  <a:gd name="connsiteX0" fmla="*/ 0 w 1520518"/>
                  <a:gd name="connsiteY0" fmla="*/ 238125 h 3636176"/>
                  <a:gd name="connsiteX1" fmla="*/ 1520518 w 1520518"/>
                  <a:gd name="connsiteY1" fmla="*/ 0 h 3636176"/>
                  <a:gd name="connsiteX2" fmla="*/ 1168093 w 1520518"/>
                  <a:gd name="connsiteY2" fmla="*/ 2054775 h 3636176"/>
                  <a:gd name="connsiteX3" fmla="*/ 541171 w 1520518"/>
                  <a:gd name="connsiteY3" fmla="*/ 3636176 h 3636176"/>
                  <a:gd name="connsiteX4" fmla="*/ 0 w 1520518"/>
                  <a:gd name="connsiteY4" fmla="*/ 238125 h 3636176"/>
                  <a:gd name="connsiteX0" fmla="*/ 0 w 1520518"/>
                  <a:gd name="connsiteY0" fmla="*/ 238125 h 3636176"/>
                  <a:gd name="connsiteX1" fmla="*/ 1520518 w 1520518"/>
                  <a:gd name="connsiteY1" fmla="*/ 0 h 3636176"/>
                  <a:gd name="connsiteX2" fmla="*/ 1482418 w 1520518"/>
                  <a:gd name="connsiteY2" fmla="*/ 1969050 h 3636176"/>
                  <a:gd name="connsiteX3" fmla="*/ 541171 w 1520518"/>
                  <a:gd name="connsiteY3" fmla="*/ 3636176 h 3636176"/>
                  <a:gd name="connsiteX4" fmla="*/ 0 w 1520518"/>
                  <a:gd name="connsiteY4" fmla="*/ 238125 h 3636176"/>
                  <a:gd name="connsiteX0" fmla="*/ 0 w 1520518"/>
                  <a:gd name="connsiteY0" fmla="*/ 238125 h 3636176"/>
                  <a:gd name="connsiteX1" fmla="*/ 1520518 w 1520518"/>
                  <a:gd name="connsiteY1" fmla="*/ 0 h 3636176"/>
                  <a:gd name="connsiteX2" fmla="*/ 1463368 w 1520518"/>
                  <a:gd name="connsiteY2" fmla="*/ 1883325 h 3636176"/>
                  <a:gd name="connsiteX3" fmla="*/ 541171 w 1520518"/>
                  <a:gd name="connsiteY3" fmla="*/ 3636176 h 3636176"/>
                  <a:gd name="connsiteX4" fmla="*/ 0 w 1520518"/>
                  <a:gd name="connsiteY4" fmla="*/ 238125 h 3636176"/>
                  <a:gd name="connsiteX0" fmla="*/ 142109 w 979347"/>
                  <a:gd name="connsiteY0" fmla="*/ 247650 h 3636176"/>
                  <a:gd name="connsiteX1" fmla="*/ 979347 w 979347"/>
                  <a:gd name="connsiteY1" fmla="*/ 0 h 3636176"/>
                  <a:gd name="connsiteX2" fmla="*/ 922197 w 979347"/>
                  <a:gd name="connsiteY2" fmla="*/ 1883325 h 3636176"/>
                  <a:gd name="connsiteX3" fmla="*/ 0 w 979347"/>
                  <a:gd name="connsiteY3" fmla="*/ 3636176 h 3636176"/>
                  <a:gd name="connsiteX4" fmla="*/ 142109 w 979347"/>
                  <a:gd name="connsiteY4" fmla="*/ 247650 h 3636176"/>
                  <a:gd name="connsiteX0" fmla="*/ 36083 w 873321"/>
                  <a:gd name="connsiteY0" fmla="*/ 247650 h 3645701"/>
                  <a:gd name="connsiteX1" fmla="*/ 873321 w 873321"/>
                  <a:gd name="connsiteY1" fmla="*/ 0 h 3645701"/>
                  <a:gd name="connsiteX2" fmla="*/ 816171 w 873321"/>
                  <a:gd name="connsiteY2" fmla="*/ 1883325 h 3645701"/>
                  <a:gd name="connsiteX3" fmla="*/ 0 w 873321"/>
                  <a:gd name="connsiteY3" fmla="*/ 3645701 h 3645701"/>
                  <a:gd name="connsiteX4" fmla="*/ 36083 w 873321"/>
                  <a:gd name="connsiteY4" fmla="*/ 247650 h 364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321" h="3645701">
                    <a:moveTo>
                      <a:pt x="36083" y="247650"/>
                    </a:moveTo>
                    <a:lnTo>
                      <a:pt x="873321" y="0"/>
                    </a:lnTo>
                    <a:lnTo>
                      <a:pt x="816171" y="1883325"/>
                    </a:lnTo>
                    <a:lnTo>
                      <a:pt x="0" y="3645701"/>
                    </a:lnTo>
                    <a:lnTo>
                      <a:pt x="36083" y="24765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직사각형 45"/>
              <p:cNvSpPr/>
              <p:nvPr/>
            </p:nvSpPr>
            <p:spPr>
              <a:xfrm flipH="1">
                <a:off x="6122036" y="3320014"/>
                <a:ext cx="2123399" cy="2913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사다리꼴 43"/>
              <p:cNvSpPr/>
              <p:nvPr/>
            </p:nvSpPr>
            <p:spPr>
              <a:xfrm>
                <a:off x="5431391" y="2963835"/>
                <a:ext cx="2828039" cy="355775"/>
              </a:xfrm>
              <a:custGeom>
                <a:avLst/>
                <a:gdLst>
                  <a:gd name="connsiteX0" fmla="*/ 0 w 2129937"/>
                  <a:gd name="connsiteY0" fmla="*/ 573079 h 573079"/>
                  <a:gd name="connsiteX1" fmla="*/ 590948 w 2129937"/>
                  <a:gd name="connsiteY1" fmla="*/ 0 h 573079"/>
                  <a:gd name="connsiteX2" fmla="*/ 1538989 w 2129937"/>
                  <a:gd name="connsiteY2" fmla="*/ 0 h 573079"/>
                  <a:gd name="connsiteX3" fmla="*/ 2129937 w 2129937"/>
                  <a:gd name="connsiteY3" fmla="*/ 573079 h 573079"/>
                  <a:gd name="connsiteX4" fmla="*/ 0 w 2129937"/>
                  <a:gd name="connsiteY4" fmla="*/ 573079 h 573079"/>
                  <a:gd name="connsiteX0" fmla="*/ 9127 w 2139064"/>
                  <a:gd name="connsiteY0" fmla="*/ 573079 h 573079"/>
                  <a:gd name="connsiteX1" fmla="*/ 0 w 2139064"/>
                  <a:gd name="connsiteY1" fmla="*/ 19050 h 573079"/>
                  <a:gd name="connsiteX2" fmla="*/ 1548116 w 2139064"/>
                  <a:gd name="connsiteY2" fmla="*/ 0 h 573079"/>
                  <a:gd name="connsiteX3" fmla="*/ 2139064 w 2139064"/>
                  <a:gd name="connsiteY3" fmla="*/ 573079 h 573079"/>
                  <a:gd name="connsiteX4" fmla="*/ 9127 w 2139064"/>
                  <a:gd name="connsiteY4" fmla="*/ 573079 h 573079"/>
                  <a:gd name="connsiteX0" fmla="*/ 9127 w 2139064"/>
                  <a:gd name="connsiteY0" fmla="*/ 554029 h 554029"/>
                  <a:gd name="connsiteX1" fmla="*/ 0 w 2139064"/>
                  <a:gd name="connsiteY1" fmla="*/ 0 h 554029"/>
                  <a:gd name="connsiteX2" fmla="*/ 776591 w 2139064"/>
                  <a:gd name="connsiteY2" fmla="*/ 66675 h 554029"/>
                  <a:gd name="connsiteX3" fmla="*/ 2139064 w 2139064"/>
                  <a:gd name="connsiteY3" fmla="*/ 554029 h 554029"/>
                  <a:gd name="connsiteX4" fmla="*/ 9127 w 2139064"/>
                  <a:gd name="connsiteY4" fmla="*/ 554029 h 554029"/>
                  <a:gd name="connsiteX0" fmla="*/ 272652 w 2402589"/>
                  <a:gd name="connsiteY0" fmla="*/ 591239 h 591239"/>
                  <a:gd name="connsiteX1" fmla="*/ 0 w 2402589"/>
                  <a:gd name="connsiteY1" fmla="*/ 0 h 591239"/>
                  <a:gd name="connsiteX2" fmla="*/ 1040116 w 2402589"/>
                  <a:gd name="connsiteY2" fmla="*/ 103885 h 591239"/>
                  <a:gd name="connsiteX3" fmla="*/ 2402589 w 2402589"/>
                  <a:gd name="connsiteY3" fmla="*/ 591239 h 591239"/>
                  <a:gd name="connsiteX4" fmla="*/ 272652 w 2402589"/>
                  <a:gd name="connsiteY4" fmla="*/ 591239 h 591239"/>
                  <a:gd name="connsiteX0" fmla="*/ 1025127 w 3155064"/>
                  <a:gd name="connsiteY0" fmla="*/ 538912 h 538912"/>
                  <a:gd name="connsiteX1" fmla="*/ 0 w 3155064"/>
                  <a:gd name="connsiteY1" fmla="*/ 0 h 538912"/>
                  <a:gd name="connsiteX2" fmla="*/ 1792591 w 3155064"/>
                  <a:gd name="connsiteY2" fmla="*/ 51558 h 538912"/>
                  <a:gd name="connsiteX3" fmla="*/ 3155064 w 3155064"/>
                  <a:gd name="connsiteY3" fmla="*/ 538912 h 538912"/>
                  <a:gd name="connsiteX4" fmla="*/ 1025127 w 3155064"/>
                  <a:gd name="connsiteY4" fmla="*/ 538912 h 538912"/>
                  <a:gd name="connsiteX0" fmla="*/ 977502 w 3107439"/>
                  <a:gd name="connsiteY0" fmla="*/ 514492 h 514492"/>
                  <a:gd name="connsiteX1" fmla="*/ 0 w 3107439"/>
                  <a:gd name="connsiteY1" fmla="*/ 0 h 514492"/>
                  <a:gd name="connsiteX2" fmla="*/ 1744966 w 3107439"/>
                  <a:gd name="connsiteY2" fmla="*/ 27138 h 514492"/>
                  <a:gd name="connsiteX3" fmla="*/ 3107439 w 3107439"/>
                  <a:gd name="connsiteY3" fmla="*/ 514492 h 514492"/>
                  <a:gd name="connsiteX4" fmla="*/ 977502 w 3107439"/>
                  <a:gd name="connsiteY4" fmla="*/ 514492 h 514492"/>
                  <a:gd name="connsiteX0" fmla="*/ 977502 w 3107439"/>
                  <a:gd name="connsiteY0" fmla="*/ 514492 h 514492"/>
                  <a:gd name="connsiteX1" fmla="*/ 0 w 3107439"/>
                  <a:gd name="connsiteY1" fmla="*/ 0 h 514492"/>
                  <a:gd name="connsiteX2" fmla="*/ 1721153 w 3107439"/>
                  <a:gd name="connsiteY2" fmla="*/ 9696 h 514492"/>
                  <a:gd name="connsiteX3" fmla="*/ 3107439 w 3107439"/>
                  <a:gd name="connsiteY3" fmla="*/ 514492 h 514492"/>
                  <a:gd name="connsiteX4" fmla="*/ 977502 w 3107439"/>
                  <a:gd name="connsiteY4" fmla="*/ 514492 h 514492"/>
                  <a:gd name="connsiteX0" fmla="*/ 987027 w 3116964"/>
                  <a:gd name="connsiteY0" fmla="*/ 504796 h 504796"/>
                  <a:gd name="connsiteX1" fmla="*/ 0 w 3116964"/>
                  <a:gd name="connsiteY1" fmla="*/ 770 h 504796"/>
                  <a:gd name="connsiteX2" fmla="*/ 1730678 w 3116964"/>
                  <a:gd name="connsiteY2" fmla="*/ 0 h 504796"/>
                  <a:gd name="connsiteX3" fmla="*/ 3116964 w 3116964"/>
                  <a:gd name="connsiteY3" fmla="*/ 504796 h 504796"/>
                  <a:gd name="connsiteX4" fmla="*/ 987027 w 3116964"/>
                  <a:gd name="connsiteY4" fmla="*/ 504796 h 504796"/>
                  <a:gd name="connsiteX0" fmla="*/ 660002 w 2789939"/>
                  <a:gd name="connsiteY0" fmla="*/ 506352 h 506352"/>
                  <a:gd name="connsiteX1" fmla="*/ 0 w 2789939"/>
                  <a:gd name="connsiteY1" fmla="*/ 0 h 506352"/>
                  <a:gd name="connsiteX2" fmla="*/ 1403653 w 2789939"/>
                  <a:gd name="connsiteY2" fmla="*/ 1556 h 506352"/>
                  <a:gd name="connsiteX3" fmla="*/ 2789939 w 2789939"/>
                  <a:gd name="connsiteY3" fmla="*/ 506352 h 506352"/>
                  <a:gd name="connsiteX4" fmla="*/ 660002 w 2789939"/>
                  <a:gd name="connsiteY4" fmla="*/ 506352 h 506352"/>
                  <a:gd name="connsiteX0" fmla="*/ 698102 w 2828039"/>
                  <a:gd name="connsiteY0" fmla="*/ 504796 h 504796"/>
                  <a:gd name="connsiteX1" fmla="*/ 0 w 2828039"/>
                  <a:gd name="connsiteY1" fmla="*/ 1933 h 504796"/>
                  <a:gd name="connsiteX2" fmla="*/ 1441753 w 2828039"/>
                  <a:gd name="connsiteY2" fmla="*/ 0 h 504796"/>
                  <a:gd name="connsiteX3" fmla="*/ 2828039 w 2828039"/>
                  <a:gd name="connsiteY3" fmla="*/ 504796 h 504796"/>
                  <a:gd name="connsiteX4" fmla="*/ 698102 w 2828039"/>
                  <a:gd name="connsiteY4" fmla="*/ 504796 h 50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8039" h="504796">
                    <a:moveTo>
                      <a:pt x="698102" y="504796"/>
                    </a:moveTo>
                    <a:lnTo>
                      <a:pt x="0" y="1933"/>
                    </a:lnTo>
                    <a:lnTo>
                      <a:pt x="1441753" y="0"/>
                    </a:lnTo>
                    <a:lnTo>
                      <a:pt x="2828039" y="504796"/>
                    </a:lnTo>
                    <a:lnTo>
                      <a:pt x="698102" y="50479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rgbClr val="F2F2F2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6166392" y="3441930"/>
              <a:ext cx="2186885" cy="2683985"/>
              <a:chOff x="6166392" y="4295770"/>
              <a:chExt cx="2186885" cy="1915058"/>
            </a:xfrm>
          </p:grpSpPr>
          <p:sp>
            <p:nvSpPr>
              <p:cNvPr id="47" name="직사각형 46"/>
              <p:cNvSpPr/>
              <p:nvPr/>
            </p:nvSpPr>
            <p:spPr>
              <a:xfrm flipH="1">
                <a:off x="6166392" y="4796696"/>
                <a:ext cx="2034685" cy="1414132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43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직사각형 90"/>
              <p:cNvSpPr/>
              <p:nvPr/>
            </p:nvSpPr>
            <p:spPr>
              <a:xfrm>
                <a:off x="6223340" y="4955807"/>
                <a:ext cx="2129937" cy="107021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/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온라인 시스템 기능 고도화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온라인 참여확대 및 종이설문지</a:t>
                </a:r>
                <a: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참여 병행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평가 결과의 공개 의무화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학생</a:t>
                </a:r>
                <a: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·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학부모 참여 통합 홈페이지 개설 운영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6203232" y="4295770"/>
                <a:ext cx="197608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20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평가의</a:t>
                </a:r>
                <a:r>
                  <a:rPr lang="en-US" altLang="ko-KR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 </a:t>
                </a:r>
                <a:r>
                  <a:rPr lang="ko-KR" altLang="en-US" sz="20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편의성 </a:t>
                </a:r>
                <a:r>
                  <a:rPr lang="en-US" altLang="ko-KR" sz="20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0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16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제고</a:t>
                </a:r>
              </a:p>
            </p:txBody>
          </p:sp>
        </p:grpSp>
      </p:grpSp>
      <p:grpSp>
        <p:nvGrpSpPr>
          <p:cNvPr id="15" name="그룹 14"/>
          <p:cNvGrpSpPr/>
          <p:nvPr/>
        </p:nvGrpSpPr>
        <p:grpSpPr>
          <a:xfrm>
            <a:off x="3503580" y="1558114"/>
            <a:ext cx="2130376" cy="5149049"/>
            <a:chOff x="3503580" y="1558114"/>
            <a:chExt cx="2130376" cy="5149049"/>
          </a:xfrm>
        </p:grpSpPr>
        <p:grpSp>
          <p:nvGrpSpPr>
            <p:cNvPr id="6" name="그룹 5"/>
            <p:cNvGrpSpPr/>
            <p:nvPr/>
          </p:nvGrpSpPr>
          <p:grpSpPr>
            <a:xfrm>
              <a:off x="3503580" y="1558114"/>
              <a:ext cx="2124912" cy="4637516"/>
              <a:chOff x="3503580" y="2964872"/>
              <a:chExt cx="2124912" cy="3308928"/>
            </a:xfrm>
          </p:grpSpPr>
          <p:sp>
            <p:nvSpPr>
              <p:cNvPr id="45" name="사다리꼴 44"/>
              <p:cNvSpPr/>
              <p:nvPr/>
            </p:nvSpPr>
            <p:spPr>
              <a:xfrm>
                <a:off x="3505093" y="2964872"/>
                <a:ext cx="2123399" cy="363245"/>
              </a:xfrm>
              <a:prstGeom prst="trapezoid">
                <a:avLst>
                  <a:gd name="adj" fmla="val 94313"/>
                </a:avLst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rgbClr val="F2F2F2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3503580" y="3328118"/>
                <a:ext cx="2123399" cy="29456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3541882" y="3516719"/>
              <a:ext cx="2092074" cy="3190444"/>
              <a:chOff x="3541882" y="4313513"/>
              <a:chExt cx="2092074" cy="2276423"/>
            </a:xfrm>
          </p:grpSpPr>
          <p:sp>
            <p:nvSpPr>
              <p:cNvPr id="40" name="직사각형 39"/>
              <p:cNvSpPr/>
              <p:nvPr/>
            </p:nvSpPr>
            <p:spPr>
              <a:xfrm>
                <a:off x="3547937" y="4809927"/>
                <a:ext cx="2034685" cy="138831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4300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직사각형 36"/>
              <p:cNvSpPr/>
              <p:nvPr/>
            </p:nvSpPr>
            <p:spPr>
              <a:xfrm>
                <a:off x="3541882" y="4974109"/>
                <a:ext cx="2092074" cy="16158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>
                <a:spAutoFit/>
              </a:bodyPr>
              <a:lstStyle/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학부모 정보 제공 및 </a:t>
                </a:r>
                <a: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/>
                </a:r>
                <a:br>
                  <a:rPr lang="en-US" altLang="ko-KR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</a:b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결과 </a:t>
                </a:r>
                <a:r>
                  <a:rPr lang="ko-KR" altLang="en-US" sz="1400" spc="-100" dirty="0" err="1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환류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강화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평가 결과 분석 정교화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평가결과와 결과 활용 연수 연계 강화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  <a:p>
                <a:pPr marL="88900" indent="-88900" latinLnBrk="0">
                  <a:spcAft>
                    <a:spcPts val="600"/>
                  </a:spcAft>
                  <a:buClr>
                    <a:srgbClr val="0083CC"/>
                  </a:buClr>
                  <a:buSzPct val="80000"/>
                  <a:buFont typeface="Arial" panose="020B0604020202020204" pitchFamily="34" charset="0"/>
                  <a:buChar char="•"/>
                </a:pPr>
                <a:r>
                  <a:rPr lang="ko-KR" altLang="en-US" sz="1400" spc="-100" dirty="0" err="1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자유서술식</a:t>
                </a:r>
                <a:r>
                  <a:rPr lang="ko-KR" altLang="en-US" sz="14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응답양식 이원화 </a:t>
                </a:r>
                <a:endPara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  <p:sp>
            <p:nvSpPr>
              <p:cNvPr id="38" name="직사각형 37"/>
              <p:cNvSpPr/>
              <p:nvPr/>
            </p:nvSpPr>
            <p:spPr>
              <a:xfrm>
                <a:off x="3577236" y="4313513"/>
                <a:ext cx="197608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평가결과 활용</a:t>
                </a:r>
                <a:r>
                  <a:rPr lang="en-US" altLang="ko-KR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0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1600" spc="-100" dirty="0" err="1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환류</a:t>
                </a:r>
                <a:r>
                  <a:rPr lang="ko-KR" altLang="en-US" sz="16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44546A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 강화</a:t>
                </a:r>
                <a:endParaRPr lang="en-US" altLang="ko-KR" sz="16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44546A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endParaRPr>
              </a:p>
            </p:txBody>
          </p:sp>
        </p:grpSp>
      </p:grpSp>
      <p:sp>
        <p:nvSpPr>
          <p:cNvPr id="59" name="직사각형 58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2. 2015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개선방향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49854" y="2198660"/>
            <a:ext cx="7781968" cy="1008443"/>
            <a:chOff x="649854" y="2267123"/>
            <a:chExt cx="7781968" cy="1008443"/>
          </a:xfrm>
        </p:grpSpPr>
        <p:grpSp>
          <p:nvGrpSpPr>
            <p:cNvPr id="4" name="그룹 3"/>
            <p:cNvGrpSpPr/>
            <p:nvPr/>
          </p:nvGrpSpPr>
          <p:grpSpPr>
            <a:xfrm>
              <a:off x="650631" y="2358048"/>
              <a:ext cx="7781191" cy="917518"/>
              <a:chOff x="1246968" y="2054500"/>
              <a:chExt cx="6650064" cy="917518"/>
            </a:xfrm>
          </p:grpSpPr>
          <p:grpSp>
            <p:nvGrpSpPr>
              <p:cNvPr id="3" name="그룹 2"/>
              <p:cNvGrpSpPr/>
              <p:nvPr/>
            </p:nvGrpSpPr>
            <p:grpSpPr>
              <a:xfrm>
                <a:off x="1246968" y="2054500"/>
                <a:ext cx="6650064" cy="917518"/>
                <a:chOff x="1246968" y="2054500"/>
                <a:chExt cx="6650064" cy="917518"/>
              </a:xfrm>
            </p:grpSpPr>
            <p:sp>
              <p:nvSpPr>
                <p:cNvPr id="30" name="직사각형 29"/>
                <p:cNvSpPr/>
                <p:nvPr/>
              </p:nvSpPr>
              <p:spPr>
                <a:xfrm>
                  <a:off x="1246968" y="2054500"/>
                  <a:ext cx="6650064" cy="917518"/>
                </a:xfrm>
                <a:prstGeom prst="rect">
                  <a:avLst/>
                </a:prstGeom>
                <a:solidFill>
                  <a:srgbClr val="0083CC"/>
                </a:solidFill>
                <a:ln w="38100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직사각형 74"/>
                <p:cNvSpPr/>
                <p:nvPr/>
              </p:nvSpPr>
              <p:spPr>
                <a:xfrm>
                  <a:off x="2151062" y="2238257"/>
                  <a:ext cx="4841875" cy="576621"/>
                </a:xfrm>
                <a:prstGeom prst="rect">
                  <a:avLst/>
                </a:prstGeom>
                <a:noFill/>
                <a:ln w="412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ko-KR" altLang="en-US" sz="1600" spc="-100" dirty="0" smtClean="0">
                      <a:ln>
                        <a:solidFill>
                          <a:srgbClr val="27B9B0">
                            <a:alpha val="0"/>
                          </a:srgbClr>
                        </a:solidFill>
                      </a:ln>
                      <a:solidFill>
                        <a:prstClr val="white"/>
                      </a:solidFill>
                      <a:latin typeface="KoPub돋움체 Medium" panose="02020603020101020101" pitchFamily="18" charset="-127"/>
                      <a:ea typeface="KoPub돋움체 Medium" panose="02020603020101020101" pitchFamily="18" charset="-127"/>
                    </a:rPr>
                    <a:t>내실 있는 </a:t>
                  </a:r>
                  <a:r>
                    <a:rPr lang="ko-KR" altLang="en-US" sz="1600" spc="-100" dirty="0">
                      <a:ln>
                        <a:solidFill>
                          <a:srgbClr val="27B9B0">
                            <a:alpha val="0"/>
                          </a:srgbClr>
                        </a:solidFill>
                      </a:ln>
                      <a:solidFill>
                        <a:prstClr val="white"/>
                      </a:solidFill>
                      <a:latin typeface="KoPub돋움체 Medium" panose="02020603020101020101" pitchFamily="18" charset="-127"/>
                      <a:ea typeface="KoPub돋움체 Medium" panose="02020603020101020101" pitchFamily="18" charset="-127"/>
                    </a:rPr>
                    <a:t>평가 시행으로 </a:t>
                  </a:r>
                  <a:r>
                    <a:rPr lang="en-US" altLang="ko-KR" sz="1600" spc="-100" dirty="0">
                      <a:ln>
                        <a:solidFill>
                          <a:srgbClr val="27B9B0">
                            <a:alpha val="0"/>
                          </a:srgbClr>
                        </a:solidFill>
                      </a:ln>
                      <a:solidFill>
                        <a:prstClr val="white"/>
                      </a:solidFill>
                      <a:latin typeface="KoPub돋움체 Medium" panose="02020603020101020101" pitchFamily="18" charset="-127"/>
                      <a:ea typeface="KoPub돋움체 Medium" panose="02020603020101020101" pitchFamily="18" charset="-127"/>
                    </a:rPr>
                    <a:t/>
                  </a:r>
                  <a:br>
                    <a:rPr lang="en-US" altLang="ko-KR" sz="1600" spc="-100" dirty="0">
                      <a:ln>
                        <a:solidFill>
                          <a:srgbClr val="27B9B0">
                            <a:alpha val="0"/>
                          </a:srgbClr>
                        </a:solidFill>
                      </a:ln>
                      <a:solidFill>
                        <a:prstClr val="white"/>
                      </a:solidFill>
                      <a:latin typeface="KoPub돋움체 Medium" panose="02020603020101020101" pitchFamily="18" charset="-127"/>
                      <a:ea typeface="KoPub돋움체 Medium" panose="02020603020101020101" pitchFamily="18" charset="-127"/>
                    </a:rPr>
                  </a:br>
                  <a:r>
                    <a:rPr lang="ko-KR" altLang="en-US" sz="2000" spc="-100" dirty="0">
                      <a:ln>
                        <a:solidFill>
                          <a:srgbClr val="27B9B0">
                            <a:alpha val="0"/>
                          </a:srgbClr>
                        </a:solidFill>
                      </a:ln>
                      <a:solidFill>
                        <a:prstClr val="white"/>
                      </a:solidFill>
                      <a:latin typeface="KoPub돋움체 Bold" panose="02020603020101020101" pitchFamily="18" charset="-127"/>
                      <a:ea typeface="KoPub돋움체 Bold" panose="02020603020101020101" pitchFamily="18" charset="-127"/>
                    </a:rPr>
                    <a:t>평가의 객관성 신뢰도 제고</a:t>
                  </a:r>
                </a:p>
              </p:txBody>
            </p:sp>
          </p:grpSp>
          <p:sp>
            <p:nvSpPr>
              <p:cNvPr id="41" name="Freeform 5"/>
              <p:cNvSpPr>
                <a:spLocks noEditPoints="1"/>
              </p:cNvSpPr>
              <p:nvPr/>
            </p:nvSpPr>
            <p:spPr bwMode="auto">
              <a:xfrm>
                <a:off x="5771411" y="2198930"/>
                <a:ext cx="587901" cy="573561"/>
              </a:xfrm>
              <a:custGeom>
                <a:avLst/>
                <a:gdLst>
                  <a:gd name="T0" fmla="*/ 4242 w 6016"/>
                  <a:gd name="T1" fmla="*/ 1996 h 5870"/>
                  <a:gd name="T2" fmla="*/ 4437 w 6016"/>
                  <a:gd name="T3" fmla="*/ 863 h 5870"/>
                  <a:gd name="T4" fmla="*/ 3742 w 6016"/>
                  <a:gd name="T5" fmla="*/ 0 h 5870"/>
                  <a:gd name="T6" fmla="*/ 3256 w 6016"/>
                  <a:gd name="T7" fmla="*/ 334 h 5870"/>
                  <a:gd name="T8" fmla="*/ 3243 w 6016"/>
                  <a:gd name="T9" fmla="*/ 682 h 5870"/>
                  <a:gd name="T10" fmla="*/ 3133 w 6016"/>
                  <a:gd name="T11" fmla="*/ 1175 h 5870"/>
                  <a:gd name="T12" fmla="*/ 1834 w 6016"/>
                  <a:gd name="T13" fmla="*/ 2566 h 5870"/>
                  <a:gd name="T14" fmla="*/ 423 w 6016"/>
                  <a:gd name="T15" fmla="*/ 2290 h 5870"/>
                  <a:gd name="T16" fmla="*/ 0 w 6016"/>
                  <a:gd name="T17" fmla="*/ 5303 h 5870"/>
                  <a:gd name="T18" fmla="*/ 1437 w 6016"/>
                  <a:gd name="T19" fmla="*/ 5726 h 5870"/>
                  <a:gd name="T20" fmla="*/ 2210 w 6016"/>
                  <a:gd name="T21" fmla="*/ 5296 h 5870"/>
                  <a:gd name="T22" fmla="*/ 2694 w 6016"/>
                  <a:gd name="T23" fmla="*/ 5637 h 5870"/>
                  <a:gd name="T24" fmla="*/ 3215 w 6016"/>
                  <a:gd name="T25" fmla="*/ 5869 h 5870"/>
                  <a:gd name="T26" fmla="*/ 5329 w 6016"/>
                  <a:gd name="T27" fmla="*/ 5354 h 5870"/>
                  <a:gd name="T28" fmla="*/ 5439 w 6016"/>
                  <a:gd name="T29" fmla="*/ 2359 h 5870"/>
                  <a:gd name="T30" fmla="*/ 1437 w 6016"/>
                  <a:gd name="T31" fmla="*/ 5439 h 5870"/>
                  <a:gd name="T32" fmla="*/ 286 w 6016"/>
                  <a:gd name="T33" fmla="*/ 5303 h 5870"/>
                  <a:gd name="T34" fmla="*/ 423 w 6016"/>
                  <a:gd name="T35" fmla="*/ 2577 h 5870"/>
                  <a:gd name="T36" fmla="*/ 1574 w 6016"/>
                  <a:gd name="T37" fmla="*/ 2713 h 5870"/>
                  <a:gd name="T38" fmla="*/ 1574 w 6016"/>
                  <a:gd name="T39" fmla="*/ 5303 h 5870"/>
                  <a:gd name="T40" fmla="*/ 5053 w 6016"/>
                  <a:gd name="T41" fmla="*/ 5279 h 5870"/>
                  <a:gd name="T42" fmla="*/ 3218 w 6016"/>
                  <a:gd name="T43" fmla="*/ 5586 h 5870"/>
                  <a:gd name="T44" fmla="*/ 3220 w 6016"/>
                  <a:gd name="T45" fmla="*/ 5586 h 5870"/>
                  <a:gd name="T46" fmla="*/ 2728 w 6016"/>
                  <a:gd name="T47" fmla="*/ 5246 h 5870"/>
                  <a:gd name="T48" fmla="*/ 1860 w 6016"/>
                  <a:gd name="T49" fmla="*/ 5010 h 5870"/>
                  <a:gd name="T50" fmla="*/ 3020 w 6016"/>
                  <a:gd name="T51" fmla="*/ 2178 h 5870"/>
                  <a:gd name="T52" fmla="*/ 3035 w 6016"/>
                  <a:gd name="T53" fmla="*/ 2151 h 5870"/>
                  <a:gd name="T54" fmla="*/ 3529 w 6016"/>
                  <a:gd name="T55" fmla="*/ 679 h 5870"/>
                  <a:gd name="T56" fmla="*/ 3604 w 6016"/>
                  <a:gd name="T57" fmla="*/ 286 h 5870"/>
                  <a:gd name="T58" fmla="*/ 4151 w 6016"/>
                  <a:gd name="T59" fmla="*/ 697 h 5870"/>
                  <a:gd name="T60" fmla="*/ 4138 w 6016"/>
                  <a:gd name="T61" fmla="*/ 1025 h 5870"/>
                  <a:gd name="T62" fmla="*/ 4034 w 6016"/>
                  <a:gd name="T63" fmla="*/ 2232 h 5870"/>
                  <a:gd name="T64" fmla="*/ 5639 w 6016"/>
                  <a:gd name="T65" fmla="*/ 3144 h 5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16" h="5870">
                    <a:moveTo>
                      <a:pt x="5439" y="2359"/>
                    </a:moveTo>
                    <a:cubicBezTo>
                      <a:pt x="4242" y="1996"/>
                      <a:pt x="4242" y="1996"/>
                      <a:pt x="4242" y="1996"/>
                    </a:cubicBezTo>
                    <a:cubicBezTo>
                      <a:pt x="4419" y="1081"/>
                      <a:pt x="4419" y="1081"/>
                      <a:pt x="4419" y="1081"/>
                    </a:cubicBezTo>
                    <a:cubicBezTo>
                      <a:pt x="4433" y="1009"/>
                      <a:pt x="4437" y="936"/>
                      <a:pt x="4437" y="863"/>
                    </a:cubicBezTo>
                    <a:cubicBezTo>
                      <a:pt x="4437" y="697"/>
                      <a:pt x="4437" y="697"/>
                      <a:pt x="4437" y="697"/>
                    </a:cubicBezTo>
                    <a:cubicBezTo>
                      <a:pt x="4437" y="311"/>
                      <a:pt x="4129" y="0"/>
                      <a:pt x="3742" y="0"/>
                    </a:cubicBezTo>
                    <a:cubicBezTo>
                      <a:pt x="3604" y="0"/>
                      <a:pt x="3604" y="0"/>
                      <a:pt x="3604" y="0"/>
                    </a:cubicBezTo>
                    <a:cubicBezTo>
                      <a:pt x="3416" y="0"/>
                      <a:pt x="3262" y="145"/>
                      <a:pt x="3256" y="334"/>
                    </a:cubicBezTo>
                    <a:cubicBezTo>
                      <a:pt x="3243" y="674"/>
                      <a:pt x="3243" y="674"/>
                      <a:pt x="3243" y="674"/>
                    </a:cubicBezTo>
                    <a:cubicBezTo>
                      <a:pt x="3243" y="676"/>
                      <a:pt x="3243" y="679"/>
                      <a:pt x="3243" y="682"/>
                    </a:cubicBezTo>
                    <a:cubicBezTo>
                      <a:pt x="3248" y="908"/>
                      <a:pt x="3208" y="1030"/>
                      <a:pt x="3138" y="1164"/>
                    </a:cubicBezTo>
                    <a:cubicBezTo>
                      <a:pt x="3136" y="1167"/>
                      <a:pt x="3134" y="1171"/>
                      <a:pt x="3133" y="1175"/>
                    </a:cubicBezTo>
                    <a:cubicBezTo>
                      <a:pt x="2775" y="2029"/>
                      <a:pt x="2775" y="2029"/>
                      <a:pt x="2775" y="2029"/>
                    </a:cubicBezTo>
                    <a:cubicBezTo>
                      <a:pt x="2567" y="2354"/>
                      <a:pt x="2217" y="2552"/>
                      <a:pt x="1834" y="2566"/>
                    </a:cubicBezTo>
                    <a:cubicBezTo>
                      <a:pt x="1773" y="2405"/>
                      <a:pt x="1619" y="2290"/>
                      <a:pt x="1437" y="2290"/>
                    </a:cubicBezTo>
                    <a:cubicBezTo>
                      <a:pt x="423" y="2290"/>
                      <a:pt x="423" y="2290"/>
                      <a:pt x="423" y="2290"/>
                    </a:cubicBezTo>
                    <a:cubicBezTo>
                      <a:pt x="189" y="2290"/>
                      <a:pt x="0" y="2480"/>
                      <a:pt x="0" y="2713"/>
                    </a:cubicBezTo>
                    <a:cubicBezTo>
                      <a:pt x="0" y="5303"/>
                      <a:pt x="0" y="5303"/>
                      <a:pt x="0" y="5303"/>
                    </a:cubicBezTo>
                    <a:cubicBezTo>
                      <a:pt x="0" y="5536"/>
                      <a:pt x="189" y="5726"/>
                      <a:pt x="423" y="5726"/>
                    </a:cubicBezTo>
                    <a:cubicBezTo>
                      <a:pt x="1437" y="5726"/>
                      <a:pt x="1437" y="5726"/>
                      <a:pt x="1437" y="5726"/>
                    </a:cubicBezTo>
                    <a:cubicBezTo>
                      <a:pt x="1667" y="5726"/>
                      <a:pt x="1854" y="5511"/>
                      <a:pt x="1860" y="5296"/>
                    </a:cubicBezTo>
                    <a:cubicBezTo>
                      <a:pt x="2210" y="5296"/>
                      <a:pt x="2210" y="5296"/>
                      <a:pt x="2210" y="5296"/>
                    </a:cubicBezTo>
                    <a:cubicBezTo>
                      <a:pt x="2326" y="5296"/>
                      <a:pt x="2437" y="5354"/>
                      <a:pt x="2516" y="5439"/>
                    </a:cubicBezTo>
                    <a:cubicBezTo>
                      <a:pt x="2694" y="5637"/>
                      <a:pt x="2694" y="5637"/>
                      <a:pt x="2694" y="5637"/>
                    </a:cubicBezTo>
                    <a:cubicBezTo>
                      <a:pt x="2828" y="5782"/>
                      <a:pt x="3018" y="5869"/>
                      <a:pt x="3215" y="5869"/>
                    </a:cubicBezTo>
                    <a:cubicBezTo>
                      <a:pt x="3215" y="5869"/>
                      <a:pt x="3215" y="5869"/>
                      <a:pt x="3215" y="5869"/>
                    </a:cubicBezTo>
                    <a:cubicBezTo>
                      <a:pt x="4651" y="5870"/>
                      <a:pt x="4651" y="5870"/>
                      <a:pt x="4651" y="5870"/>
                    </a:cubicBezTo>
                    <a:cubicBezTo>
                      <a:pt x="4967" y="5870"/>
                      <a:pt x="5245" y="5658"/>
                      <a:pt x="5329" y="5354"/>
                    </a:cubicBezTo>
                    <a:cubicBezTo>
                      <a:pt x="5915" y="3220"/>
                      <a:pt x="5915" y="3220"/>
                      <a:pt x="5915" y="3220"/>
                    </a:cubicBezTo>
                    <a:cubicBezTo>
                      <a:pt x="6016" y="2848"/>
                      <a:pt x="5808" y="2470"/>
                      <a:pt x="5439" y="2359"/>
                    </a:cubicBezTo>
                    <a:close/>
                    <a:moveTo>
                      <a:pt x="1574" y="5303"/>
                    </a:moveTo>
                    <a:cubicBezTo>
                      <a:pt x="1574" y="5378"/>
                      <a:pt x="1513" y="5439"/>
                      <a:pt x="1437" y="5439"/>
                    </a:cubicBezTo>
                    <a:cubicBezTo>
                      <a:pt x="423" y="5439"/>
                      <a:pt x="423" y="5439"/>
                      <a:pt x="423" y="5439"/>
                    </a:cubicBezTo>
                    <a:cubicBezTo>
                      <a:pt x="347" y="5439"/>
                      <a:pt x="286" y="5378"/>
                      <a:pt x="286" y="5303"/>
                    </a:cubicBezTo>
                    <a:cubicBezTo>
                      <a:pt x="286" y="2713"/>
                      <a:pt x="286" y="2713"/>
                      <a:pt x="286" y="2713"/>
                    </a:cubicBezTo>
                    <a:cubicBezTo>
                      <a:pt x="286" y="2638"/>
                      <a:pt x="347" y="2577"/>
                      <a:pt x="423" y="2577"/>
                    </a:cubicBezTo>
                    <a:cubicBezTo>
                      <a:pt x="1437" y="2577"/>
                      <a:pt x="1437" y="2577"/>
                      <a:pt x="1437" y="2577"/>
                    </a:cubicBezTo>
                    <a:cubicBezTo>
                      <a:pt x="1513" y="2577"/>
                      <a:pt x="1574" y="2638"/>
                      <a:pt x="1574" y="2713"/>
                    </a:cubicBezTo>
                    <a:cubicBezTo>
                      <a:pt x="1574" y="5170"/>
                      <a:pt x="1574" y="5170"/>
                      <a:pt x="1574" y="5170"/>
                    </a:cubicBezTo>
                    <a:lnTo>
                      <a:pt x="1574" y="5303"/>
                    </a:lnTo>
                    <a:close/>
                    <a:moveTo>
                      <a:pt x="5639" y="3144"/>
                    </a:moveTo>
                    <a:cubicBezTo>
                      <a:pt x="5053" y="5279"/>
                      <a:pt x="5053" y="5279"/>
                      <a:pt x="5053" y="5279"/>
                    </a:cubicBezTo>
                    <a:cubicBezTo>
                      <a:pt x="5003" y="5459"/>
                      <a:pt x="4838" y="5585"/>
                      <a:pt x="4651" y="5585"/>
                    </a:cubicBezTo>
                    <a:cubicBezTo>
                      <a:pt x="3218" y="5586"/>
                      <a:pt x="3218" y="5586"/>
                      <a:pt x="3218" y="5586"/>
                    </a:cubicBezTo>
                    <a:cubicBezTo>
                      <a:pt x="3220" y="5729"/>
                      <a:pt x="3220" y="5729"/>
                      <a:pt x="3220" y="5729"/>
                    </a:cubicBezTo>
                    <a:cubicBezTo>
                      <a:pt x="3220" y="5586"/>
                      <a:pt x="3220" y="5586"/>
                      <a:pt x="3220" y="5586"/>
                    </a:cubicBezTo>
                    <a:cubicBezTo>
                      <a:pt x="3077" y="5586"/>
                      <a:pt x="2987" y="5536"/>
                      <a:pt x="2908" y="5449"/>
                    </a:cubicBezTo>
                    <a:cubicBezTo>
                      <a:pt x="2728" y="5246"/>
                      <a:pt x="2728" y="5246"/>
                      <a:pt x="2728" y="5246"/>
                    </a:cubicBezTo>
                    <a:cubicBezTo>
                      <a:pt x="2596" y="5101"/>
                      <a:pt x="2406" y="5010"/>
                      <a:pt x="2210" y="5010"/>
                    </a:cubicBezTo>
                    <a:cubicBezTo>
                      <a:pt x="1860" y="5010"/>
                      <a:pt x="1860" y="5010"/>
                      <a:pt x="1860" y="5010"/>
                    </a:cubicBezTo>
                    <a:cubicBezTo>
                      <a:pt x="1860" y="2852"/>
                      <a:pt x="1860" y="2852"/>
                      <a:pt x="1860" y="2852"/>
                    </a:cubicBezTo>
                    <a:cubicBezTo>
                      <a:pt x="2334" y="2829"/>
                      <a:pt x="2763" y="2581"/>
                      <a:pt x="3020" y="2178"/>
                    </a:cubicBezTo>
                    <a:cubicBezTo>
                      <a:pt x="3023" y="2172"/>
                      <a:pt x="3023" y="2172"/>
                      <a:pt x="3023" y="2172"/>
                    </a:cubicBezTo>
                    <a:cubicBezTo>
                      <a:pt x="3028" y="2165"/>
                      <a:pt x="3032" y="2158"/>
                      <a:pt x="3035" y="2151"/>
                    </a:cubicBezTo>
                    <a:cubicBezTo>
                      <a:pt x="3394" y="1291"/>
                      <a:pt x="3394" y="1291"/>
                      <a:pt x="3394" y="1291"/>
                    </a:cubicBezTo>
                    <a:cubicBezTo>
                      <a:pt x="3480" y="1127"/>
                      <a:pt x="3535" y="959"/>
                      <a:pt x="3529" y="679"/>
                    </a:cubicBezTo>
                    <a:cubicBezTo>
                      <a:pt x="3542" y="345"/>
                      <a:pt x="3542" y="345"/>
                      <a:pt x="3542" y="345"/>
                    </a:cubicBezTo>
                    <a:cubicBezTo>
                      <a:pt x="3543" y="311"/>
                      <a:pt x="3570" y="286"/>
                      <a:pt x="3604" y="286"/>
                    </a:cubicBezTo>
                    <a:cubicBezTo>
                      <a:pt x="3742" y="286"/>
                      <a:pt x="3742" y="286"/>
                      <a:pt x="3742" y="286"/>
                    </a:cubicBezTo>
                    <a:cubicBezTo>
                      <a:pt x="3971" y="286"/>
                      <a:pt x="4151" y="468"/>
                      <a:pt x="4151" y="697"/>
                    </a:cubicBezTo>
                    <a:cubicBezTo>
                      <a:pt x="4151" y="863"/>
                      <a:pt x="4151" y="863"/>
                      <a:pt x="4151" y="863"/>
                    </a:cubicBezTo>
                    <a:cubicBezTo>
                      <a:pt x="4151" y="917"/>
                      <a:pt x="4149" y="972"/>
                      <a:pt x="4138" y="1025"/>
                    </a:cubicBezTo>
                    <a:cubicBezTo>
                      <a:pt x="3935" y="2068"/>
                      <a:pt x="3935" y="2068"/>
                      <a:pt x="3935" y="2068"/>
                    </a:cubicBezTo>
                    <a:cubicBezTo>
                      <a:pt x="3920" y="2140"/>
                      <a:pt x="3964" y="2211"/>
                      <a:pt x="4034" y="2232"/>
                    </a:cubicBezTo>
                    <a:cubicBezTo>
                      <a:pt x="5356" y="2633"/>
                      <a:pt x="5356" y="2633"/>
                      <a:pt x="5356" y="2633"/>
                    </a:cubicBezTo>
                    <a:cubicBezTo>
                      <a:pt x="5575" y="2699"/>
                      <a:pt x="5699" y="2924"/>
                      <a:pt x="5639" y="3144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직각 삼각형 13"/>
            <p:cNvSpPr/>
            <p:nvPr/>
          </p:nvSpPr>
          <p:spPr>
            <a:xfrm>
              <a:off x="8245435" y="2271975"/>
              <a:ext cx="186387" cy="89513"/>
            </a:xfrm>
            <a:prstGeom prst="rtTriangle">
              <a:avLst/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각 삼각형 43"/>
            <p:cNvSpPr/>
            <p:nvPr/>
          </p:nvSpPr>
          <p:spPr>
            <a:xfrm flipH="1">
              <a:off x="649854" y="2267123"/>
              <a:ext cx="193364" cy="89513"/>
            </a:xfrm>
            <a:prstGeom prst="rtTriangle">
              <a:avLst/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46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34786" y="2890930"/>
            <a:ext cx="8411426" cy="2068219"/>
            <a:chOff x="734786" y="2890930"/>
            <a:chExt cx="8411426" cy="2068219"/>
          </a:xfrm>
        </p:grpSpPr>
        <p:sp>
          <p:nvSpPr>
            <p:cNvPr id="7" name="자유형 6"/>
            <p:cNvSpPr/>
            <p:nvPr/>
          </p:nvSpPr>
          <p:spPr>
            <a:xfrm flipH="1">
              <a:off x="3159167" y="3729805"/>
              <a:ext cx="3723845" cy="64581"/>
            </a:xfrm>
            <a:custGeom>
              <a:avLst/>
              <a:gdLst>
                <a:gd name="connsiteX0" fmla="*/ 0 w 1778000"/>
                <a:gd name="connsiteY0" fmla="*/ 0 h 0"/>
                <a:gd name="connsiteX1" fmla="*/ 1778000 w 17780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8000">
                  <a:moveTo>
                    <a:pt x="0" y="0"/>
                  </a:moveTo>
                  <a:lnTo>
                    <a:pt x="1778000" y="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자유형 8"/>
            <p:cNvSpPr/>
            <p:nvPr/>
          </p:nvSpPr>
          <p:spPr>
            <a:xfrm flipH="1" flipV="1">
              <a:off x="2158457" y="3087004"/>
              <a:ext cx="877077" cy="910285"/>
            </a:xfrm>
            <a:custGeom>
              <a:avLst/>
              <a:gdLst>
                <a:gd name="connsiteX0" fmla="*/ 0 w 877077"/>
                <a:gd name="connsiteY0" fmla="*/ 690466 h 690466"/>
                <a:gd name="connsiteX1" fmla="*/ 877077 w 877077"/>
                <a:gd name="connsiteY1" fmla="*/ 690466 h 690466"/>
                <a:gd name="connsiteX2" fmla="*/ 877077 w 877077"/>
                <a:gd name="connsiteY2" fmla="*/ 0 h 69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7077" h="690466">
                  <a:moveTo>
                    <a:pt x="0" y="690466"/>
                  </a:moveTo>
                  <a:lnTo>
                    <a:pt x="877077" y="690466"/>
                  </a:lnTo>
                  <a:lnTo>
                    <a:pt x="877077" y="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자유형 7"/>
            <p:cNvSpPr/>
            <p:nvPr/>
          </p:nvSpPr>
          <p:spPr>
            <a:xfrm flipH="1" flipV="1">
              <a:off x="5940466" y="3730200"/>
              <a:ext cx="0" cy="1104900"/>
            </a:xfrm>
            <a:custGeom>
              <a:avLst/>
              <a:gdLst>
                <a:gd name="connsiteX0" fmla="*/ 0 w 0"/>
                <a:gd name="connsiteY0" fmla="*/ 0 h 1104900"/>
                <a:gd name="connsiteX1" fmla="*/ 0 w 0"/>
                <a:gd name="connsiteY1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04900">
                  <a:moveTo>
                    <a:pt x="0" y="0"/>
                  </a:moveTo>
                  <a:lnTo>
                    <a:pt x="0" y="110490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734786" y="2890930"/>
              <a:ext cx="8411426" cy="2068219"/>
              <a:chOff x="734786" y="2890930"/>
              <a:chExt cx="8411426" cy="2068219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7871373" y="3619500"/>
                <a:ext cx="1274839" cy="21436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자유형 232"/>
              <p:cNvSpPr/>
              <p:nvPr/>
            </p:nvSpPr>
            <p:spPr>
              <a:xfrm flipH="1" flipV="1">
                <a:off x="4731065" y="3352408"/>
                <a:ext cx="3591060" cy="1606741"/>
              </a:xfrm>
              <a:custGeom>
                <a:avLst/>
                <a:gdLst>
                  <a:gd name="connsiteX0" fmla="*/ 3036078 w 3591060"/>
                  <a:gd name="connsiteY0" fmla="*/ 0 h 1606741"/>
                  <a:gd name="connsiteX1" fmla="*/ 3113426 w 3591060"/>
                  <a:gd name="connsiteY1" fmla="*/ 4079 h 1606741"/>
                  <a:gd name="connsiteX2" fmla="*/ 3581355 w 3591060"/>
                  <a:gd name="connsiteY2" fmla="*/ 385453 h 1606741"/>
                  <a:gd name="connsiteX3" fmla="*/ 3591059 w 3591060"/>
                  <a:gd name="connsiteY3" fmla="*/ 481708 h 1606741"/>
                  <a:gd name="connsiteX4" fmla="*/ 3591060 w 3591060"/>
                  <a:gd name="connsiteY4" fmla="*/ 481713 h 1606741"/>
                  <a:gd name="connsiteX5" fmla="*/ 3591059 w 3591060"/>
                  <a:gd name="connsiteY5" fmla="*/ 481713 h 1606741"/>
                  <a:gd name="connsiteX6" fmla="*/ 3591059 w 3591060"/>
                  <a:gd name="connsiteY6" fmla="*/ 1606741 h 1606741"/>
                  <a:gd name="connsiteX7" fmla="*/ 3373550 w 3591060"/>
                  <a:gd name="connsiteY7" fmla="*/ 1606741 h 1606741"/>
                  <a:gd name="connsiteX8" fmla="*/ 3373550 w 3591060"/>
                  <a:gd name="connsiteY8" fmla="*/ 479783 h 1606741"/>
                  <a:gd name="connsiteX9" fmla="*/ 3353467 w 3591060"/>
                  <a:gd name="connsiteY9" fmla="*/ 380309 h 1606741"/>
                  <a:gd name="connsiteX10" fmla="*/ 3113426 w 3591060"/>
                  <a:gd name="connsiteY10" fmla="*/ 221199 h 1606741"/>
                  <a:gd name="connsiteX11" fmla="*/ 2208507 w 3591060"/>
                  <a:gd name="connsiteY11" fmla="*/ 217949 h 1606741"/>
                  <a:gd name="connsiteX12" fmla="*/ 1953287 w 3591060"/>
                  <a:gd name="connsiteY12" fmla="*/ 425960 h 1606741"/>
                  <a:gd name="connsiteX13" fmla="*/ 1938679 w 3591060"/>
                  <a:gd name="connsiteY13" fmla="*/ 958090 h 1606741"/>
                  <a:gd name="connsiteX14" fmla="*/ 1470750 w 3591060"/>
                  <a:gd name="connsiteY14" fmla="*/ 1339463 h 1606741"/>
                  <a:gd name="connsiteX15" fmla="*/ 0 w 3591060"/>
                  <a:gd name="connsiteY15" fmla="*/ 1336894 h 1606741"/>
                  <a:gd name="connsiteX16" fmla="*/ 0 w 3591060"/>
                  <a:gd name="connsiteY16" fmla="*/ 1120934 h 1606741"/>
                  <a:gd name="connsiteX17" fmla="*/ 1470750 w 3591060"/>
                  <a:gd name="connsiteY17" fmla="*/ 1122343 h 1606741"/>
                  <a:gd name="connsiteX18" fmla="*/ 1725970 w 3591060"/>
                  <a:gd name="connsiteY18" fmla="*/ 914332 h 1606741"/>
                  <a:gd name="connsiteX19" fmla="*/ 1740578 w 3591060"/>
                  <a:gd name="connsiteY19" fmla="*/ 382202 h 1606741"/>
                  <a:gd name="connsiteX20" fmla="*/ 2208507 w 3591060"/>
                  <a:gd name="connsiteY20" fmla="*/ 829 h 1606741"/>
                  <a:gd name="connsiteX21" fmla="*/ 3036078 w 3591060"/>
                  <a:gd name="connsiteY21" fmla="*/ 0 h 1606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91060" h="1606741">
                    <a:moveTo>
                      <a:pt x="3036078" y="0"/>
                    </a:moveTo>
                    <a:lnTo>
                      <a:pt x="3113426" y="4079"/>
                    </a:lnTo>
                    <a:cubicBezTo>
                      <a:pt x="3344242" y="4079"/>
                      <a:pt x="3536818" y="167804"/>
                      <a:pt x="3581355" y="385453"/>
                    </a:cubicBezTo>
                    <a:lnTo>
                      <a:pt x="3591059" y="481708"/>
                    </a:lnTo>
                    <a:cubicBezTo>
                      <a:pt x="3591059" y="481710"/>
                      <a:pt x="3591060" y="481711"/>
                      <a:pt x="3591060" y="481713"/>
                    </a:cubicBezTo>
                    <a:lnTo>
                      <a:pt x="3591059" y="481713"/>
                    </a:lnTo>
                    <a:lnTo>
                      <a:pt x="3591059" y="1606741"/>
                    </a:lnTo>
                    <a:lnTo>
                      <a:pt x="3373550" y="1606741"/>
                    </a:lnTo>
                    <a:lnTo>
                      <a:pt x="3373550" y="479783"/>
                    </a:lnTo>
                    <a:cubicBezTo>
                      <a:pt x="3364475" y="399000"/>
                      <a:pt x="3360161" y="413467"/>
                      <a:pt x="3353467" y="380309"/>
                    </a:cubicBezTo>
                    <a:cubicBezTo>
                      <a:pt x="3313919" y="286807"/>
                      <a:pt x="3221334" y="221199"/>
                      <a:pt x="3113426" y="221199"/>
                    </a:cubicBezTo>
                    <a:cubicBezTo>
                      <a:pt x="2811786" y="220116"/>
                      <a:pt x="2510147" y="219032"/>
                      <a:pt x="2208507" y="217949"/>
                    </a:cubicBezTo>
                    <a:cubicBezTo>
                      <a:pt x="2082615" y="217949"/>
                      <a:pt x="1977579" y="307248"/>
                      <a:pt x="1953287" y="425960"/>
                    </a:cubicBezTo>
                    <a:lnTo>
                      <a:pt x="1938679" y="958090"/>
                    </a:lnTo>
                    <a:cubicBezTo>
                      <a:pt x="1894142" y="1175739"/>
                      <a:pt x="1701565" y="1339463"/>
                      <a:pt x="1470750" y="1339463"/>
                    </a:cubicBezTo>
                    <a:lnTo>
                      <a:pt x="0" y="1336894"/>
                    </a:lnTo>
                    <a:lnTo>
                      <a:pt x="0" y="1120934"/>
                    </a:lnTo>
                    <a:lnTo>
                      <a:pt x="1470750" y="1122343"/>
                    </a:lnTo>
                    <a:cubicBezTo>
                      <a:pt x="1596642" y="1122343"/>
                      <a:pt x="1701678" y="1033044"/>
                      <a:pt x="1725970" y="914332"/>
                    </a:cubicBezTo>
                    <a:lnTo>
                      <a:pt x="1740578" y="382202"/>
                    </a:lnTo>
                    <a:cubicBezTo>
                      <a:pt x="1785116" y="164553"/>
                      <a:pt x="1977692" y="829"/>
                      <a:pt x="2208507" y="829"/>
                    </a:cubicBezTo>
                    <a:cubicBezTo>
                      <a:pt x="2484364" y="553"/>
                      <a:pt x="2760221" y="276"/>
                      <a:pt x="303607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자유형 182"/>
              <p:cNvSpPr/>
              <p:nvPr/>
            </p:nvSpPr>
            <p:spPr>
              <a:xfrm>
                <a:off x="734786" y="2890930"/>
                <a:ext cx="4214120" cy="1293266"/>
              </a:xfrm>
              <a:custGeom>
                <a:avLst/>
                <a:gdLst>
                  <a:gd name="connsiteX0" fmla="*/ 3659585 w 4214120"/>
                  <a:gd name="connsiteY0" fmla="*/ 0 h 1293266"/>
                  <a:gd name="connsiteX1" fmla="*/ 3736871 w 4214120"/>
                  <a:gd name="connsiteY1" fmla="*/ 0 h 1293266"/>
                  <a:gd name="connsiteX2" fmla="*/ 4214120 w 4214120"/>
                  <a:gd name="connsiteY2" fmla="*/ 477634 h 1293266"/>
                  <a:gd name="connsiteX3" fmla="*/ 3997175 w 4214120"/>
                  <a:gd name="connsiteY3" fmla="*/ 477634 h 1293266"/>
                  <a:gd name="connsiteX4" fmla="*/ 3736871 w 4214120"/>
                  <a:gd name="connsiteY4" fmla="*/ 217121 h 1293266"/>
                  <a:gd name="connsiteX5" fmla="*/ 3689897 w 4214120"/>
                  <a:gd name="connsiteY5" fmla="*/ 217121 h 1293266"/>
                  <a:gd name="connsiteX6" fmla="*/ 3689897 w 4214120"/>
                  <a:gd name="connsiteY6" fmla="*/ 218016 h 1293266"/>
                  <a:gd name="connsiteX7" fmla="*/ 3659585 w 4214120"/>
                  <a:gd name="connsiteY7" fmla="*/ 218016 h 1293266"/>
                  <a:gd name="connsiteX8" fmla="*/ 3480691 w 4214120"/>
                  <a:gd name="connsiteY8" fmla="*/ 218016 h 1293266"/>
                  <a:gd name="connsiteX9" fmla="*/ 3480691 w 4214120"/>
                  <a:gd name="connsiteY9" fmla="*/ 216542 h 1293266"/>
                  <a:gd name="connsiteX10" fmla="*/ 2682723 w 4214120"/>
                  <a:gd name="connsiteY10" fmla="*/ 216542 h 1293266"/>
                  <a:gd name="connsiteX11" fmla="*/ 2682723 w 4214120"/>
                  <a:gd name="connsiteY11" fmla="*/ 219335 h 1293266"/>
                  <a:gd name="connsiteX12" fmla="*/ 2442876 w 4214120"/>
                  <a:gd name="connsiteY12" fmla="*/ 378444 h 1293266"/>
                  <a:gd name="connsiteX13" fmla="*/ 2422423 w 4214120"/>
                  <a:gd name="connsiteY13" fmla="*/ 479828 h 1293266"/>
                  <a:gd name="connsiteX14" fmla="*/ 2422423 w 4214120"/>
                  <a:gd name="connsiteY14" fmla="*/ 701971 h 1293266"/>
                  <a:gd name="connsiteX15" fmla="*/ 2422069 w 4214120"/>
                  <a:gd name="connsiteY15" fmla="*/ 796882 h 1293266"/>
                  <a:gd name="connsiteX16" fmla="*/ 2422069 w 4214120"/>
                  <a:gd name="connsiteY16" fmla="*/ 784381 h 1293266"/>
                  <a:gd name="connsiteX17" fmla="*/ 1944819 w 4214120"/>
                  <a:gd name="connsiteY17" fmla="*/ 1293266 h 1293266"/>
                  <a:gd name="connsiteX18" fmla="*/ 0 w 4214120"/>
                  <a:gd name="connsiteY18" fmla="*/ 1290516 h 1293266"/>
                  <a:gd name="connsiteX19" fmla="*/ 0 w 4214120"/>
                  <a:gd name="connsiteY19" fmla="*/ 1061250 h 1293266"/>
                  <a:gd name="connsiteX20" fmla="*/ 1997279 w 4214120"/>
                  <a:gd name="connsiteY20" fmla="*/ 1056300 h 1293266"/>
                  <a:gd name="connsiteX21" fmla="*/ 2205123 w 4214120"/>
                  <a:gd name="connsiteY21" fmla="*/ 784381 h 1293266"/>
                  <a:gd name="connsiteX22" fmla="*/ 2205123 w 4214120"/>
                  <a:gd name="connsiteY22" fmla="*/ 776585 h 1293266"/>
                  <a:gd name="connsiteX23" fmla="*/ 2205089 w 4214120"/>
                  <a:gd name="connsiteY23" fmla="*/ 701971 h 1293266"/>
                  <a:gd name="connsiteX24" fmla="*/ 2205089 w 4214120"/>
                  <a:gd name="connsiteY24" fmla="*/ 426797 h 1293266"/>
                  <a:gd name="connsiteX25" fmla="*/ 2217778 w 4214120"/>
                  <a:gd name="connsiteY25" fmla="*/ 313239 h 1293266"/>
                  <a:gd name="connsiteX26" fmla="*/ 2586541 w 4214120"/>
                  <a:gd name="connsiteY26" fmla="*/ 11919 h 1293266"/>
                  <a:gd name="connsiteX27" fmla="*/ 2680053 w 4214120"/>
                  <a:gd name="connsiteY27" fmla="*/ 2485 h 1293266"/>
                  <a:gd name="connsiteX28" fmla="*/ 2680053 w 4214120"/>
                  <a:gd name="connsiteY28" fmla="*/ 1057 h 1293266"/>
                  <a:gd name="connsiteX29" fmla="*/ 3659585 w 4214120"/>
                  <a:gd name="connsiteY29" fmla="*/ 1057 h 129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14120" h="1293266">
                    <a:moveTo>
                      <a:pt x="3659585" y="0"/>
                    </a:moveTo>
                    <a:lnTo>
                      <a:pt x="3736871" y="0"/>
                    </a:lnTo>
                    <a:cubicBezTo>
                      <a:pt x="4000448" y="0"/>
                      <a:pt x="4214120" y="213845"/>
                      <a:pt x="4214120" y="477634"/>
                    </a:cubicBezTo>
                    <a:lnTo>
                      <a:pt x="3997175" y="477634"/>
                    </a:lnTo>
                    <a:cubicBezTo>
                      <a:pt x="3997175" y="333757"/>
                      <a:pt x="3880632" y="217121"/>
                      <a:pt x="3736871" y="217121"/>
                    </a:cubicBezTo>
                    <a:lnTo>
                      <a:pt x="3689897" y="217121"/>
                    </a:lnTo>
                    <a:lnTo>
                      <a:pt x="3689897" y="218016"/>
                    </a:lnTo>
                    <a:lnTo>
                      <a:pt x="3659585" y="218016"/>
                    </a:lnTo>
                    <a:lnTo>
                      <a:pt x="3480691" y="218016"/>
                    </a:lnTo>
                    <a:lnTo>
                      <a:pt x="3480691" y="216542"/>
                    </a:lnTo>
                    <a:lnTo>
                      <a:pt x="2682723" y="216542"/>
                    </a:lnTo>
                    <a:lnTo>
                      <a:pt x="2682723" y="219335"/>
                    </a:lnTo>
                    <a:cubicBezTo>
                      <a:pt x="2574902" y="219335"/>
                      <a:pt x="2482392" y="284943"/>
                      <a:pt x="2442876" y="378444"/>
                    </a:cubicBezTo>
                    <a:lnTo>
                      <a:pt x="2422423" y="479828"/>
                    </a:lnTo>
                    <a:lnTo>
                      <a:pt x="2422423" y="701971"/>
                    </a:lnTo>
                    <a:lnTo>
                      <a:pt x="2422069" y="796882"/>
                    </a:lnTo>
                    <a:lnTo>
                      <a:pt x="2422069" y="784381"/>
                    </a:lnTo>
                    <a:cubicBezTo>
                      <a:pt x="2422069" y="1065430"/>
                      <a:pt x="2208397" y="1293266"/>
                      <a:pt x="1944819" y="1293266"/>
                    </a:cubicBezTo>
                    <a:cubicBezTo>
                      <a:pt x="1296546" y="1292350"/>
                      <a:pt x="648273" y="1291432"/>
                      <a:pt x="0" y="1290516"/>
                    </a:cubicBezTo>
                    <a:lnTo>
                      <a:pt x="0" y="1061250"/>
                    </a:lnTo>
                    <a:cubicBezTo>
                      <a:pt x="665760" y="1059600"/>
                      <a:pt x="1331519" y="1057951"/>
                      <a:pt x="1997279" y="1056300"/>
                    </a:cubicBezTo>
                    <a:cubicBezTo>
                      <a:pt x="2115895" y="1030419"/>
                      <a:pt x="2205123" y="918510"/>
                      <a:pt x="2205123" y="784381"/>
                    </a:cubicBezTo>
                    <a:lnTo>
                      <a:pt x="2205123" y="776585"/>
                    </a:lnTo>
                    <a:lnTo>
                      <a:pt x="2205089" y="701971"/>
                    </a:lnTo>
                    <a:lnTo>
                      <a:pt x="2205089" y="426797"/>
                    </a:lnTo>
                    <a:lnTo>
                      <a:pt x="2217778" y="313239"/>
                    </a:lnTo>
                    <a:cubicBezTo>
                      <a:pt x="2273983" y="159614"/>
                      <a:pt x="2423436" y="45322"/>
                      <a:pt x="2586541" y="11919"/>
                    </a:cubicBezTo>
                    <a:lnTo>
                      <a:pt x="2680053" y="2485"/>
                    </a:lnTo>
                    <a:lnTo>
                      <a:pt x="2680053" y="1057"/>
                    </a:lnTo>
                    <a:lnTo>
                      <a:pt x="3659585" y="10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자유형 9"/>
            <p:cNvSpPr/>
            <p:nvPr/>
          </p:nvSpPr>
          <p:spPr>
            <a:xfrm flipH="1" flipV="1">
              <a:off x="3502809" y="3095719"/>
              <a:ext cx="0" cy="634481"/>
            </a:xfrm>
            <a:custGeom>
              <a:avLst/>
              <a:gdLst>
                <a:gd name="connsiteX0" fmla="*/ 0 w 0"/>
                <a:gd name="connsiteY0" fmla="*/ 634481 h 634481"/>
                <a:gd name="connsiteX1" fmla="*/ 0 w 0"/>
                <a:gd name="connsiteY1" fmla="*/ 0 h 63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4481">
                  <a:moveTo>
                    <a:pt x="0" y="634481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9" name="Freeform 15"/>
          <p:cNvSpPr>
            <a:spLocks/>
          </p:cNvSpPr>
          <p:nvPr/>
        </p:nvSpPr>
        <p:spPr bwMode="auto">
          <a:xfrm>
            <a:off x="2269296" y="2148879"/>
            <a:ext cx="405891" cy="25448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2" name="Freeform 15"/>
          <p:cNvSpPr>
            <a:spLocks/>
          </p:cNvSpPr>
          <p:nvPr/>
        </p:nvSpPr>
        <p:spPr bwMode="auto">
          <a:xfrm>
            <a:off x="2679861" y="2290279"/>
            <a:ext cx="656379" cy="41153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184" name="그룹 183"/>
          <p:cNvGrpSpPr/>
          <p:nvPr/>
        </p:nvGrpSpPr>
        <p:grpSpPr>
          <a:xfrm rot="10800000" flipH="1" flipV="1">
            <a:off x="5178345" y="4804384"/>
            <a:ext cx="177595" cy="89769"/>
            <a:chOff x="2306185" y="3634434"/>
            <a:chExt cx="177595" cy="89769"/>
          </a:xfrm>
        </p:grpSpPr>
        <p:sp>
          <p:nvSpPr>
            <p:cNvPr id="185" name="이등변 삼각형 184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86" name="이등변 삼각형 185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7" name="그룹 186"/>
          <p:cNvGrpSpPr/>
          <p:nvPr/>
        </p:nvGrpSpPr>
        <p:grpSpPr>
          <a:xfrm flipV="1">
            <a:off x="1973565" y="4021389"/>
            <a:ext cx="177595" cy="89769"/>
            <a:chOff x="2306185" y="3634434"/>
            <a:chExt cx="177595" cy="89769"/>
          </a:xfrm>
        </p:grpSpPr>
        <p:sp>
          <p:nvSpPr>
            <p:cNvPr id="188" name="이등변 삼각형 187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89" name="이등변 삼각형 188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 flipH="1" flipV="1">
            <a:off x="1413835" y="4020638"/>
            <a:ext cx="177595" cy="89769"/>
            <a:chOff x="2306185" y="3634434"/>
            <a:chExt cx="177595" cy="89769"/>
          </a:xfrm>
        </p:grpSpPr>
        <p:sp>
          <p:nvSpPr>
            <p:cNvPr id="191" name="이등변 삼각형 190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이등변 삼각형 191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7" name="그룹 9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104" name="직사각형 103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2015 </a:t>
              </a: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교원능력개발평가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 </a:t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구체적인 개선내용을 알아봅니다</a:t>
              </a:r>
              <a:endParaRPr lang="en-US" altLang="ko-KR" sz="28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09" name="그룹 108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11" name="직사각형 110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직사각형 11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직사각형 11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16" name="그룹 115"/>
          <p:cNvGrpSpPr/>
          <p:nvPr/>
        </p:nvGrpSpPr>
        <p:grpSpPr>
          <a:xfrm>
            <a:off x="409587" y="2763347"/>
            <a:ext cx="1650349" cy="2769905"/>
            <a:chOff x="7388065" y="2910895"/>
            <a:chExt cx="1402830" cy="2354475"/>
          </a:xfrm>
        </p:grpSpPr>
        <p:sp>
          <p:nvSpPr>
            <p:cNvPr id="119" name="직사각형 118"/>
            <p:cNvSpPr/>
            <p:nvPr/>
          </p:nvSpPr>
          <p:spPr>
            <a:xfrm>
              <a:off x="7437080" y="4722123"/>
              <a:ext cx="1091121" cy="54324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2015</a:t>
              </a:r>
              <a:r>
                <a:rPr lang="ko-KR" altLang="en-US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년도</a:t>
              </a:r>
              <a:endParaRPr lang="en-US" altLang="ko-KR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  <a:p>
              <a:pPr algn="ctr"/>
              <a:r>
                <a:rPr lang="ko-KR" altLang="en-US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</a:t>
              </a:r>
              <a:endParaRPr lang="en-US" altLang="ko-KR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7600095" y="2910895"/>
              <a:ext cx="1091121" cy="54324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altLang="ko-KR" sz="32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New!</a:t>
              </a:r>
            </a:p>
          </p:txBody>
        </p:sp>
        <p:grpSp>
          <p:nvGrpSpPr>
            <p:cNvPr id="122" name="그룹 121"/>
            <p:cNvGrpSpPr/>
            <p:nvPr/>
          </p:nvGrpSpPr>
          <p:grpSpPr>
            <a:xfrm>
              <a:off x="7388065" y="3418536"/>
              <a:ext cx="1402830" cy="1372206"/>
              <a:chOff x="7685690" y="3608036"/>
              <a:chExt cx="985968" cy="964444"/>
            </a:xfrm>
          </p:grpSpPr>
          <p:sp>
            <p:nvSpPr>
              <p:cNvPr id="123" name="타원 122"/>
              <p:cNvSpPr/>
              <p:nvPr/>
            </p:nvSpPr>
            <p:spPr>
              <a:xfrm>
                <a:off x="7685690" y="3637198"/>
                <a:ext cx="935282" cy="93528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타원 123"/>
              <p:cNvSpPr/>
              <p:nvPr/>
            </p:nvSpPr>
            <p:spPr>
              <a:xfrm>
                <a:off x="7704537" y="3608036"/>
                <a:ext cx="833895" cy="833895"/>
              </a:xfrm>
              <a:prstGeom prst="ellipse">
                <a:avLst/>
              </a:prstGeom>
              <a:solidFill>
                <a:srgbClr val="008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5" name="그룹 124"/>
              <p:cNvGrpSpPr/>
              <p:nvPr/>
            </p:nvGrpSpPr>
            <p:grpSpPr>
              <a:xfrm>
                <a:off x="7923406" y="3786298"/>
                <a:ext cx="426438" cy="460480"/>
                <a:chOff x="3996464" y="3852369"/>
                <a:chExt cx="1441775" cy="1556870"/>
              </a:xfrm>
            </p:grpSpPr>
            <p:grpSp>
              <p:nvGrpSpPr>
                <p:cNvPr id="127" name="그룹 126"/>
                <p:cNvGrpSpPr/>
                <p:nvPr/>
              </p:nvGrpSpPr>
              <p:grpSpPr>
                <a:xfrm rot="21161937">
                  <a:off x="4040013" y="3852369"/>
                  <a:ext cx="1398226" cy="1556870"/>
                  <a:chOff x="3070860" y="4511040"/>
                  <a:chExt cx="1398226" cy="1556870"/>
                </a:xfrm>
              </p:grpSpPr>
              <p:sp>
                <p:nvSpPr>
                  <p:cNvPr id="129" name="모서리가 둥근 직사각형 128"/>
                  <p:cNvSpPr/>
                  <p:nvPr/>
                </p:nvSpPr>
                <p:spPr>
                  <a:xfrm rot="483518">
                    <a:off x="3242266" y="4536290"/>
                    <a:ext cx="1226820" cy="1531620"/>
                  </a:xfrm>
                  <a:prstGeom prst="roundRect">
                    <a:avLst>
                      <a:gd name="adj" fmla="val 4516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0" name="모서리가 둥근 직사각형 129"/>
                  <p:cNvSpPr/>
                  <p:nvPr/>
                </p:nvSpPr>
                <p:spPr>
                  <a:xfrm>
                    <a:off x="3070860" y="4511040"/>
                    <a:ext cx="1226820" cy="1531620"/>
                  </a:xfrm>
                  <a:prstGeom prst="roundRect">
                    <a:avLst>
                      <a:gd name="adj" fmla="val 4516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495300" dist="50800" dir="5400000" sx="81000" sy="81000" algn="ctr" rotWithShape="0">
                      <a:srgbClr val="000000">
                        <a:alpha val="12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grpSp>
                <p:nvGrpSpPr>
                  <p:cNvPr id="131" name="그룹 130"/>
                  <p:cNvGrpSpPr/>
                  <p:nvPr/>
                </p:nvGrpSpPr>
                <p:grpSpPr>
                  <a:xfrm>
                    <a:off x="3133249" y="5764530"/>
                    <a:ext cx="207645" cy="207645"/>
                    <a:chOff x="3154680" y="5488305"/>
                    <a:chExt cx="207645" cy="207645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141" name="모서리가 둥근 직사각형 140"/>
                    <p:cNvSpPr/>
                    <p:nvPr/>
                  </p:nvSpPr>
                  <p:spPr>
                    <a:xfrm rot="5400000">
                      <a:off x="3228023" y="5561647"/>
                      <a:ext cx="60960" cy="207645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43" name="모서리가 둥근 직사각형 142"/>
                    <p:cNvSpPr/>
                    <p:nvPr/>
                  </p:nvSpPr>
                  <p:spPr>
                    <a:xfrm rot="10800000">
                      <a:off x="3154680" y="5488305"/>
                      <a:ext cx="60960" cy="207645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132" name="그룹 131"/>
                  <p:cNvGrpSpPr/>
                  <p:nvPr/>
                </p:nvGrpSpPr>
                <p:grpSpPr>
                  <a:xfrm rot="10800000">
                    <a:off x="4050031" y="4551129"/>
                    <a:ext cx="207645" cy="207645"/>
                    <a:chOff x="3154680" y="5488305"/>
                    <a:chExt cx="207645" cy="207645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139" name="모서리가 둥근 직사각형 138"/>
                    <p:cNvSpPr/>
                    <p:nvPr/>
                  </p:nvSpPr>
                  <p:spPr>
                    <a:xfrm rot="5400000">
                      <a:off x="3228023" y="5561647"/>
                      <a:ext cx="60960" cy="207645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40" name="모서리가 둥근 직사각형 139"/>
                    <p:cNvSpPr/>
                    <p:nvPr/>
                  </p:nvSpPr>
                  <p:spPr>
                    <a:xfrm rot="10800000">
                      <a:off x="3154680" y="5488305"/>
                      <a:ext cx="60960" cy="207645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sp>
                <p:nvSpPr>
                  <p:cNvPr id="133" name="모서리가 둥근 직사각형 132"/>
                  <p:cNvSpPr/>
                  <p:nvPr/>
                </p:nvSpPr>
                <p:spPr>
                  <a:xfrm>
                    <a:off x="3430643" y="4758774"/>
                    <a:ext cx="705585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4" name="모서리가 둥근 직사각형 133"/>
                  <p:cNvSpPr/>
                  <p:nvPr/>
                </p:nvSpPr>
                <p:spPr>
                  <a:xfrm>
                    <a:off x="3220400" y="4931596"/>
                    <a:ext cx="915829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5" name="모서리가 둥근 직사각형 134"/>
                  <p:cNvSpPr/>
                  <p:nvPr/>
                </p:nvSpPr>
                <p:spPr>
                  <a:xfrm>
                    <a:off x="3220400" y="5125906"/>
                    <a:ext cx="915829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6" name="모서리가 둥근 직사각형 135"/>
                  <p:cNvSpPr/>
                  <p:nvPr/>
                </p:nvSpPr>
                <p:spPr>
                  <a:xfrm>
                    <a:off x="3220400" y="5298728"/>
                    <a:ext cx="915829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7" name="모서리가 둥근 직사각형 136"/>
                  <p:cNvSpPr/>
                  <p:nvPr/>
                </p:nvSpPr>
                <p:spPr>
                  <a:xfrm>
                    <a:off x="3220400" y="5503040"/>
                    <a:ext cx="915829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8" name="모서리가 둥근 직사각형 137"/>
                  <p:cNvSpPr/>
                  <p:nvPr/>
                </p:nvSpPr>
                <p:spPr>
                  <a:xfrm>
                    <a:off x="3220400" y="5697350"/>
                    <a:ext cx="915829" cy="45719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128" name="Freeform 5"/>
                <p:cNvSpPr>
                  <a:spLocks noEditPoints="1"/>
                </p:cNvSpPr>
                <p:nvPr/>
              </p:nvSpPr>
              <p:spPr bwMode="auto">
                <a:xfrm rot="21151606">
                  <a:off x="3996464" y="3948429"/>
                  <a:ext cx="335894" cy="412645"/>
                </a:xfrm>
                <a:custGeom>
                  <a:avLst/>
                  <a:gdLst>
                    <a:gd name="T0" fmla="*/ 2175 w 2337"/>
                    <a:gd name="T1" fmla="*/ 2363 h 2871"/>
                    <a:gd name="T2" fmla="*/ 2165 w 2337"/>
                    <a:gd name="T3" fmla="*/ 2577 h 2871"/>
                    <a:gd name="T4" fmla="*/ 1543 w 2337"/>
                    <a:gd name="T5" fmla="*/ 2700 h 2871"/>
                    <a:gd name="T6" fmla="*/ 1105 w 2337"/>
                    <a:gd name="T7" fmla="*/ 2327 h 2871"/>
                    <a:gd name="T8" fmla="*/ 566 w 2337"/>
                    <a:gd name="T9" fmla="*/ 2860 h 2871"/>
                    <a:gd name="T10" fmla="*/ 67 w 2337"/>
                    <a:gd name="T11" fmla="*/ 2521 h 2871"/>
                    <a:gd name="T12" fmla="*/ 350 w 2337"/>
                    <a:gd name="T13" fmla="*/ 2188 h 2871"/>
                    <a:gd name="T14" fmla="*/ 592 w 2337"/>
                    <a:gd name="T15" fmla="*/ 1860 h 2871"/>
                    <a:gd name="T16" fmla="*/ 936 w 2337"/>
                    <a:gd name="T17" fmla="*/ 1949 h 2871"/>
                    <a:gd name="T18" fmla="*/ 1353 w 2337"/>
                    <a:gd name="T19" fmla="*/ 1949 h 2871"/>
                    <a:gd name="T20" fmla="*/ 1746 w 2337"/>
                    <a:gd name="T21" fmla="*/ 1786 h 2871"/>
                    <a:gd name="T22" fmla="*/ 239 w 2337"/>
                    <a:gd name="T23" fmla="*/ 841 h 2871"/>
                    <a:gd name="T24" fmla="*/ 271 w 2337"/>
                    <a:gd name="T25" fmla="*/ 712 h 2871"/>
                    <a:gd name="T26" fmla="*/ 363 w 2337"/>
                    <a:gd name="T27" fmla="*/ 491 h 2871"/>
                    <a:gd name="T28" fmla="*/ 460 w 2337"/>
                    <a:gd name="T29" fmla="*/ 429 h 2871"/>
                    <a:gd name="T30" fmla="*/ 516 w 2337"/>
                    <a:gd name="T31" fmla="*/ 251 h 2871"/>
                    <a:gd name="T32" fmla="*/ 750 w 2337"/>
                    <a:gd name="T33" fmla="*/ 320 h 2871"/>
                    <a:gd name="T34" fmla="*/ 797 w 2337"/>
                    <a:gd name="T35" fmla="*/ 69 h 2871"/>
                    <a:gd name="T36" fmla="*/ 1024 w 2337"/>
                    <a:gd name="T37" fmla="*/ 324 h 2871"/>
                    <a:gd name="T38" fmla="*/ 1148 w 2337"/>
                    <a:gd name="T39" fmla="*/ 0 h 2871"/>
                    <a:gd name="T40" fmla="*/ 1275 w 2337"/>
                    <a:gd name="T41" fmla="*/ 258 h 2871"/>
                    <a:gd name="T42" fmla="*/ 1498 w 2337"/>
                    <a:gd name="T43" fmla="*/ 67 h 2871"/>
                    <a:gd name="T44" fmla="*/ 1528 w 2337"/>
                    <a:gd name="T45" fmla="*/ 357 h 2871"/>
                    <a:gd name="T46" fmla="*/ 1796 w 2337"/>
                    <a:gd name="T47" fmla="*/ 257 h 2871"/>
                    <a:gd name="T48" fmla="*/ 1825 w 2337"/>
                    <a:gd name="T49" fmla="*/ 448 h 2871"/>
                    <a:gd name="T50" fmla="*/ 1933 w 2337"/>
                    <a:gd name="T51" fmla="*/ 491 h 2871"/>
                    <a:gd name="T52" fmla="*/ 2029 w 2337"/>
                    <a:gd name="T53" fmla="*/ 705 h 2871"/>
                    <a:gd name="T54" fmla="*/ 2059 w 2337"/>
                    <a:gd name="T55" fmla="*/ 841 h 2871"/>
                    <a:gd name="T56" fmla="*/ 2075 w 2337"/>
                    <a:gd name="T57" fmla="*/ 1048 h 2871"/>
                    <a:gd name="T58" fmla="*/ 1964 w 2337"/>
                    <a:gd name="T59" fmla="*/ 1157 h 2871"/>
                    <a:gd name="T60" fmla="*/ 1986 w 2337"/>
                    <a:gd name="T61" fmla="*/ 1372 h 2871"/>
                    <a:gd name="T62" fmla="*/ 1726 w 2337"/>
                    <a:gd name="T63" fmla="*/ 1355 h 2871"/>
                    <a:gd name="T64" fmla="*/ 1829 w 2337"/>
                    <a:gd name="T65" fmla="*/ 1614 h 2871"/>
                    <a:gd name="T66" fmla="*/ 1547 w 2337"/>
                    <a:gd name="T67" fmla="*/ 1530 h 2871"/>
                    <a:gd name="T68" fmla="*/ 1566 w 2337"/>
                    <a:gd name="T69" fmla="*/ 1802 h 2871"/>
                    <a:gd name="T70" fmla="*/ 1305 w 2337"/>
                    <a:gd name="T71" fmla="*/ 1642 h 2871"/>
                    <a:gd name="T72" fmla="*/ 1226 w 2337"/>
                    <a:gd name="T73" fmla="*/ 1888 h 2871"/>
                    <a:gd name="T74" fmla="*/ 1029 w 2337"/>
                    <a:gd name="T75" fmla="*/ 1807 h 2871"/>
                    <a:gd name="T76" fmla="*/ 866 w 2337"/>
                    <a:gd name="T77" fmla="*/ 1849 h 2871"/>
                    <a:gd name="T78" fmla="*/ 705 w 2337"/>
                    <a:gd name="T79" fmla="*/ 1700 h 2871"/>
                    <a:gd name="T80" fmla="*/ 581 w 2337"/>
                    <a:gd name="T81" fmla="*/ 1682 h 2871"/>
                    <a:gd name="T82" fmla="*/ 424 w 2337"/>
                    <a:gd name="T83" fmla="*/ 1532 h 2871"/>
                    <a:gd name="T84" fmla="*/ 393 w 2337"/>
                    <a:gd name="T85" fmla="*/ 1428 h 2871"/>
                    <a:gd name="T86" fmla="*/ 262 w 2337"/>
                    <a:gd name="T87" fmla="*/ 1210 h 2871"/>
                    <a:gd name="T88" fmla="*/ 364 w 2337"/>
                    <a:gd name="T89" fmla="*/ 1079 h 2871"/>
                    <a:gd name="T90" fmla="*/ 556 w 2337"/>
                    <a:gd name="T91" fmla="*/ 1134 h 2871"/>
                    <a:gd name="T92" fmla="*/ 882 w 2337"/>
                    <a:gd name="T93" fmla="*/ 1507 h 2871"/>
                    <a:gd name="T94" fmla="*/ 1361 w 2337"/>
                    <a:gd name="T95" fmla="*/ 1530 h 2871"/>
                    <a:gd name="T96" fmla="*/ 1713 w 2337"/>
                    <a:gd name="T97" fmla="*/ 1191 h 2871"/>
                    <a:gd name="T98" fmla="*/ 1713 w 2337"/>
                    <a:gd name="T99" fmla="*/ 711 h 2871"/>
                    <a:gd name="T100" fmla="*/ 1361 w 2337"/>
                    <a:gd name="T101" fmla="*/ 370 h 2871"/>
                    <a:gd name="T102" fmla="*/ 882 w 2337"/>
                    <a:gd name="T103" fmla="*/ 393 h 2871"/>
                    <a:gd name="T104" fmla="*/ 556 w 2337"/>
                    <a:gd name="T105" fmla="*/ 768 h 2871"/>
                    <a:gd name="T106" fmla="*/ 708 w 2337"/>
                    <a:gd name="T107" fmla="*/ 765 h 2871"/>
                    <a:gd name="T108" fmla="*/ 985 w 2337"/>
                    <a:gd name="T109" fmla="*/ 504 h 2871"/>
                    <a:gd name="T110" fmla="*/ 1355 w 2337"/>
                    <a:gd name="T111" fmla="*/ 523 h 2871"/>
                    <a:gd name="T112" fmla="*/ 1599 w 2337"/>
                    <a:gd name="T113" fmla="*/ 810 h 2871"/>
                    <a:gd name="T114" fmla="*/ 1563 w 2337"/>
                    <a:gd name="T115" fmla="*/ 1179 h 2871"/>
                    <a:gd name="T116" fmla="*/ 1269 w 2337"/>
                    <a:gd name="T117" fmla="*/ 1410 h 2871"/>
                    <a:gd name="T118" fmla="*/ 902 w 2337"/>
                    <a:gd name="T119" fmla="*/ 1357 h 2871"/>
                    <a:gd name="T120" fmla="*/ 680 w 2337"/>
                    <a:gd name="T121" fmla="*/ 1048 h 28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337" h="2871">
                      <a:moveTo>
                        <a:pt x="1746" y="1786"/>
                      </a:moveTo>
                      <a:lnTo>
                        <a:pt x="1746" y="1786"/>
                      </a:lnTo>
                      <a:lnTo>
                        <a:pt x="1779" y="1852"/>
                      </a:lnTo>
                      <a:lnTo>
                        <a:pt x="1819" y="1931"/>
                      </a:lnTo>
                      <a:lnTo>
                        <a:pt x="1842" y="1974"/>
                      </a:lnTo>
                      <a:lnTo>
                        <a:pt x="1868" y="2018"/>
                      </a:lnTo>
                      <a:lnTo>
                        <a:pt x="1897" y="2064"/>
                      </a:lnTo>
                      <a:lnTo>
                        <a:pt x="1928" y="2112"/>
                      </a:lnTo>
                      <a:lnTo>
                        <a:pt x="1964" y="2159"/>
                      </a:lnTo>
                      <a:lnTo>
                        <a:pt x="2003" y="2206"/>
                      </a:lnTo>
                      <a:lnTo>
                        <a:pt x="2024" y="2229"/>
                      </a:lnTo>
                      <a:lnTo>
                        <a:pt x="2046" y="2252"/>
                      </a:lnTo>
                      <a:lnTo>
                        <a:pt x="2069" y="2275"/>
                      </a:lnTo>
                      <a:lnTo>
                        <a:pt x="2095" y="2298"/>
                      </a:lnTo>
                      <a:lnTo>
                        <a:pt x="2121" y="2320"/>
                      </a:lnTo>
                      <a:lnTo>
                        <a:pt x="2146" y="2341"/>
                      </a:lnTo>
                      <a:lnTo>
                        <a:pt x="2175" y="2363"/>
                      </a:lnTo>
                      <a:lnTo>
                        <a:pt x="2205" y="2383"/>
                      </a:lnTo>
                      <a:lnTo>
                        <a:pt x="2235" y="2403"/>
                      </a:lnTo>
                      <a:lnTo>
                        <a:pt x="2268" y="2422"/>
                      </a:lnTo>
                      <a:lnTo>
                        <a:pt x="2301" y="2440"/>
                      </a:lnTo>
                      <a:lnTo>
                        <a:pt x="2337" y="2458"/>
                      </a:lnTo>
                      <a:lnTo>
                        <a:pt x="2337" y="2458"/>
                      </a:lnTo>
                      <a:lnTo>
                        <a:pt x="2336" y="2465"/>
                      </a:lnTo>
                      <a:lnTo>
                        <a:pt x="2331" y="2472"/>
                      </a:lnTo>
                      <a:lnTo>
                        <a:pt x="2327" y="2481"/>
                      </a:lnTo>
                      <a:lnTo>
                        <a:pt x="2320" y="2492"/>
                      </a:lnTo>
                      <a:lnTo>
                        <a:pt x="2308" y="2505"/>
                      </a:lnTo>
                      <a:lnTo>
                        <a:pt x="2295" y="2518"/>
                      </a:lnTo>
                      <a:lnTo>
                        <a:pt x="2278" y="2531"/>
                      </a:lnTo>
                      <a:lnTo>
                        <a:pt x="2257" y="2544"/>
                      </a:lnTo>
                      <a:lnTo>
                        <a:pt x="2231" y="2557"/>
                      </a:lnTo>
                      <a:lnTo>
                        <a:pt x="2201" y="2567"/>
                      </a:lnTo>
                      <a:lnTo>
                        <a:pt x="2165" y="2577"/>
                      </a:lnTo>
                      <a:lnTo>
                        <a:pt x="2123" y="2584"/>
                      </a:lnTo>
                      <a:lnTo>
                        <a:pt x="2100" y="2587"/>
                      </a:lnTo>
                      <a:lnTo>
                        <a:pt x="2076" y="2590"/>
                      </a:lnTo>
                      <a:lnTo>
                        <a:pt x="2049" y="2590"/>
                      </a:lnTo>
                      <a:lnTo>
                        <a:pt x="2022" y="2591"/>
                      </a:lnTo>
                      <a:lnTo>
                        <a:pt x="1991" y="2590"/>
                      </a:lnTo>
                      <a:lnTo>
                        <a:pt x="1960" y="2590"/>
                      </a:lnTo>
                      <a:lnTo>
                        <a:pt x="1837" y="2871"/>
                      </a:lnTo>
                      <a:lnTo>
                        <a:pt x="1837" y="2871"/>
                      </a:lnTo>
                      <a:lnTo>
                        <a:pt x="1818" y="2864"/>
                      </a:lnTo>
                      <a:lnTo>
                        <a:pt x="1796" y="2855"/>
                      </a:lnTo>
                      <a:lnTo>
                        <a:pt x="1768" y="2841"/>
                      </a:lnTo>
                      <a:lnTo>
                        <a:pt x="1732" y="2824"/>
                      </a:lnTo>
                      <a:lnTo>
                        <a:pt x="1692" y="2801"/>
                      </a:lnTo>
                      <a:lnTo>
                        <a:pt x="1646" y="2772"/>
                      </a:lnTo>
                      <a:lnTo>
                        <a:pt x="1596" y="2739"/>
                      </a:lnTo>
                      <a:lnTo>
                        <a:pt x="1543" y="2700"/>
                      </a:lnTo>
                      <a:lnTo>
                        <a:pt x="1515" y="2679"/>
                      </a:lnTo>
                      <a:lnTo>
                        <a:pt x="1487" y="2654"/>
                      </a:lnTo>
                      <a:lnTo>
                        <a:pt x="1460" y="2630"/>
                      </a:lnTo>
                      <a:lnTo>
                        <a:pt x="1431" y="2604"/>
                      </a:lnTo>
                      <a:lnTo>
                        <a:pt x="1402" y="2575"/>
                      </a:lnTo>
                      <a:lnTo>
                        <a:pt x="1374" y="2547"/>
                      </a:lnTo>
                      <a:lnTo>
                        <a:pt x="1345" y="2515"/>
                      </a:lnTo>
                      <a:lnTo>
                        <a:pt x="1316" y="2481"/>
                      </a:lnTo>
                      <a:lnTo>
                        <a:pt x="1288" y="2446"/>
                      </a:lnTo>
                      <a:lnTo>
                        <a:pt x="1260" y="2409"/>
                      </a:lnTo>
                      <a:lnTo>
                        <a:pt x="1233" y="2371"/>
                      </a:lnTo>
                      <a:lnTo>
                        <a:pt x="1206" y="2330"/>
                      </a:lnTo>
                      <a:lnTo>
                        <a:pt x="1180" y="2288"/>
                      </a:lnTo>
                      <a:lnTo>
                        <a:pt x="1154" y="2244"/>
                      </a:lnTo>
                      <a:lnTo>
                        <a:pt x="1154" y="2244"/>
                      </a:lnTo>
                      <a:lnTo>
                        <a:pt x="1131" y="2285"/>
                      </a:lnTo>
                      <a:lnTo>
                        <a:pt x="1105" y="2327"/>
                      </a:lnTo>
                      <a:lnTo>
                        <a:pt x="1081" y="2366"/>
                      </a:lnTo>
                      <a:lnTo>
                        <a:pt x="1055" y="2403"/>
                      </a:lnTo>
                      <a:lnTo>
                        <a:pt x="1031" y="2439"/>
                      </a:lnTo>
                      <a:lnTo>
                        <a:pt x="1005" y="2473"/>
                      </a:lnTo>
                      <a:lnTo>
                        <a:pt x="979" y="2506"/>
                      </a:lnTo>
                      <a:lnTo>
                        <a:pt x="953" y="2537"/>
                      </a:lnTo>
                      <a:lnTo>
                        <a:pt x="928" y="2567"/>
                      </a:lnTo>
                      <a:lnTo>
                        <a:pt x="902" y="2594"/>
                      </a:lnTo>
                      <a:lnTo>
                        <a:pt x="852" y="2646"/>
                      </a:lnTo>
                      <a:lnTo>
                        <a:pt x="804" y="2690"/>
                      </a:lnTo>
                      <a:lnTo>
                        <a:pt x="758" y="2729"/>
                      </a:lnTo>
                      <a:lnTo>
                        <a:pt x="715" y="2763"/>
                      </a:lnTo>
                      <a:lnTo>
                        <a:pt x="675" y="2792"/>
                      </a:lnTo>
                      <a:lnTo>
                        <a:pt x="641" y="2816"/>
                      </a:lnTo>
                      <a:lnTo>
                        <a:pt x="609" y="2835"/>
                      </a:lnTo>
                      <a:lnTo>
                        <a:pt x="585" y="2849"/>
                      </a:lnTo>
                      <a:lnTo>
                        <a:pt x="566" y="2860"/>
                      </a:lnTo>
                      <a:lnTo>
                        <a:pt x="552" y="2867"/>
                      </a:lnTo>
                      <a:lnTo>
                        <a:pt x="436" y="2549"/>
                      </a:lnTo>
                      <a:lnTo>
                        <a:pt x="436" y="2549"/>
                      </a:lnTo>
                      <a:lnTo>
                        <a:pt x="411" y="2555"/>
                      </a:lnTo>
                      <a:lnTo>
                        <a:pt x="387" y="2561"/>
                      </a:lnTo>
                      <a:lnTo>
                        <a:pt x="363" y="2565"/>
                      </a:lnTo>
                      <a:lnTo>
                        <a:pt x="340" y="2568"/>
                      </a:lnTo>
                      <a:lnTo>
                        <a:pt x="318" y="2570"/>
                      </a:lnTo>
                      <a:lnTo>
                        <a:pt x="295" y="2571"/>
                      </a:lnTo>
                      <a:lnTo>
                        <a:pt x="275" y="2571"/>
                      </a:lnTo>
                      <a:lnTo>
                        <a:pt x="254" y="2570"/>
                      </a:lnTo>
                      <a:lnTo>
                        <a:pt x="215" y="2567"/>
                      </a:lnTo>
                      <a:lnTo>
                        <a:pt x="179" y="2559"/>
                      </a:lnTo>
                      <a:lnTo>
                        <a:pt x="146" y="2551"/>
                      </a:lnTo>
                      <a:lnTo>
                        <a:pt x="118" y="2542"/>
                      </a:lnTo>
                      <a:lnTo>
                        <a:pt x="90" y="2531"/>
                      </a:lnTo>
                      <a:lnTo>
                        <a:pt x="67" y="2521"/>
                      </a:lnTo>
                      <a:lnTo>
                        <a:pt x="47" y="2509"/>
                      </a:lnTo>
                      <a:lnTo>
                        <a:pt x="30" y="2499"/>
                      </a:lnTo>
                      <a:lnTo>
                        <a:pt x="7" y="2483"/>
                      </a:lnTo>
                      <a:lnTo>
                        <a:pt x="0" y="2478"/>
                      </a:lnTo>
                      <a:lnTo>
                        <a:pt x="0" y="2478"/>
                      </a:lnTo>
                      <a:lnTo>
                        <a:pt x="39" y="2456"/>
                      </a:lnTo>
                      <a:lnTo>
                        <a:pt x="75" y="2433"/>
                      </a:lnTo>
                      <a:lnTo>
                        <a:pt x="110" y="2409"/>
                      </a:lnTo>
                      <a:lnTo>
                        <a:pt x="143" y="2386"/>
                      </a:lnTo>
                      <a:lnTo>
                        <a:pt x="173" y="2361"/>
                      </a:lnTo>
                      <a:lnTo>
                        <a:pt x="204" y="2337"/>
                      </a:lnTo>
                      <a:lnTo>
                        <a:pt x="232" y="2313"/>
                      </a:lnTo>
                      <a:lnTo>
                        <a:pt x="258" y="2288"/>
                      </a:lnTo>
                      <a:lnTo>
                        <a:pt x="282" y="2262"/>
                      </a:lnTo>
                      <a:lnTo>
                        <a:pt x="307" y="2238"/>
                      </a:lnTo>
                      <a:lnTo>
                        <a:pt x="328" y="2212"/>
                      </a:lnTo>
                      <a:lnTo>
                        <a:pt x="350" y="2188"/>
                      </a:lnTo>
                      <a:lnTo>
                        <a:pt x="368" y="2162"/>
                      </a:lnTo>
                      <a:lnTo>
                        <a:pt x="387" y="2137"/>
                      </a:lnTo>
                      <a:lnTo>
                        <a:pt x="420" y="2089"/>
                      </a:lnTo>
                      <a:lnTo>
                        <a:pt x="447" y="2041"/>
                      </a:lnTo>
                      <a:lnTo>
                        <a:pt x="472" y="1995"/>
                      </a:lnTo>
                      <a:lnTo>
                        <a:pt x="493" y="1952"/>
                      </a:lnTo>
                      <a:lnTo>
                        <a:pt x="510" y="1912"/>
                      </a:lnTo>
                      <a:lnTo>
                        <a:pt x="526" y="1875"/>
                      </a:lnTo>
                      <a:lnTo>
                        <a:pt x="539" y="1840"/>
                      </a:lnTo>
                      <a:lnTo>
                        <a:pt x="559" y="1786"/>
                      </a:lnTo>
                      <a:lnTo>
                        <a:pt x="559" y="1786"/>
                      </a:lnTo>
                      <a:lnTo>
                        <a:pt x="562" y="1800"/>
                      </a:lnTo>
                      <a:lnTo>
                        <a:pt x="566" y="1813"/>
                      </a:lnTo>
                      <a:lnTo>
                        <a:pt x="572" y="1825"/>
                      </a:lnTo>
                      <a:lnTo>
                        <a:pt x="578" y="1837"/>
                      </a:lnTo>
                      <a:lnTo>
                        <a:pt x="585" y="1849"/>
                      </a:lnTo>
                      <a:lnTo>
                        <a:pt x="592" y="1860"/>
                      </a:lnTo>
                      <a:lnTo>
                        <a:pt x="601" y="1870"/>
                      </a:lnTo>
                      <a:lnTo>
                        <a:pt x="611" y="1881"/>
                      </a:lnTo>
                      <a:lnTo>
                        <a:pt x="631" y="1901"/>
                      </a:lnTo>
                      <a:lnTo>
                        <a:pt x="654" y="1918"/>
                      </a:lnTo>
                      <a:lnTo>
                        <a:pt x="680" y="1932"/>
                      </a:lnTo>
                      <a:lnTo>
                        <a:pt x="707" y="1945"/>
                      </a:lnTo>
                      <a:lnTo>
                        <a:pt x="734" y="1955"/>
                      </a:lnTo>
                      <a:lnTo>
                        <a:pt x="763" y="1964"/>
                      </a:lnTo>
                      <a:lnTo>
                        <a:pt x="793" y="1968"/>
                      </a:lnTo>
                      <a:lnTo>
                        <a:pt x="823" y="1971"/>
                      </a:lnTo>
                      <a:lnTo>
                        <a:pt x="853" y="1970"/>
                      </a:lnTo>
                      <a:lnTo>
                        <a:pt x="882" y="1967"/>
                      </a:lnTo>
                      <a:lnTo>
                        <a:pt x="896" y="1964"/>
                      </a:lnTo>
                      <a:lnTo>
                        <a:pt x="909" y="1959"/>
                      </a:lnTo>
                      <a:lnTo>
                        <a:pt x="923" y="1955"/>
                      </a:lnTo>
                      <a:lnTo>
                        <a:pt x="936" y="1949"/>
                      </a:lnTo>
                      <a:lnTo>
                        <a:pt x="936" y="1949"/>
                      </a:lnTo>
                      <a:lnTo>
                        <a:pt x="959" y="1968"/>
                      </a:lnTo>
                      <a:lnTo>
                        <a:pt x="982" y="1985"/>
                      </a:lnTo>
                      <a:lnTo>
                        <a:pt x="1006" y="2000"/>
                      </a:lnTo>
                      <a:lnTo>
                        <a:pt x="1032" y="2011"/>
                      </a:lnTo>
                      <a:lnTo>
                        <a:pt x="1058" y="2021"/>
                      </a:lnTo>
                      <a:lnTo>
                        <a:pt x="1085" y="2028"/>
                      </a:lnTo>
                      <a:lnTo>
                        <a:pt x="1113" y="2033"/>
                      </a:lnTo>
                      <a:lnTo>
                        <a:pt x="1140" y="2034"/>
                      </a:lnTo>
                      <a:lnTo>
                        <a:pt x="1169" y="2034"/>
                      </a:lnTo>
                      <a:lnTo>
                        <a:pt x="1196" y="2030"/>
                      </a:lnTo>
                      <a:lnTo>
                        <a:pt x="1223" y="2024"/>
                      </a:lnTo>
                      <a:lnTo>
                        <a:pt x="1250" y="2014"/>
                      </a:lnTo>
                      <a:lnTo>
                        <a:pt x="1277" y="2003"/>
                      </a:lnTo>
                      <a:lnTo>
                        <a:pt x="1303" y="1988"/>
                      </a:lnTo>
                      <a:lnTo>
                        <a:pt x="1329" y="1970"/>
                      </a:lnTo>
                      <a:lnTo>
                        <a:pt x="1353" y="1949"/>
                      </a:lnTo>
                      <a:lnTo>
                        <a:pt x="1353" y="1949"/>
                      </a:lnTo>
                      <a:lnTo>
                        <a:pt x="1381" y="1959"/>
                      </a:lnTo>
                      <a:lnTo>
                        <a:pt x="1408" y="1967"/>
                      </a:lnTo>
                      <a:lnTo>
                        <a:pt x="1437" y="1971"/>
                      </a:lnTo>
                      <a:lnTo>
                        <a:pt x="1465" y="1972"/>
                      </a:lnTo>
                      <a:lnTo>
                        <a:pt x="1494" y="1970"/>
                      </a:lnTo>
                      <a:lnTo>
                        <a:pt x="1523" y="1965"/>
                      </a:lnTo>
                      <a:lnTo>
                        <a:pt x="1550" y="1958"/>
                      </a:lnTo>
                      <a:lnTo>
                        <a:pt x="1577" y="1948"/>
                      </a:lnTo>
                      <a:lnTo>
                        <a:pt x="1603" y="1936"/>
                      </a:lnTo>
                      <a:lnTo>
                        <a:pt x="1629" y="1921"/>
                      </a:lnTo>
                      <a:lnTo>
                        <a:pt x="1652" y="1903"/>
                      </a:lnTo>
                      <a:lnTo>
                        <a:pt x="1675" y="1885"/>
                      </a:lnTo>
                      <a:lnTo>
                        <a:pt x="1695" y="1863"/>
                      </a:lnTo>
                      <a:lnTo>
                        <a:pt x="1713" y="1839"/>
                      </a:lnTo>
                      <a:lnTo>
                        <a:pt x="1729" y="1814"/>
                      </a:lnTo>
                      <a:lnTo>
                        <a:pt x="1742" y="1786"/>
                      </a:lnTo>
                      <a:lnTo>
                        <a:pt x="1746" y="1786"/>
                      </a:lnTo>
                      <a:close/>
                      <a:moveTo>
                        <a:pt x="222" y="1048"/>
                      </a:moveTo>
                      <a:lnTo>
                        <a:pt x="222" y="1048"/>
                      </a:lnTo>
                      <a:lnTo>
                        <a:pt x="216" y="1038"/>
                      </a:lnTo>
                      <a:lnTo>
                        <a:pt x="212" y="1028"/>
                      </a:lnTo>
                      <a:lnTo>
                        <a:pt x="206" y="1005"/>
                      </a:lnTo>
                      <a:lnTo>
                        <a:pt x="202" y="978"/>
                      </a:lnTo>
                      <a:lnTo>
                        <a:pt x="199" y="950"/>
                      </a:lnTo>
                      <a:lnTo>
                        <a:pt x="201" y="922"/>
                      </a:lnTo>
                      <a:lnTo>
                        <a:pt x="205" y="896"/>
                      </a:lnTo>
                      <a:lnTo>
                        <a:pt x="208" y="883"/>
                      </a:lnTo>
                      <a:lnTo>
                        <a:pt x="212" y="871"/>
                      </a:lnTo>
                      <a:lnTo>
                        <a:pt x="216" y="861"/>
                      </a:lnTo>
                      <a:lnTo>
                        <a:pt x="222" y="853"/>
                      </a:lnTo>
                      <a:lnTo>
                        <a:pt x="222" y="853"/>
                      </a:lnTo>
                      <a:lnTo>
                        <a:pt x="225" y="850"/>
                      </a:lnTo>
                      <a:lnTo>
                        <a:pt x="229" y="847"/>
                      </a:lnTo>
                      <a:lnTo>
                        <a:pt x="239" y="841"/>
                      </a:lnTo>
                      <a:lnTo>
                        <a:pt x="255" y="837"/>
                      </a:lnTo>
                      <a:lnTo>
                        <a:pt x="272" y="834"/>
                      </a:lnTo>
                      <a:lnTo>
                        <a:pt x="292" y="831"/>
                      </a:lnTo>
                      <a:lnTo>
                        <a:pt x="315" y="830"/>
                      </a:lnTo>
                      <a:lnTo>
                        <a:pt x="364" y="827"/>
                      </a:lnTo>
                      <a:lnTo>
                        <a:pt x="413" y="827"/>
                      </a:lnTo>
                      <a:lnTo>
                        <a:pt x="460" y="828"/>
                      </a:lnTo>
                      <a:lnTo>
                        <a:pt x="523" y="828"/>
                      </a:lnTo>
                      <a:lnTo>
                        <a:pt x="523" y="828"/>
                      </a:lnTo>
                      <a:lnTo>
                        <a:pt x="463" y="807"/>
                      </a:lnTo>
                      <a:lnTo>
                        <a:pt x="422" y="790"/>
                      </a:lnTo>
                      <a:lnTo>
                        <a:pt x="377" y="772"/>
                      </a:lnTo>
                      <a:lnTo>
                        <a:pt x="334" y="752"/>
                      </a:lnTo>
                      <a:lnTo>
                        <a:pt x="315" y="742"/>
                      </a:lnTo>
                      <a:lnTo>
                        <a:pt x="298" y="732"/>
                      </a:lnTo>
                      <a:lnTo>
                        <a:pt x="282" y="722"/>
                      </a:lnTo>
                      <a:lnTo>
                        <a:pt x="271" y="712"/>
                      </a:lnTo>
                      <a:lnTo>
                        <a:pt x="262" y="703"/>
                      </a:lnTo>
                      <a:lnTo>
                        <a:pt x="260" y="698"/>
                      </a:lnTo>
                      <a:lnTo>
                        <a:pt x="258" y="693"/>
                      </a:lnTo>
                      <a:lnTo>
                        <a:pt x="258" y="693"/>
                      </a:lnTo>
                      <a:lnTo>
                        <a:pt x="255" y="673"/>
                      </a:lnTo>
                      <a:lnTo>
                        <a:pt x="254" y="653"/>
                      </a:lnTo>
                      <a:lnTo>
                        <a:pt x="257" y="634"/>
                      </a:lnTo>
                      <a:lnTo>
                        <a:pt x="261" y="614"/>
                      </a:lnTo>
                      <a:lnTo>
                        <a:pt x="267" y="596"/>
                      </a:lnTo>
                      <a:lnTo>
                        <a:pt x="275" y="579"/>
                      </a:lnTo>
                      <a:lnTo>
                        <a:pt x="284" y="561"/>
                      </a:lnTo>
                      <a:lnTo>
                        <a:pt x="295" y="545"/>
                      </a:lnTo>
                      <a:lnTo>
                        <a:pt x="308" y="531"/>
                      </a:lnTo>
                      <a:lnTo>
                        <a:pt x="321" y="518"/>
                      </a:lnTo>
                      <a:lnTo>
                        <a:pt x="334" y="507"/>
                      </a:lnTo>
                      <a:lnTo>
                        <a:pt x="348" y="498"/>
                      </a:lnTo>
                      <a:lnTo>
                        <a:pt x="363" y="491"/>
                      </a:lnTo>
                      <a:lnTo>
                        <a:pt x="377" y="485"/>
                      </a:lnTo>
                      <a:lnTo>
                        <a:pt x="391" y="484"/>
                      </a:lnTo>
                      <a:lnTo>
                        <a:pt x="404" y="484"/>
                      </a:lnTo>
                      <a:lnTo>
                        <a:pt x="404" y="484"/>
                      </a:lnTo>
                      <a:lnTo>
                        <a:pt x="410" y="484"/>
                      </a:lnTo>
                      <a:lnTo>
                        <a:pt x="417" y="488"/>
                      </a:lnTo>
                      <a:lnTo>
                        <a:pt x="442" y="500"/>
                      </a:lnTo>
                      <a:lnTo>
                        <a:pt x="509" y="537"/>
                      </a:lnTo>
                      <a:lnTo>
                        <a:pt x="578" y="576"/>
                      </a:lnTo>
                      <a:lnTo>
                        <a:pt x="619" y="599"/>
                      </a:lnTo>
                      <a:lnTo>
                        <a:pt x="619" y="599"/>
                      </a:lnTo>
                      <a:lnTo>
                        <a:pt x="599" y="579"/>
                      </a:lnTo>
                      <a:lnTo>
                        <a:pt x="572" y="551"/>
                      </a:lnTo>
                      <a:lnTo>
                        <a:pt x="541" y="518"/>
                      </a:lnTo>
                      <a:lnTo>
                        <a:pt x="506" y="482"/>
                      </a:lnTo>
                      <a:lnTo>
                        <a:pt x="475" y="446"/>
                      </a:lnTo>
                      <a:lnTo>
                        <a:pt x="460" y="429"/>
                      </a:lnTo>
                      <a:lnTo>
                        <a:pt x="449" y="413"/>
                      </a:lnTo>
                      <a:lnTo>
                        <a:pt x="439" y="399"/>
                      </a:lnTo>
                      <a:lnTo>
                        <a:pt x="432" y="385"/>
                      </a:lnTo>
                      <a:lnTo>
                        <a:pt x="429" y="373"/>
                      </a:lnTo>
                      <a:lnTo>
                        <a:pt x="427" y="369"/>
                      </a:lnTo>
                      <a:lnTo>
                        <a:pt x="429" y="365"/>
                      </a:lnTo>
                      <a:lnTo>
                        <a:pt x="429" y="365"/>
                      </a:lnTo>
                      <a:lnTo>
                        <a:pt x="432" y="352"/>
                      </a:lnTo>
                      <a:lnTo>
                        <a:pt x="436" y="339"/>
                      </a:lnTo>
                      <a:lnTo>
                        <a:pt x="442" y="326"/>
                      </a:lnTo>
                      <a:lnTo>
                        <a:pt x="449" y="314"/>
                      </a:lnTo>
                      <a:lnTo>
                        <a:pt x="457" y="301"/>
                      </a:lnTo>
                      <a:lnTo>
                        <a:pt x="467" y="290"/>
                      </a:lnTo>
                      <a:lnTo>
                        <a:pt x="479" y="280"/>
                      </a:lnTo>
                      <a:lnTo>
                        <a:pt x="490" y="270"/>
                      </a:lnTo>
                      <a:lnTo>
                        <a:pt x="503" y="260"/>
                      </a:lnTo>
                      <a:lnTo>
                        <a:pt x="516" y="251"/>
                      </a:lnTo>
                      <a:lnTo>
                        <a:pt x="529" y="244"/>
                      </a:lnTo>
                      <a:lnTo>
                        <a:pt x="542" y="237"/>
                      </a:lnTo>
                      <a:lnTo>
                        <a:pt x="555" y="233"/>
                      </a:lnTo>
                      <a:lnTo>
                        <a:pt x="568" y="228"/>
                      </a:lnTo>
                      <a:lnTo>
                        <a:pt x="579" y="225"/>
                      </a:lnTo>
                      <a:lnTo>
                        <a:pt x="591" y="225"/>
                      </a:lnTo>
                      <a:lnTo>
                        <a:pt x="591" y="225"/>
                      </a:lnTo>
                      <a:lnTo>
                        <a:pt x="596" y="227"/>
                      </a:lnTo>
                      <a:lnTo>
                        <a:pt x="605" y="233"/>
                      </a:lnTo>
                      <a:lnTo>
                        <a:pt x="628" y="250"/>
                      </a:lnTo>
                      <a:lnTo>
                        <a:pt x="657" y="277"/>
                      </a:lnTo>
                      <a:lnTo>
                        <a:pt x="688" y="310"/>
                      </a:lnTo>
                      <a:lnTo>
                        <a:pt x="751" y="376"/>
                      </a:lnTo>
                      <a:lnTo>
                        <a:pt x="797" y="423"/>
                      </a:lnTo>
                      <a:lnTo>
                        <a:pt x="797" y="423"/>
                      </a:lnTo>
                      <a:lnTo>
                        <a:pt x="768" y="363"/>
                      </a:lnTo>
                      <a:lnTo>
                        <a:pt x="750" y="320"/>
                      </a:lnTo>
                      <a:lnTo>
                        <a:pt x="731" y="274"/>
                      </a:lnTo>
                      <a:lnTo>
                        <a:pt x="714" y="228"/>
                      </a:lnTo>
                      <a:lnTo>
                        <a:pt x="707" y="205"/>
                      </a:lnTo>
                      <a:lnTo>
                        <a:pt x="703" y="185"/>
                      </a:lnTo>
                      <a:lnTo>
                        <a:pt x="698" y="168"/>
                      </a:lnTo>
                      <a:lnTo>
                        <a:pt x="697" y="152"/>
                      </a:lnTo>
                      <a:lnTo>
                        <a:pt x="698" y="139"/>
                      </a:lnTo>
                      <a:lnTo>
                        <a:pt x="700" y="134"/>
                      </a:lnTo>
                      <a:lnTo>
                        <a:pt x="703" y="129"/>
                      </a:lnTo>
                      <a:lnTo>
                        <a:pt x="703" y="129"/>
                      </a:lnTo>
                      <a:lnTo>
                        <a:pt x="708" y="122"/>
                      </a:lnTo>
                      <a:lnTo>
                        <a:pt x="715" y="113"/>
                      </a:lnTo>
                      <a:lnTo>
                        <a:pt x="723" y="106"/>
                      </a:lnTo>
                      <a:lnTo>
                        <a:pt x="733" y="100"/>
                      </a:lnTo>
                      <a:lnTo>
                        <a:pt x="753" y="88"/>
                      </a:lnTo>
                      <a:lnTo>
                        <a:pt x="774" y="78"/>
                      </a:lnTo>
                      <a:lnTo>
                        <a:pt x="797" y="69"/>
                      </a:lnTo>
                      <a:lnTo>
                        <a:pt x="820" y="63"/>
                      </a:lnTo>
                      <a:lnTo>
                        <a:pt x="842" y="59"/>
                      </a:lnTo>
                      <a:lnTo>
                        <a:pt x="862" y="57"/>
                      </a:lnTo>
                      <a:lnTo>
                        <a:pt x="862" y="57"/>
                      </a:lnTo>
                      <a:lnTo>
                        <a:pt x="866" y="59"/>
                      </a:lnTo>
                      <a:lnTo>
                        <a:pt x="872" y="60"/>
                      </a:lnTo>
                      <a:lnTo>
                        <a:pt x="883" y="67"/>
                      </a:lnTo>
                      <a:lnTo>
                        <a:pt x="895" y="79"/>
                      </a:lnTo>
                      <a:lnTo>
                        <a:pt x="908" y="92"/>
                      </a:lnTo>
                      <a:lnTo>
                        <a:pt x="919" y="109"/>
                      </a:lnTo>
                      <a:lnTo>
                        <a:pt x="932" y="129"/>
                      </a:lnTo>
                      <a:lnTo>
                        <a:pt x="956" y="172"/>
                      </a:lnTo>
                      <a:lnTo>
                        <a:pt x="978" y="217"/>
                      </a:lnTo>
                      <a:lnTo>
                        <a:pt x="998" y="261"/>
                      </a:lnTo>
                      <a:lnTo>
                        <a:pt x="1014" y="299"/>
                      </a:lnTo>
                      <a:lnTo>
                        <a:pt x="1024" y="324"/>
                      </a:lnTo>
                      <a:lnTo>
                        <a:pt x="1024" y="324"/>
                      </a:lnTo>
                      <a:lnTo>
                        <a:pt x="1022" y="260"/>
                      </a:lnTo>
                      <a:lnTo>
                        <a:pt x="1022" y="214"/>
                      </a:lnTo>
                      <a:lnTo>
                        <a:pt x="1022" y="165"/>
                      </a:lnTo>
                      <a:lnTo>
                        <a:pt x="1025" y="116"/>
                      </a:lnTo>
                      <a:lnTo>
                        <a:pt x="1028" y="95"/>
                      </a:lnTo>
                      <a:lnTo>
                        <a:pt x="1031" y="75"/>
                      </a:lnTo>
                      <a:lnTo>
                        <a:pt x="1034" y="56"/>
                      </a:lnTo>
                      <a:lnTo>
                        <a:pt x="1039" y="42"/>
                      </a:lnTo>
                      <a:lnTo>
                        <a:pt x="1045" y="30"/>
                      </a:lnTo>
                      <a:lnTo>
                        <a:pt x="1048" y="26"/>
                      </a:lnTo>
                      <a:lnTo>
                        <a:pt x="1051" y="23"/>
                      </a:lnTo>
                      <a:lnTo>
                        <a:pt x="1051" y="23"/>
                      </a:lnTo>
                      <a:lnTo>
                        <a:pt x="1061" y="17"/>
                      </a:lnTo>
                      <a:lnTo>
                        <a:pt x="1071" y="13"/>
                      </a:lnTo>
                      <a:lnTo>
                        <a:pt x="1094" y="6"/>
                      </a:lnTo>
                      <a:lnTo>
                        <a:pt x="1121" y="1"/>
                      </a:lnTo>
                      <a:lnTo>
                        <a:pt x="1148" y="0"/>
                      </a:lnTo>
                      <a:lnTo>
                        <a:pt x="1177" y="1"/>
                      </a:lnTo>
                      <a:lnTo>
                        <a:pt x="1203" y="6"/>
                      </a:lnTo>
                      <a:lnTo>
                        <a:pt x="1216" y="9"/>
                      </a:lnTo>
                      <a:lnTo>
                        <a:pt x="1227" y="11"/>
                      </a:lnTo>
                      <a:lnTo>
                        <a:pt x="1237" y="17"/>
                      </a:lnTo>
                      <a:lnTo>
                        <a:pt x="1246" y="23"/>
                      </a:lnTo>
                      <a:lnTo>
                        <a:pt x="1246" y="23"/>
                      </a:lnTo>
                      <a:lnTo>
                        <a:pt x="1249" y="26"/>
                      </a:lnTo>
                      <a:lnTo>
                        <a:pt x="1253" y="29"/>
                      </a:lnTo>
                      <a:lnTo>
                        <a:pt x="1259" y="40"/>
                      </a:lnTo>
                      <a:lnTo>
                        <a:pt x="1263" y="55"/>
                      </a:lnTo>
                      <a:lnTo>
                        <a:pt x="1267" y="73"/>
                      </a:lnTo>
                      <a:lnTo>
                        <a:pt x="1270" y="93"/>
                      </a:lnTo>
                      <a:lnTo>
                        <a:pt x="1272" y="116"/>
                      </a:lnTo>
                      <a:lnTo>
                        <a:pt x="1275" y="164"/>
                      </a:lnTo>
                      <a:lnTo>
                        <a:pt x="1276" y="212"/>
                      </a:lnTo>
                      <a:lnTo>
                        <a:pt x="1275" y="258"/>
                      </a:lnTo>
                      <a:lnTo>
                        <a:pt x="1273" y="320"/>
                      </a:lnTo>
                      <a:lnTo>
                        <a:pt x="1273" y="320"/>
                      </a:lnTo>
                      <a:lnTo>
                        <a:pt x="1299" y="261"/>
                      </a:lnTo>
                      <a:lnTo>
                        <a:pt x="1319" y="218"/>
                      </a:lnTo>
                      <a:lnTo>
                        <a:pt x="1341" y="172"/>
                      </a:lnTo>
                      <a:lnTo>
                        <a:pt x="1365" y="129"/>
                      </a:lnTo>
                      <a:lnTo>
                        <a:pt x="1376" y="111"/>
                      </a:lnTo>
                      <a:lnTo>
                        <a:pt x="1389" y="93"/>
                      </a:lnTo>
                      <a:lnTo>
                        <a:pt x="1401" y="79"/>
                      </a:lnTo>
                      <a:lnTo>
                        <a:pt x="1412" y="67"/>
                      </a:lnTo>
                      <a:lnTo>
                        <a:pt x="1422" y="60"/>
                      </a:lnTo>
                      <a:lnTo>
                        <a:pt x="1428" y="59"/>
                      </a:lnTo>
                      <a:lnTo>
                        <a:pt x="1432" y="57"/>
                      </a:lnTo>
                      <a:lnTo>
                        <a:pt x="1432" y="57"/>
                      </a:lnTo>
                      <a:lnTo>
                        <a:pt x="1454" y="59"/>
                      </a:lnTo>
                      <a:lnTo>
                        <a:pt x="1475" y="62"/>
                      </a:lnTo>
                      <a:lnTo>
                        <a:pt x="1498" y="67"/>
                      </a:lnTo>
                      <a:lnTo>
                        <a:pt x="1520" y="75"/>
                      </a:lnTo>
                      <a:lnTo>
                        <a:pt x="1541" y="85"/>
                      </a:lnTo>
                      <a:lnTo>
                        <a:pt x="1561" y="96"/>
                      </a:lnTo>
                      <a:lnTo>
                        <a:pt x="1579" y="112"/>
                      </a:lnTo>
                      <a:lnTo>
                        <a:pt x="1587" y="121"/>
                      </a:lnTo>
                      <a:lnTo>
                        <a:pt x="1596" y="129"/>
                      </a:lnTo>
                      <a:lnTo>
                        <a:pt x="1596" y="129"/>
                      </a:lnTo>
                      <a:lnTo>
                        <a:pt x="1597" y="134"/>
                      </a:lnTo>
                      <a:lnTo>
                        <a:pt x="1599" y="138"/>
                      </a:lnTo>
                      <a:lnTo>
                        <a:pt x="1600" y="151"/>
                      </a:lnTo>
                      <a:lnTo>
                        <a:pt x="1599" y="167"/>
                      </a:lnTo>
                      <a:lnTo>
                        <a:pt x="1594" y="184"/>
                      </a:lnTo>
                      <a:lnTo>
                        <a:pt x="1590" y="204"/>
                      </a:lnTo>
                      <a:lnTo>
                        <a:pt x="1583" y="225"/>
                      </a:lnTo>
                      <a:lnTo>
                        <a:pt x="1566" y="271"/>
                      </a:lnTo>
                      <a:lnTo>
                        <a:pt x="1547" y="316"/>
                      </a:lnTo>
                      <a:lnTo>
                        <a:pt x="1528" y="357"/>
                      </a:lnTo>
                      <a:lnTo>
                        <a:pt x="1504" y="412"/>
                      </a:lnTo>
                      <a:lnTo>
                        <a:pt x="1504" y="412"/>
                      </a:lnTo>
                      <a:lnTo>
                        <a:pt x="1543" y="370"/>
                      </a:lnTo>
                      <a:lnTo>
                        <a:pt x="1604" y="309"/>
                      </a:lnTo>
                      <a:lnTo>
                        <a:pt x="1636" y="277"/>
                      </a:lnTo>
                      <a:lnTo>
                        <a:pt x="1665" y="250"/>
                      </a:lnTo>
                      <a:lnTo>
                        <a:pt x="1688" y="233"/>
                      </a:lnTo>
                      <a:lnTo>
                        <a:pt x="1696" y="227"/>
                      </a:lnTo>
                      <a:lnTo>
                        <a:pt x="1702" y="225"/>
                      </a:lnTo>
                      <a:lnTo>
                        <a:pt x="1702" y="225"/>
                      </a:lnTo>
                      <a:lnTo>
                        <a:pt x="1718" y="225"/>
                      </a:lnTo>
                      <a:lnTo>
                        <a:pt x="1732" y="228"/>
                      </a:lnTo>
                      <a:lnTo>
                        <a:pt x="1745" y="231"/>
                      </a:lnTo>
                      <a:lnTo>
                        <a:pt x="1759" y="235"/>
                      </a:lnTo>
                      <a:lnTo>
                        <a:pt x="1772" y="243"/>
                      </a:lnTo>
                      <a:lnTo>
                        <a:pt x="1785" y="250"/>
                      </a:lnTo>
                      <a:lnTo>
                        <a:pt x="1796" y="257"/>
                      </a:lnTo>
                      <a:lnTo>
                        <a:pt x="1808" y="266"/>
                      </a:lnTo>
                      <a:lnTo>
                        <a:pt x="1819" y="276"/>
                      </a:lnTo>
                      <a:lnTo>
                        <a:pt x="1829" y="287"/>
                      </a:lnTo>
                      <a:lnTo>
                        <a:pt x="1838" y="299"/>
                      </a:lnTo>
                      <a:lnTo>
                        <a:pt x="1847" y="310"/>
                      </a:lnTo>
                      <a:lnTo>
                        <a:pt x="1855" y="323"/>
                      </a:lnTo>
                      <a:lnTo>
                        <a:pt x="1862" y="336"/>
                      </a:lnTo>
                      <a:lnTo>
                        <a:pt x="1868" y="350"/>
                      </a:lnTo>
                      <a:lnTo>
                        <a:pt x="1872" y="365"/>
                      </a:lnTo>
                      <a:lnTo>
                        <a:pt x="1872" y="365"/>
                      </a:lnTo>
                      <a:lnTo>
                        <a:pt x="1874" y="369"/>
                      </a:lnTo>
                      <a:lnTo>
                        <a:pt x="1874" y="373"/>
                      </a:lnTo>
                      <a:lnTo>
                        <a:pt x="1870" y="385"/>
                      </a:lnTo>
                      <a:lnTo>
                        <a:pt x="1864" y="399"/>
                      </a:lnTo>
                      <a:lnTo>
                        <a:pt x="1852" y="413"/>
                      </a:lnTo>
                      <a:lnTo>
                        <a:pt x="1841" y="431"/>
                      </a:lnTo>
                      <a:lnTo>
                        <a:pt x="1825" y="448"/>
                      </a:lnTo>
                      <a:lnTo>
                        <a:pt x="1792" y="484"/>
                      </a:lnTo>
                      <a:lnTo>
                        <a:pt x="1756" y="520"/>
                      </a:lnTo>
                      <a:lnTo>
                        <a:pt x="1723" y="553"/>
                      </a:lnTo>
                      <a:lnTo>
                        <a:pt x="1696" y="580"/>
                      </a:lnTo>
                      <a:lnTo>
                        <a:pt x="1679" y="599"/>
                      </a:lnTo>
                      <a:lnTo>
                        <a:pt x="1679" y="599"/>
                      </a:lnTo>
                      <a:lnTo>
                        <a:pt x="1718" y="576"/>
                      </a:lnTo>
                      <a:lnTo>
                        <a:pt x="1786" y="537"/>
                      </a:lnTo>
                      <a:lnTo>
                        <a:pt x="1822" y="517"/>
                      </a:lnTo>
                      <a:lnTo>
                        <a:pt x="1855" y="500"/>
                      </a:lnTo>
                      <a:lnTo>
                        <a:pt x="1881" y="488"/>
                      </a:lnTo>
                      <a:lnTo>
                        <a:pt x="1891" y="484"/>
                      </a:lnTo>
                      <a:lnTo>
                        <a:pt x="1897" y="484"/>
                      </a:lnTo>
                      <a:lnTo>
                        <a:pt x="1897" y="484"/>
                      </a:lnTo>
                      <a:lnTo>
                        <a:pt x="1908" y="484"/>
                      </a:lnTo>
                      <a:lnTo>
                        <a:pt x="1920" y="487"/>
                      </a:lnTo>
                      <a:lnTo>
                        <a:pt x="1933" y="491"/>
                      </a:lnTo>
                      <a:lnTo>
                        <a:pt x="1946" y="497"/>
                      </a:lnTo>
                      <a:lnTo>
                        <a:pt x="1957" y="504"/>
                      </a:lnTo>
                      <a:lnTo>
                        <a:pt x="1970" y="512"/>
                      </a:lnTo>
                      <a:lnTo>
                        <a:pt x="1981" y="524"/>
                      </a:lnTo>
                      <a:lnTo>
                        <a:pt x="1993" y="535"/>
                      </a:lnTo>
                      <a:lnTo>
                        <a:pt x="2004" y="548"/>
                      </a:lnTo>
                      <a:lnTo>
                        <a:pt x="2013" y="564"/>
                      </a:lnTo>
                      <a:lnTo>
                        <a:pt x="2022" y="581"/>
                      </a:lnTo>
                      <a:lnTo>
                        <a:pt x="2029" y="599"/>
                      </a:lnTo>
                      <a:lnTo>
                        <a:pt x="2034" y="619"/>
                      </a:lnTo>
                      <a:lnTo>
                        <a:pt x="2039" y="639"/>
                      </a:lnTo>
                      <a:lnTo>
                        <a:pt x="2040" y="662"/>
                      </a:lnTo>
                      <a:lnTo>
                        <a:pt x="2040" y="686"/>
                      </a:lnTo>
                      <a:lnTo>
                        <a:pt x="2040" y="686"/>
                      </a:lnTo>
                      <a:lnTo>
                        <a:pt x="2039" y="690"/>
                      </a:lnTo>
                      <a:lnTo>
                        <a:pt x="2036" y="695"/>
                      </a:lnTo>
                      <a:lnTo>
                        <a:pt x="2029" y="705"/>
                      </a:lnTo>
                      <a:lnTo>
                        <a:pt x="2017" y="715"/>
                      </a:lnTo>
                      <a:lnTo>
                        <a:pt x="2003" y="725"/>
                      </a:lnTo>
                      <a:lnTo>
                        <a:pt x="1987" y="736"/>
                      </a:lnTo>
                      <a:lnTo>
                        <a:pt x="1967" y="746"/>
                      </a:lnTo>
                      <a:lnTo>
                        <a:pt x="1926" y="768"/>
                      </a:lnTo>
                      <a:lnTo>
                        <a:pt x="1880" y="788"/>
                      </a:lnTo>
                      <a:lnTo>
                        <a:pt x="1838" y="805"/>
                      </a:lnTo>
                      <a:lnTo>
                        <a:pt x="1778" y="828"/>
                      </a:lnTo>
                      <a:lnTo>
                        <a:pt x="1778" y="828"/>
                      </a:lnTo>
                      <a:lnTo>
                        <a:pt x="1844" y="828"/>
                      </a:lnTo>
                      <a:lnTo>
                        <a:pt x="1890" y="827"/>
                      </a:lnTo>
                      <a:lnTo>
                        <a:pt x="1938" y="827"/>
                      </a:lnTo>
                      <a:lnTo>
                        <a:pt x="1986" y="830"/>
                      </a:lnTo>
                      <a:lnTo>
                        <a:pt x="2007" y="831"/>
                      </a:lnTo>
                      <a:lnTo>
                        <a:pt x="2027" y="834"/>
                      </a:lnTo>
                      <a:lnTo>
                        <a:pt x="2045" y="837"/>
                      </a:lnTo>
                      <a:lnTo>
                        <a:pt x="2059" y="841"/>
                      </a:lnTo>
                      <a:lnTo>
                        <a:pt x="2069" y="847"/>
                      </a:lnTo>
                      <a:lnTo>
                        <a:pt x="2073" y="850"/>
                      </a:lnTo>
                      <a:lnTo>
                        <a:pt x="2075" y="853"/>
                      </a:lnTo>
                      <a:lnTo>
                        <a:pt x="2075" y="853"/>
                      </a:lnTo>
                      <a:lnTo>
                        <a:pt x="2080" y="861"/>
                      </a:lnTo>
                      <a:lnTo>
                        <a:pt x="2086" y="871"/>
                      </a:lnTo>
                      <a:lnTo>
                        <a:pt x="2090" y="883"/>
                      </a:lnTo>
                      <a:lnTo>
                        <a:pt x="2093" y="896"/>
                      </a:lnTo>
                      <a:lnTo>
                        <a:pt x="2098" y="922"/>
                      </a:lnTo>
                      <a:lnTo>
                        <a:pt x="2099" y="950"/>
                      </a:lnTo>
                      <a:lnTo>
                        <a:pt x="2098" y="978"/>
                      </a:lnTo>
                      <a:lnTo>
                        <a:pt x="2093" y="1005"/>
                      </a:lnTo>
                      <a:lnTo>
                        <a:pt x="2090" y="1016"/>
                      </a:lnTo>
                      <a:lnTo>
                        <a:pt x="2086" y="1028"/>
                      </a:lnTo>
                      <a:lnTo>
                        <a:pt x="2080" y="1038"/>
                      </a:lnTo>
                      <a:lnTo>
                        <a:pt x="2075" y="1048"/>
                      </a:lnTo>
                      <a:lnTo>
                        <a:pt x="2075" y="1048"/>
                      </a:lnTo>
                      <a:lnTo>
                        <a:pt x="2073" y="1051"/>
                      </a:lnTo>
                      <a:lnTo>
                        <a:pt x="2069" y="1055"/>
                      </a:lnTo>
                      <a:lnTo>
                        <a:pt x="2059" y="1061"/>
                      </a:lnTo>
                      <a:lnTo>
                        <a:pt x="2045" y="1067"/>
                      </a:lnTo>
                      <a:lnTo>
                        <a:pt x="2027" y="1071"/>
                      </a:lnTo>
                      <a:lnTo>
                        <a:pt x="2007" y="1074"/>
                      </a:lnTo>
                      <a:lnTo>
                        <a:pt x="1986" y="1077"/>
                      </a:lnTo>
                      <a:lnTo>
                        <a:pt x="1937" y="1079"/>
                      </a:lnTo>
                      <a:lnTo>
                        <a:pt x="1888" y="1081"/>
                      </a:lnTo>
                      <a:lnTo>
                        <a:pt x="1844" y="1081"/>
                      </a:lnTo>
                      <a:lnTo>
                        <a:pt x="1782" y="1079"/>
                      </a:lnTo>
                      <a:lnTo>
                        <a:pt x="1782" y="1079"/>
                      </a:lnTo>
                      <a:lnTo>
                        <a:pt x="1804" y="1090"/>
                      </a:lnTo>
                      <a:lnTo>
                        <a:pt x="1838" y="1102"/>
                      </a:lnTo>
                      <a:lnTo>
                        <a:pt x="1878" y="1120"/>
                      </a:lnTo>
                      <a:lnTo>
                        <a:pt x="1923" y="1138"/>
                      </a:lnTo>
                      <a:lnTo>
                        <a:pt x="1964" y="1157"/>
                      </a:lnTo>
                      <a:lnTo>
                        <a:pt x="1984" y="1167"/>
                      </a:lnTo>
                      <a:lnTo>
                        <a:pt x="2002" y="1177"/>
                      </a:lnTo>
                      <a:lnTo>
                        <a:pt x="2016" y="1187"/>
                      </a:lnTo>
                      <a:lnTo>
                        <a:pt x="2027" y="1197"/>
                      </a:lnTo>
                      <a:lnTo>
                        <a:pt x="2036" y="1206"/>
                      </a:lnTo>
                      <a:lnTo>
                        <a:pt x="2039" y="1210"/>
                      </a:lnTo>
                      <a:lnTo>
                        <a:pt x="2040" y="1214"/>
                      </a:lnTo>
                      <a:lnTo>
                        <a:pt x="2040" y="1214"/>
                      </a:lnTo>
                      <a:lnTo>
                        <a:pt x="2042" y="1233"/>
                      </a:lnTo>
                      <a:lnTo>
                        <a:pt x="2042" y="1253"/>
                      </a:lnTo>
                      <a:lnTo>
                        <a:pt x="2039" y="1272"/>
                      </a:lnTo>
                      <a:lnTo>
                        <a:pt x="2034" y="1291"/>
                      </a:lnTo>
                      <a:lnTo>
                        <a:pt x="2027" y="1309"/>
                      </a:lnTo>
                      <a:lnTo>
                        <a:pt x="2019" y="1326"/>
                      </a:lnTo>
                      <a:lnTo>
                        <a:pt x="2009" y="1342"/>
                      </a:lnTo>
                      <a:lnTo>
                        <a:pt x="1997" y="1358"/>
                      </a:lnTo>
                      <a:lnTo>
                        <a:pt x="1986" y="1372"/>
                      </a:lnTo>
                      <a:lnTo>
                        <a:pt x="1973" y="1385"/>
                      </a:lnTo>
                      <a:lnTo>
                        <a:pt x="1960" y="1397"/>
                      </a:lnTo>
                      <a:lnTo>
                        <a:pt x="1947" y="1407"/>
                      </a:lnTo>
                      <a:lnTo>
                        <a:pt x="1934" y="1414"/>
                      </a:lnTo>
                      <a:lnTo>
                        <a:pt x="1921" y="1420"/>
                      </a:lnTo>
                      <a:lnTo>
                        <a:pt x="1908" y="1424"/>
                      </a:lnTo>
                      <a:lnTo>
                        <a:pt x="1897" y="1425"/>
                      </a:lnTo>
                      <a:lnTo>
                        <a:pt x="1897" y="1425"/>
                      </a:lnTo>
                      <a:lnTo>
                        <a:pt x="1891" y="1424"/>
                      </a:lnTo>
                      <a:lnTo>
                        <a:pt x="1881" y="1421"/>
                      </a:lnTo>
                      <a:lnTo>
                        <a:pt x="1857" y="1410"/>
                      </a:lnTo>
                      <a:lnTo>
                        <a:pt x="1825" y="1392"/>
                      </a:lnTo>
                      <a:lnTo>
                        <a:pt x="1789" y="1374"/>
                      </a:lnTo>
                      <a:lnTo>
                        <a:pt x="1722" y="1336"/>
                      </a:lnTo>
                      <a:lnTo>
                        <a:pt x="1682" y="1313"/>
                      </a:lnTo>
                      <a:lnTo>
                        <a:pt x="1682" y="1313"/>
                      </a:lnTo>
                      <a:lnTo>
                        <a:pt x="1726" y="1355"/>
                      </a:lnTo>
                      <a:lnTo>
                        <a:pt x="1759" y="1385"/>
                      </a:lnTo>
                      <a:lnTo>
                        <a:pt x="1794" y="1420"/>
                      </a:lnTo>
                      <a:lnTo>
                        <a:pt x="1827" y="1456"/>
                      </a:lnTo>
                      <a:lnTo>
                        <a:pt x="1841" y="1473"/>
                      </a:lnTo>
                      <a:lnTo>
                        <a:pt x="1854" y="1489"/>
                      </a:lnTo>
                      <a:lnTo>
                        <a:pt x="1864" y="1503"/>
                      </a:lnTo>
                      <a:lnTo>
                        <a:pt x="1871" y="1516"/>
                      </a:lnTo>
                      <a:lnTo>
                        <a:pt x="1874" y="1527"/>
                      </a:lnTo>
                      <a:lnTo>
                        <a:pt x="1874" y="1532"/>
                      </a:lnTo>
                      <a:lnTo>
                        <a:pt x="1872" y="1536"/>
                      </a:lnTo>
                      <a:lnTo>
                        <a:pt x="1872" y="1536"/>
                      </a:lnTo>
                      <a:lnTo>
                        <a:pt x="1870" y="1549"/>
                      </a:lnTo>
                      <a:lnTo>
                        <a:pt x="1864" y="1563"/>
                      </a:lnTo>
                      <a:lnTo>
                        <a:pt x="1857" y="1576"/>
                      </a:lnTo>
                      <a:lnTo>
                        <a:pt x="1850" y="1589"/>
                      </a:lnTo>
                      <a:lnTo>
                        <a:pt x="1839" y="1602"/>
                      </a:lnTo>
                      <a:lnTo>
                        <a:pt x="1829" y="1614"/>
                      </a:lnTo>
                      <a:lnTo>
                        <a:pt x="1818" y="1625"/>
                      </a:lnTo>
                      <a:lnTo>
                        <a:pt x="1807" y="1636"/>
                      </a:lnTo>
                      <a:lnTo>
                        <a:pt x="1795" y="1647"/>
                      </a:lnTo>
                      <a:lnTo>
                        <a:pt x="1782" y="1655"/>
                      </a:lnTo>
                      <a:lnTo>
                        <a:pt x="1768" y="1664"/>
                      </a:lnTo>
                      <a:lnTo>
                        <a:pt x="1755" y="1669"/>
                      </a:lnTo>
                      <a:lnTo>
                        <a:pt x="1742" y="1675"/>
                      </a:lnTo>
                      <a:lnTo>
                        <a:pt x="1728" y="1680"/>
                      </a:lnTo>
                      <a:lnTo>
                        <a:pt x="1715" y="1682"/>
                      </a:lnTo>
                      <a:lnTo>
                        <a:pt x="1702" y="1682"/>
                      </a:lnTo>
                      <a:lnTo>
                        <a:pt x="1702" y="1682"/>
                      </a:lnTo>
                      <a:lnTo>
                        <a:pt x="1696" y="1681"/>
                      </a:lnTo>
                      <a:lnTo>
                        <a:pt x="1688" y="1675"/>
                      </a:lnTo>
                      <a:lnTo>
                        <a:pt x="1666" y="1657"/>
                      </a:lnTo>
                      <a:lnTo>
                        <a:pt x="1637" y="1629"/>
                      </a:lnTo>
                      <a:lnTo>
                        <a:pt x="1606" y="1596"/>
                      </a:lnTo>
                      <a:lnTo>
                        <a:pt x="1547" y="1530"/>
                      </a:lnTo>
                      <a:lnTo>
                        <a:pt x="1508" y="1489"/>
                      </a:lnTo>
                      <a:lnTo>
                        <a:pt x="1508" y="1489"/>
                      </a:lnTo>
                      <a:lnTo>
                        <a:pt x="1531" y="1546"/>
                      </a:lnTo>
                      <a:lnTo>
                        <a:pt x="1548" y="1589"/>
                      </a:lnTo>
                      <a:lnTo>
                        <a:pt x="1566" y="1634"/>
                      </a:lnTo>
                      <a:lnTo>
                        <a:pt x="1581" y="1678"/>
                      </a:lnTo>
                      <a:lnTo>
                        <a:pt x="1589" y="1700"/>
                      </a:lnTo>
                      <a:lnTo>
                        <a:pt x="1594" y="1720"/>
                      </a:lnTo>
                      <a:lnTo>
                        <a:pt x="1597" y="1737"/>
                      </a:lnTo>
                      <a:lnTo>
                        <a:pt x="1599" y="1751"/>
                      </a:lnTo>
                      <a:lnTo>
                        <a:pt x="1599" y="1763"/>
                      </a:lnTo>
                      <a:lnTo>
                        <a:pt x="1597" y="1767"/>
                      </a:lnTo>
                      <a:lnTo>
                        <a:pt x="1596" y="1770"/>
                      </a:lnTo>
                      <a:lnTo>
                        <a:pt x="1596" y="1770"/>
                      </a:lnTo>
                      <a:lnTo>
                        <a:pt x="1589" y="1779"/>
                      </a:lnTo>
                      <a:lnTo>
                        <a:pt x="1583" y="1786"/>
                      </a:lnTo>
                      <a:lnTo>
                        <a:pt x="1566" y="1802"/>
                      </a:lnTo>
                      <a:lnTo>
                        <a:pt x="1546" y="1814"/>
                      </a:lnTo>
                      <a:lnTo>
                        <a:pt x="1523" y="1826"/>
                      </a:lnTo>
                      <a:lnTo>
                        <a:pt x="1500" y="1836"/>
                      </a:lnTo>
                      <a:lnTo>
                        <a:pt x="1475" y="1843"/>
                      </a:lnTo>
                      <a:lnTo>
                        <a:pt x="1452" y="1849"/>
                      </a:lnTo>
                      <a:lnTo>
                        <a:pt x="1432" y="1850"/>
                      </a:lnTo>
                      <a:lnTo>
                        <a:pt x="1432" y="1850"/>
                      </a:lnTo>
                      <a:lnTo>
                        <a:pt x="1428" y="1849"/>
                      </a:lnTo>
                      <a:lnTo>
                        <a:pt x="1422" y="1847"/>
                      </a:lnTo>
                      <a:lnTo>
                        <a:pt x="1412" y="1840"/>
                      </a:lnTo>
                      <a:lnTo>
                        <a:pt x="1401" y="1829"/>
                      </a:lnTo>
                      <a:lnTo>
                        <a:pt x="1389" y="1814"/>
                      </a:lnTo>
                      <a:lnTo>
                        <a:pt x="1378" y="1796"/>
                      </a:lnTo>
                      <a:lnTo>
                        <a:pt x="1366" y="1776"/>
                      </a:lnTo>
                      <a:lnTo>
                        <a:pt x="1345" y="1731"/>
                      </a:lnTo>
                      <a:lnTo>
                        <a:pt x="1323" y="1685"/>
                      </a:lnTo>
                      <a:lnTo>
                        <a:pt x="1305" y="1642"/>
                      </a:lnTo>
                      <a:lnTo>
                        <a:pt x="1289" y="1606"/>
                      </a:lnTo>
                      <a:lnTo>
                        <a:pt x="1277" y="1583"/>
                      </a:lnTo>
                      <a:lnTo>
                        <a:pt x="1277" y="1583"/>
                      </a:lnTo>
                      <a:lnTo>
                        <a:pt x="1277" y="1644"/>
                      </a:lnTo>
                      <a:lnTo>
                        <a:pt x="1277" y="1688"/>
                      </a:lnTo>
                      <a:lnTo>
                        <a:pt x="1275" y="1737"/>
                      </a:lnTo>
                      <a:lnTo>
                        <a:pt x="1272" y="1784"/>
                      </a:lnTo>
                      <a:lnTo>
                        <a:pt x="1269" y="1807"/>
                      </a:lnTo>
                      <a:lnTo>
                        <a:pt x="1266" y="1827"/>
                      </a:lnTo>
                      <a:lnTo>
                        <a:pt x="1262" y="1845"/>
                      </a:lnTo>
                      <a:lnTo>
                        <a:pt x="1257" y="1860"/>
                      </a:lnTo>
                      <a:lnTo>
                        <a:pt x="1252" y="1870"/>
                      </a:lnTo>
                      <a:lnTo>
                        <a:pt x="1249" y="1875"/>
                      </a:lnTo>
                      <a:lnTo>
                        <a:pt x="1246" y="1878"/>
                      </a:lnTo>
                      <a:lnTo>
                        <a:pt x="1246" y="1878"/>
                      </a:lnTo>
                      <a:lnTo>
                        <a:pt x="1236" y="1883"/>
                      </a:lnTo>
                      <a:lnTo>
                        <a:pt x="1226" y="1888"/>
                      </a:lnTo>
                      <a:lnTo>
                        <a:pt x="1214" y="1892"/>
                      </a:lnTo>
                      <a:lnTo>
                        <a:pt x="1201" y="1896"/>
                      </a:lnTo>
                      <a:lnTo>
                        <a:pt x="1176" y="1901"/>
                      </a:lnTo>
                      <a:lnTo>
                        <a:pt x="1147" y="1902"/>
                      </a:lnTo>
                      <a:lnTo>
                        <a:pt x="1120" y="1901"/>
                      </a:lnTo>
                      <a:lnTo>
                        <a:pt x="1094" y="1896"/>
                      </a:lnTo>
                      <a:lnTo>
                        <a:pt x="1081" y="1892"/>
                      </a:lnTo>
                      <a:lnTo>
                        <a:pt x="1071" y="1888"/>
                      </a:lnTo>
                      <a:lnTo>
                        <a:pt x="1061" y="1883"/>
                      </a:lnTo>
                      <a:lnTo>
                        <a:pt x="1051" y="1878"/>
                      </a:lnTo>
                      <a:lnTo>
                        <a:pt x="1051" y="1878"/>
                      </a:lnTo>
                      <a:lnTo>
                        <a:pt x="1048" y="1875"/>
                      </a:lnTo>
                      <a:lnTo>
                        <a:pt x="1045" y="1870"/>
                      </a:lnTo>
                      <a:lnTo>
                        <a:pt x="1039" y="1860"/>
                      </a:lnTo>
                      <a:lnTo>
                        <a:pt x="1035" y="1846"/>
                      </a:lnTo>
                      <a:lnTo>
                        <a:pt x="1032" y="1827"/>
                      </a:lnTo>
                      <a:lnTo>
                        <a:pt x="1029" y="1807"/>
                      </a:lnTo>
                      <a:lnTo>
                        <a:pt x="1027" y="1786"/>
                      </a:lnTo>
                      <a:lnTo>
                        <a:pt x="1024" y="1738"/>
                      </a:lnTo>
                      <a:lnTo>
                        <a:pt x="1024" y="1688"/>
                      </a:lnTo>
                      <a:lnTo>
                        <a:pt x="1024" y="1644"/>
                      </a:lnTo>
                      <a:lnTo>
                        <a:pt x="1024" y="1580"/>
                      </a:lnTo>
                      <a:lnTo>
                        <a:pt x="1024" y="1580"/>
                      </a:lnTo>
                      <a:lnTo>
                        <a:pt x="998" y="1642"/>
                      </a:lnTo>
                      <a:lnTo>
                        <a:pt x="978" y="1687"/>
                      </a:lnTo>
                      <a:lnTo>
                        <a:pt x="956" y="1733"/>
                      </a:lnTo>
                      <a:lnTo>
                        <a:pt x="932" y="1777"/>
                      </a:lnTo>
                      <a:lnTo>
                        <a:pt x="919" y="1797"/>
                      </a:lnTo>
                      <a:lnTo>
                        <a:pt x="908" y="1814"/>
                      </a:lnTo>
                      <a:lnTo>
                        <a:pt x="895" y="1829"/>
                      </a:lnTo>
                      <a:lnTo>
                        <a:pt x="883" y="1840"/>
                      </a:lnTo>
                      <a:lnTo>
                        <a:pt x="877" y="1845"/>
                      </a:lnTo>
                      <a:lnTo>
                        <a:pt x="872" y="1847"/>
                      </a:lnTo>
                      <a:lnTo>
                        <a:pt x="866" y="1849"/>
                      </a:lnTo>
                      <a:lnTo>
                        <a:pt x="862" y="1850"/>
                      </a:lnTo>
                      <a:lnTo>
                        <a:pt x="862" y="1850"/>
                      </a:lnTo>
                      <a:lnTo>
                        <a:pt x="836" y="1849"/>
                      </a:lnTo>
                      <a:lnTo>
                        <a:pt x="813" y="1846"/>
                      </a:lnTo>
                      <a:lnTo>
                        <a:pt x="791" y="1839"/>
                      </a:lnTo>
                      <a:lnTo>
                        <a:pt x="773" y="1832"/>
                      </a:lnTo>
                      <a:lnTo>
                        <a:pt x="754" y="1820"/>
                      </a:lnTo>
                      <a:lnTo>
                        <a:pt x="737" y="1806"/>
                      </a:lnTo>
                      <a:lnTo>
                        <a:pt x="720" y="1790"/>
                      </a:lnTo>
                      <a:lnTo>
                        <a:pt x="703" y="1770"/>
                      </a:lnTo>
                      <a:lnTo>
                        <a:pt x="703" y="1770"/>
                      </a:lnTo>
                      <a:lnTo>
                        <a:pt x="700" y="1767"/>
                      </a:lnTo>
                      <a:lnTo>
                        <a:pt x="698" y="1763"/>
                      </a:lnTo>
                      <a:lnTo>
                        <a:pt x="697" y="1751"/>
                      </a:lnTo>
                      <a:lnTo>
                        <a:pt x="698" y="1737"/>
                      </a:lnTo>
                      <a:lnTo>
                        <a:pt x="701" y="1720"/>
                      </a:lnTo>
                      <a:lnTo>
                        <a:pt x="705" y="1700"/>
                      </a:lnTo>
                      <a:lnTo>
                        <a:pt x="711" y="1678"/>
                      </a:lnTo>
                      <a:lnTo>
                        <a:pt x="727" y="1634"/>
                      </a:lnTo>
                      <a:lnTo>
                        <a:pt x="744" y="1589"/>
                      </a:lnTo>
                      <a:lnTo>
                        <a:pt x="761" y="1546"/>
                      </a:lnTo>
                      <a:lnTo>
                        <a:pt x="779" y="1512"/>
                      </a:lnTo>
                      <a:lnTo>
                        <a:pt x="790" y="1489"/>
                      </a:lnTo>
                      <a:lnTo>
                        <a:pt x="790" y="1489"/>
                      </a:lnTo>
                      <a:lnTo>
                        <a:pt x="771" y="1507"/>
                      </a:lnTo>
                      <a:lnTo>
                        <a:pt x="746" y="1535"/>
                      </a:lnTo>
                      <a:lnTo>
                        <a:pt x="684" y="1599"/>
                      </a:lnTo>
                      <a:lnTo>
                        <a:pt x="654" y="1631"/>
                      </a:lnTo>
                      <a:lnTo>
                        <a:pt x="627" y="1658"/>
                      </a:lnTo>
                      <a:lnTo>
                        <a:pt x="605" y="1677"/>
                      </a:lnTo>
                      <a:lnTo>
                        <a:pt x="596" y="1681"/>
                      </a:lnTo>
                      <a:lnTo>
                        <a:pt x="591" y="1682"/>
                      </a:lnTo>
                      <a:lnTo>
                        <a:pt x="591" y="1682"/>
                      </a:lnTo>
                      <a:lnTo>
                        <a:pt x="581" y="1682"/>
                      </a:lnTo>
                      <a:lnTo>
                        <a:pt x="569" y="1680"/>
                      </a:lnTo>
                      <a:lnTo>
                        <a:pt x="556" y="1675"/>
                      </a:lnTo>
                      <a:lnTo>
                        <a:pt x="543" y="1669"/>
                      </a:lnTo>
                      <a:lnTo>
                        <a:pt x="530" y="1662"/>
                      </a:lnTo>
                      <a:lnTo>
                        <a:pt x="518" y="1654"/>
                      </a:lnTo>
                      <a:lnTo>
                        <a:pt x="505" y="1645"/>
                      </a:lnTo>
                      <a:lnTo>
                        <a:pt x="492" y="1635"/>
                      </a:lnTo>
                      <a:lnTo>
                        <a:pt x="479" y="1624"/>
                      </a:lnTo>
                      <a:lnTo>
                        <a:pt x="467" y="1612"/>
                      </a:lnTo>
                      <a:lnTo>
                        <a:pt x="457" y="1601"/>
                      </a:lnTo>
                      <a:lnTo>
                        <a:pt x="447" y="1588"/>
                      </a:lnTo>
                      <a:lnTo>
                        <a:pt x="440" y="1575"/>
                      </a:lnTo>
                      <a:lnTo>
                        <a:pt x="433" y="1562"/>
                      </a:lnTo>
                      <a:lnTo>
                        <a:pt x="427" y="1549"/>
                      </a:lnTo>
                      <a:lnTo>
                        <a:pt x="424" y="1536"/>
                      </a:lnTo>
                      <a:lnTo>
                        <a:pt x="424" y="1536"/>
                      </a:lnTo>
                      <a:lnTo>
                        <a:pt x="424" y="1532"/>
                      </a:lnTo>
                      <a:lnTo>
                        <a:pt x="424" y="1527"/>
                      </a:lnTo>
                      <a:lnTo>
                        <a:pt x="429" y="1516"/>
                      </a:lnTo>
                      <a:lnTo>
                        <a:pt x="436" y="1503"/>
                      </a:lnTo>
                      <a:lnTo>
                        <a:pt x="446" y="1489"/>
                      </a:lnTo>
                      <a:lnTo>
                        <a:pt x="457" y="1473"/>
                      </a:lnTo>
                      <a:lnTo>
                        <a:pt x="472" y="1456"/>
                      </a:lnTo>
                      <a:lnTo>
                        <a:pt x="503" y="1420"/>
                      </a:lnTo>
                      <a:lnTo>
                        <a:pt x="538" y="1385"/>
                      </a:lnTo>
                      <a:lnTo>
                        <a:pt x="569" y="1352"/>
                      </a:lnTo>
                      <a:lnTo>
                        <a:pt x="615" y="1309"/>
                      </a:lnTo>
                      <a:lnTo>
                        <a:pt x="615" y="1309"/>
                      </a:lnTo>
                      <a:lnTo>
                        <a:pt x="572" y="1334"/>
                      </a:lnTo>
                      <a:lnTo>
                        <a:pt x="500" y="1374"/>
                      </a:lnTo>
                      <a:lnTo>
                        <a:pt x="432" y="1413"/>
                      </a:lnTo>
                      <a:lnTo>
                        <a:pt x="406" y="1424"/>
                      </a:lnTo>
                      <a:lnTo>
                        <a:pt x="397" y="1427"/>
                      </a:lnTo>
                      <a:lnTo>
                        <a:pt x="393" y="1428"/>
                      </a:lnTo>
                      <a:lnTo>
                        <a:pt x="393" y="1428"/>
                      </a:lnTo>
                      <a:lnTo>
                        <a:pt x="381" y="1427"/>
                      </a:lnTo>
                      <a:lnTo>
                        <a:pt x="368" y="1424"/>
                      </a:lnTo>
                      <a:lnTo>
                        <a:pt x="356" y="1417"/>
                      </a:lnTo>
                      <a:lnTo>
                        <a:pt x="343" y="1410"/>
                      </a:lnTo>
                      <a:lnTo>
                        <a:pt x="331" y="1400"/>
                      </a:lnTo>
                      <a:lnTo>
                        <a:pt x="320" y="1387"/>
                      </a:lnTo>
                      <a:lnTo>
                        <a:pt x="308" y="1374"/>
                      </a:lnTo>
                      <a:lnTo>
                        <a:pt x="298" y="1358"/>
                      </a:lnTo>
                      <a:lnTo>
                        <a:pt x="288" y="1342"/>
                      </a:lnTo>
                      <a:lnTo>
                        <a:pt x="280" y="1325"/>
                      </a:lnTo>
                      <a:lnTo>
                        <a:pt x="272" y="1306"/>
                      </a:lnTo>
                      <a:lnTo>
                        <a:pt x="267" y="1288"/>
                      </a:lnTo>
                      <a:lnTo>
                        <a:pt x="262" y="1269"/>
                      </a:lnTo>
                      <a:lnTo>
                        <a:pt x="261" y="1249"/>
                      </a:lnTo>
                      <a:lnTo>
                        <a:pt x="260" y="1230"/>
                      </a:lnTo>
                      <a:lnTo>
                        <a:pt x="262" y="1210"/>
                      </a:lnTo>
                      <a:lnTo>
                        <a:pt x="262" y="1210"/>
                      </a:lnTo>
                      <a:lnTo>
                        <a:pt x="264" y="1206"/>
                      </a:lnTo>
                      <a:lnTo>
                        <a:pt x="265" y="1202"/>
                      </a:lnTo>
                      <a:lnTo>
                        <a:pt x="274" y="1193"/>
                      </a:lnTo>
                      <a:lnTo>
                        <a:pt x="285" y="1184"/>
                      </a:lnTo>
                      <a:lnTo>
                        <a:pt x="300" y="1174"/>
                      </a:lnTo>
                      <a:lnTo>
                        <a:pt x="317" y="1164"/>
                      </a:lnTo>
                      <a:lnTo>
                        <a:pt x="335" y="1154"/>
                      </a:lnTo>
                      <a:lnTo>
                        <a:pt x="377" y="1135"/>
                      </a:lnTo>
                      <a:lnTo>
                        <a:pt x="420" y="1118"/>
                      </a:lnTo>
                      <a:lnTo>
                        <a:pt x="460" y="1102"/>
                      </a:lnTo>
                      <a:lnTo>
                        <a:pt x="493" y="1088"/>
                      </a:lnTo>
                      <a:lnTo>
                        <a:pt x="516" y="1079"/>
                      </a:lnTo>
                      <a:lnTo>
                        <a:pt x="516" y="1079"/>
                      </a:lnTo>
                      <a:lnTo>
                        <a:pt x="457" y="1081"/>
                      </a:lnTo>
                      <a:lnTo>
                        <a:pt x="413" y="1081"/>
                      </a:lnTo>
                      <a:lnTo>
                        <a:pt x="364" y="1079"/>
                      </a:lnTo>
                      <a:lnTo>
                        <a:pt x="317" y="1077"/>
                      </a:lnTo>
                      <a:lnTo>
                        <a:pt x="294" y="1074"/>
                      </a:lnTo>
                      <a:lnTo>
                        <a:pt x="274" y="1071"/>
                      </a:lnTo>
                      <a:lnTo>
                        <a:pt x="257" y="1067"/>
                      </a:lnTo>
                      <a:lnTo>
                        <a:pt x="241" y="1061"/>
                      </a:lnTo>
                      <a:lnTo>
                        <a:pt x="229" y="1055"/>
                      </a:lnTo>
                      <a:lnTo>
                        <a:pt x="225" y="1051"/>
                      </a:lnTo>
                      <a:lnTo>
                        <a:pt x="222" y="1048"/>
                      </a:lnTo>
                      <a:lnTo>
                        <a:pt x="222" y="1048"/>
                      </a:lnTo>
                      <a:close/>
                      <a:moveTo>
                        <a:pt x="528" y="952"/>
                      </a:moveTo>
                      <a:lnTo>
                        <a:pt x="528" y="952"/>
                      </a:lnTo>
                      <a:lnTo>
                        <a:pt x="529" y="983"/>
                      </a:lnTo>
                      <a:lnTo>
                        <a:pt x="530" y="1015"/>
                      </a:lnTo>
                      <a:lnTo>
                        <a:pt x="535" y="1045"/>
                      </a:lnTo>
                      <a:lnTo>
                        <a:pt x="541" y="1075"/>
                      </a:lnTo>
                      <a:lnTo>
                        <a:pt x="548" y="1105"/>
                      </a:lnTo>
                      <a:lnTo>
                        <a:pt x="556" y="1134"/>
                      </a:lnTo>
                      <a:lnTo>
                        <a:pt x="566" y="1163"/>
                      </a:lnTo>
                      <a:lnTo>
                        <a:pt x="576" y="1191"/>
                      </a:lnTo>
                      <a:lnTo>
                        <a:pt x="589" y="1217"/>
                      </a:lnTo>
                      <a:lnTo>
                        <a:pt x="604" y="1245"/>
                      </a:lnTo>
                      <a:lnTo>
                        <a:pt x="618" y="1270"/>
                      </a:lnTo>
                      <a:lnTo>
                        <a:pt x="635" y="1295"/>
                      </a:lnTo>
                      <a:lnTo>
                        <a:pt x="652" y="1319"/>
                      </a:lnTo>
                      <a:lnTo>
                        <a:pt x="671" y="1342"/>
                      </a:lnTo>
                      <a:lnTo>
                        <a:pt x="691" y="1365"/>
                      </a:lnTo>
                      <a:lnTo>
                        <a:pt x="711" y="1387"/>
                      </a:lnTo>
                      <a:lnTo>
                        <a:pt x="733" y="1407"/>
                      </a:lnTo>
                      <a:lnTo>
                        <a:pt x="756" y="1427"/>
                      </a:lnTo>
                      <a:lnTo>
                        <a:pt x="779" y="1444"/>
                      </a:lnTo>
                      <a:lnTo>
                        <a:pt x="803" y="1463"/>
                      </a:lnTo>
                      <a:lnTo>
                        <a:pt x="829" y="1479"/>
                      </a:lnTo>
                      <a:lnTo>
                        <a:pt x="855" y="1493"/>
                      </a:lnTo>
                      <a:lnTo>
                        <a:pt x="882" y="1507"/>
                      </a:lnTo>
                      <a:lnTo>
                        <a:pt x="909" y="1519"/>
                      </a:lnTo>
                      <a:lnTo>
                        <a:pt x="938" y="1530"/>
                      </a:lnTo>
                      <a:lnTo>
                        <a:pt x="966" y="1540"/>
                      </a:lnTo>
                      <a:lnTo>
                        <a:pt x="996" y="1549"/>
                      </a:lnTo>
                      <a:lnTo>
                        <a:pt x="1027" y="1555"/>
                      </a:lnTo>
                      <a:lnTo>
                        <a:pt x="1057" y="1560"/>
                      </a:lnTo>
                      <a:lnTo>
                        <a:pt x="1087" y="1565"/>
                      </a:lnTo>
                      <a:lnTo>
                        <a:pt x="1118" y="1568"/>
                      </a:lnTo>
                      <a:lnTo>
                        <a:pt x="1151" y="1568"/>
                      </a:lnTo>
                      <a:lnTo>
                        <a:pt x="1151" y="1568"/>
                      </a:lnTo>
                      <a:lnTo>
                        <a:pt x="1181" y="1568"/>
                      </a:lnTo>
                      <a:lnTo>
                        <a:pt x="1213" y="1565"/>
                      </a:lnTo>
                      <a:lnTo>
                        <a:pt x="1243" y="1560"/>
                      </a:lnTo>
                      <a:lnTo>
                        <a:pt x="1273" y="1555"/>
                      </a:lnTo>
                      <a:lnTo>
                        <a:pt x="1303" y="1549"/>
                      </a:lnTo>
                      <a:lnTo>
                        <a:pt x="1332" y="1540"/>
                      </a:lnTo>
                      <a:lnTo>
                        <a:pt x="1361" y="1530"/>
                      </a:lnTo>
                      <a:lnTo>
                        <a:pt x="1388" y="1519"/>
                      </a:lnTo>
                      <a:lnTo>
                        <a:pt x="1415" y="1507"/>
                      </a:lnTo>
                      <a:lnTo>
                        <a:pt x="1442" y="1493"/>
                      </a:lnTo>
                      <a:lnTo>
                        <a:pt x="1467" y="1479"/>
                      </a:lnTo>
                      <a:lnTo>
                        <a:pt x="1493" y="1461"/>
                      </a:lnTo>
                      <a:lnTo>
                        <a:pt x="1517" y="1444"/>
                      </a:lnTo>
                      <a:lnTo>
                        <a:pt x="1540" y="1427"/>
                      </a:lnTo>
                      <a:lnTo>
                        <a:pt x="1561" y="1407"/>
                      </a:lnTo>
                      <a:lnTo>
                        <a:pt x="1583" y="1387"/>
                      </a:lnTo>
                      <a:lnTo>
                        <a:pt x="1603" y="1365"/>
                      </a:lnTo>
                      <a:lnTo>
                        <a:pt x="1622" y="1342"/>
                      </a:lnTo>
                      <a:lnTo>
                        <a:pt x="1640" y="1319"/>
                      </a:lnTo>
                      <a:lnTo>
                        <a:pt x="1657" y="1295"/>
                      </a:lnTo>
                      <a:lnTo>
                        <a:pt x="1673" y="1270"/>
                      </a:lnTo>
                      <a:lnTo>
                        <a:pt x="1688" y="1245"/>
                      </a:lnTo>
                      <a:lnTo>
                        <a:pt x="1702" y="1217"/>
                      </a:lnTo>
                      <a:lnTo>
                        <a:pt x="1713" y="1191"/>
                      </a:lnTo>
                      <a:lnTo>
                        <a:pt x="1725" y="1163"/>
                      </a:lnTo>
                      <a:lnTo>
                        <a:pt x="1735" y="1134"/>
                      </a:lnTo>
                      <a:lnTo>
                        <a:pt x="1742" y="1105"/>
                      </a:lnTo>
                      <a:lnTo>
                        <a:pt x="1749" y="1075"/>
                      </a:lnTo>
                      <a:lnTo>
                        <a:pt x="1755" y="1045"/>
                      </a:lnTo>
                      <a:lnTo>
                        <a:pt x="1759" y="1015"/>
                      </a:lnTo>
                      <a:lnTo>
                        <a:pt x="1761" y="983"/>
                      </a:lnTo>
                      <a:lnTo>
                        <a:pt x="1762" y="952"/>
                      </a:lnTo>
                      <a:lnTo>
                        <a:pt x="1762" y="952"/>
                      </a:lnTo>
                      <a:lnTo>
                        <a:pt x="1761" y="920"/>
                      </a:lnTo>
                      <a:lnTo>
                        <a:pt x="1759" y="889"/>
                      </a:lnTo>
                      <a:lnTo>
                        <a:pt x="1755" y="858"/>
                      </a:lnTo>
                      <a:lnTo>
                        <a:pt x="1749" y="827"/>
                      </a:lnTo>
                      <a:lnTo>
                        <a:pt x="1742" y="797"/>
                      </a:lnTo>
                      <a:lnTo>
                        <a:pt x="1735" y="768"/>
                      </a:lnTo>
                      <a:lnTo>
                        <a:pt x="1725" y="739"/>
                      </a:lnTo>
                      <a:lnTo>
                        <a:pt x="1713" y="711"/>
                      </a:lnTo>
                      <a:lnTo>
                        <a:pt x="1702" y="683"/>
                      </a:lnTo>
                      <a:lnTo>
                        <a:pt x="1688" y="657"/>
                      </a:lnTo>
                      <a:lnTo>
                        <a:pt x="1673" y="632"/>
                      </a:lnTo>
                      <a:lnTo>
                        <a:pt x="1657" y="606"/>
                      </a:lnTo>
                      <a:lnTo>
                        <a:pt x="1640" y="581"/>
                      </a:lnTo>
                      <a:lnTo>
                        <a:pt x="1622" y="558"/>
                      </a:lnTo>
                      <a:lnTo>
                        <a:pt x="1603" y="535"/>
                      </a:lnTo>
                      <a:lnTo>
                        <a:pt x="1583" y="514"/>
                      </a:lnTo>
                      <a:lnTo>
                        <a:pt x="1561" y="494"/>
                      </a:lnTo>
                      <a:lnTo>
                        <a:pt x="1540" y="474"/>
                      </a:lnTo>
                      <a:lnTo>
                        <a:pt x="1517" y="455"/>
                      </a:lnTo>
                      <a:lnTo>
                        <a:pt x="1493" y="438"/>
                      </a:lnTo>
                      <a:lnTo>
                        <a:pt x="1467" y="422"/>
                      </a:lnTo>
                      <a:lnTo>
                        <a:pt x="1442" y="408"/>
                      </a:lnTo>
                      <a:lnTo>
                        <a:pt x="1415" y="393"/>
                      </a:lnTo>
                      <a:lnTo>
                        <a:pt x="1388" y="380"/>
                      </a:lnTo>
                      <a:lnTo>
                        <a:pt x="1361" y="370"/>
                      </a:lnTo>
                      <a:lnTo>
                        <a:pt x="1332" y="360"/>
                      </a:lnTo>
                      <a:lnTo>
                        <a:pt x="1303" y="352"/>
                      </a:lnTo>
                      <a:lnTo>
                        <a:pt x="1273" y="345"/>
                      </a:lnTo>
                      <a:lnTo>
                        <a:pt x="1243" y="339"/>
                      </a:lnTo>
                      <a:lnTo>
                        <a:pt x="1213" y="336"/>
                      </a:lnTo>
                      <a:lnTo>
                        <a:pt x="1181" y="333"/>
                      </a:lnTo>
                      <a:lnTo>
                        <a:pt x="1151" y="332"/>
                      </a:lnTo>
                      <a:lnTo>
                        <a:pt x="1151" y="332"/>
                      </a:lnTo>
                      <a:lnTo>
                        <a:pt x="1118" y="333"/>
                      </a:lnTo>
                      <a:lnTo>
                        <a:pt x="1087" y="336"/>
                      </a:lnTo>
                      <a:lnTo>
                        <a:pt x="1057" y="339"/>
                      </a:lnTo>
                      <a:lnTo>
                        <a:pt x="1027" y="345"/>
                      </a:lnTo>
                      <a:lnTo>
                        <a:pt x="996" y="352"/>
                      </a:lnTo>
                      <a:lnTo>
                        <a:pt x="966" y="360"/>
                      </a:lnTo>
                      <a:lnTo>
                        <a:pt x="938" y="370"/>
                      </a:lnTo>
                      <a:lnTo>
                        <a:pt x="909" y="380"/>
                      </a:lnTo>
                      <a:lnTo>
                        <a:pt x="882" y="393"/>
                      </a:lnTo>
                      <a:lnTo>
                        <a:pt x="855" y="408"/>
                      </a:lnTo>
                      <a:lnTo>
                        <a:pt x="829" y="422"/>
                      </a:lnTo>
                      <a:lnTo>
                        <a:pt x="803" y="438"/>
                      </a:lnTo>
                      <a:lnTo>
                        <a:pt x="779" y="455"/>
                      </a:lnTo>
                      <a:lnTo>
                        <a:pt x="756" y="474"/>
                      </a:lnTo>
                      <a:lnTo>
                        <a:pt x="733" y="494"/>
                      </a:lnTo>
                      <a:lnTo>
                        <a:pt x="711" y="514"/>
                      </a:lnTo>
                      <a:lnTo>
                        <a:pt x="691" y="535"/>
                      </a:lnTo>
                      <a:lnTo>
                        <a:pt x="671" y="558"/>
                      </a:lnTo>
                      <a:lnTo>
                        <a:pt x="652" y="581"/>
                      </a:lnTo>
                      <a:lnTo>
                        <a:pt x="635" y="606"/>
                      </a:lnTo>
                      <a:lnTo>
                        <a:pt x="618" y="632"/>
                      </a:lnTo>
                      <a:lnTo>
                        <a:pt x="604" y="657"/>
                      </a:lnTo>
                      <a:lnTo>
                        <a:pt x="589" y="683"/>
                      </a:lnTo>
                      <a:lnTo>
                        <a:pt x="576" y="711"/>
                      </a:lnTo>
                      <a:lnTo>
                        <a:pt x="566" y="739"/>
                      </a:lnTo>
                      <a:lnTo>
                        <a:pt x="556" y="768"/>
                      </a:lnTo>
                      <a:lnTo>
                        <a:pt x="548" y="797"/>
                      </a:lnTo>
                      <a:lnTo>
                        <a:pt x="541" y="827"/>
                      </a:lnTo>
                      <a:lnTo>
                        <a:pt x="535" y="858"/>
                      </a:lnTo>
                      <a:lnTo>
                        <a:pt x="530" y="889"/>
                      </a:lnTo>
                      <a:lnTo>
                        <a:pt x="529" y="920"/>
                      </a:lnTo>
                      <a:lnTo>
                        <a:pt x="528" y="952"/>
                      </a:lnTo>
                      <a:lnTo>
                        <a:pt x="528" y="952"/>
                      </a:lnTo>
                      <a:close/>
                      <a:moveTo>
                        <a:pt x="671" y="952"/>
                      </a:moveTo>
                      <a:lnTo>
                        <a:pt x="671" y="952"/>
                      </a:lnTo>
                      <a:lnTo>
                        <a:pt x="671" y="927"/>
                      </a:lnTo>
                      <a:lnTo>
                        <a:pt x="672" y="903"/>
                      </a:lnTo>
                      <a:lnTo>
                        <a:pt x="677" y="879"/>
                      </a:lnTo>
                      <a:lnTo>
                        <a:pt x="680" y="856"/>
                      </a:lnTo>
                      <a:lnTo>
                        <a:pt x="685" y="833"/>
                      </a:lnTo>
                      <a:lnTo>
                        <a:pt x="692" y="810"/>
                      </a:lnTo>
                      <a:lnTo>
                        <a:pt x="700" y="787"/>
                      </a:lnTo>
                      <a:lnTo>
                        <a:pt x="708" y="765"/>
                      </a:lnTo>
                      <a:lnTo>
                        <a:pt x="718" y="744"/>
                      </a:lnTo>
                      <a:lnTo>
                        <a:pt x="728" y="723"/>
                      </a:lnTo>
                      <a:lnTo>
                        <a:pt x="740" y="703"/>
                      </a:lnTo>
                      <a:lnTo>
                        <a:pt x="753" y="685"/>
                      </a:lnTo>
                      <a:lnTo>
                        <a:pt x="766" y="666"/>
                      </a:lnTo>
                      <a:lnTo>
                        <a:pt x="780" y="647"/>
                      </a:lnTo>
                      <a:lnTo>
                        <a:pt x="794" y="630"/>
                      </a:lnTo>
                      <a:lnTo>
                        <a:pt x="811" y="614"/>
                      </a:lnTo>
                      <a:lnTo>
                        <a:pt x="827" y="599"/>
                      </a:lnTo>
                      <a:lnTo>
                        <a:pt x="844" y="583"/>
                      </a:lnTo>
                      <a:lnTo>
                        <a:pt x="863" y="570"/>
                      </a:lnTo>
                      <a:lnTo>
                        <a:pt x="882" y="556"/>
                      </a:lnTo>
                      <a:lnTo>
                        <a:pt x="902" y="544"/>
                      </a:lnTo>
                      <a:lnTo>
                        <a:pt x="922" y="533"/>
                      </a:lnTo>
                      <a:lnTo>
                        <a:pt x="942" y="523"/>
                      </a:lnTo>
                      <a:lnTo>
                        <a:pt x="963" y="512"/>
                      </a:lnTo>
                      <a:lnTo>
                        <a:pt x="985" y="504"/>
                      </a:lnTo>
                      <a:lnTo>
                        <a:pt x="1008" y="497"/>
                      </a:lnTo>
                      <a:lnTo>
                        <a:pt x="1031" y="490"/>
                      </a:lnTo>
                      <a:lnTo>
                        <a:pt x="1054" y="485"/>
                      </a:lnTo>
                      <a:lnTo>
                        <a:pt x="1077" y="481"/>
                      </a:lnTo>
                      <a:lnTo>
                        <a:pt x="1101" y="478"/>
                      </a:lnTo>
                      <a:lnTo>
                        <a:pt x="1125" y="477"/>
                      </a:lnTo>
                      <a:lnTo>
                        <a:pt x="1151" y="475"/>
                      </a:lnTo>
                      <a:lnTo>
                        <a:pt x="1151" y="475"/>
                      </a:lnTo>
                      <a:lnTo>
                        <a:pt x="1176" y="477"/>
                      </a:lnTo>
                      <a:lnTo>
                        <a:pt x="1199" y="478"/>
                      </a:lnTo>
                      <a:lnTo>
                        <a:pt x="1223" y="481"/>
                      </a:lnTo>
                      <a:lnTo>
                        <a:pt x="1246" y="485"/>
                      </a:lnTo>
                      <a:lnTo>
                        <a:pt x="1269" y="490"/>
                      </a:lnTo>
                      <a:lnTo>
                        <a:pt x="1292" y="497"/>
                      </a:lnTo>
                      <a:lnTo>
                        <a:pt x="1313" y="504"/>
                      </a:lnTo>
                      <a:lnTo>
                        <a:pt x="1335" y="512"/>
                      </a:lnTo>
                      <a:lnTo>
                        <a:pt x="1355" y="523"/>
                      </a:lnTo>
                      <a:lnTo>
                        <a:pt x="1375" y="533"/>
                      </a:lnTo>
                      <a:lnTo>
                        <a:pt x="1395" y="544"/>
                      </a:lnTo>
                      <a:lnTo>
                        <a:pt x="1414" y="556"/>
                      </a:lnTo>
                      <a:lnTo>
                        <a:pt x="1432" y="570"/>
                      </a:lnTo>
                      <a:lnTo>
                        <a:pt x="1450" y="583"/>
                      </a:lnTo>
                      <a:lnTo>
                        <a:pt x="1467" y="599"/>
                      </a:lnTo>
                      <a:lnTo>
                        <a:pt x="1482" y="614"/>
                      </a:lnTo>
                      <a:lnTo>
                        <a:pt x="1498" y="630"/>
                      </a:lnTo>
                      <a:lnTo>
                        <a:pt x="1513" y="647"/>
                      </a:lnTo>
                      <a:lnTo>
                        <a:pt x="1527" y="666"/>
                      </a:lnTo>
                      <a:lnTo>
                        <a:pt x="1540" y="685"/>
                      </a:lnTo>
                      <a:lnTo>
                        <a:pt x="1551" y="703"/>
                      </a:lnTo>
                      <a:lnTo>
                        <a:pt x="1563" y="723"/>
                      </a:lnTo>
                      <a:lnTo>
                        <a:pt x="1573" y="744"/>
                      </a:lnTo>
                      <a:lnTo>
                        <a:pt x="1583" y="765"/>
                      </a:lnTo>
                      <a:lnTo>
                        <a:pt x="1591" y="787"/>
                      </a:lnTo>
                      <a:lnTo>
                        <a:pt x="1599" y="810"/>
                      </a:lnTo>
                      <a:lnTo>
                        <a:pt x="1604" y="833"/>
                      </a:lnTo>
                      <a:lnTo>
                        <a:pt x="1610" y="856"/>
                      </a:lnTo>
                      <a:lnTo>
                        <a:pt x="1613" y="879"/>
                      </a:lnTo>
                      <a:lnTo>
                        <a:pt x="1616" y="903"/>
                      </a:lnTo>
                      <a:lnTo>
                        <a:pt x="1619" y="927"/>
                      </a:lnTo>
                      <a:lnTo>
                        <a:pt x="1619" y="952"/>
                      </a:lnTo>
                      <a:lnTo>
                        <a:pt x="1619" y="952"/>
                      </a:lnTo>
                      <a:lnTo>
                        <a:pt x="1619" y="976"/>
                      </a:lnTo>
                      <a:lnTo>
                        <a:pt x="1616" y="1001"/>
                      </a:lnTo>
                      <a:lnTo>
                        <a:pt x="1613" y="1025"/>
                      </a:lnTo>
                      <a:lnTo>
                        <a:pt x="1610" y="1048"/>
                      </a:lnTo>
                      <a:lnTo>
                        <a:pt x="1604" y="1071"/>
                      </a:lnTo>
                      <a:lnTo>
                        <a:pt x="1599" y="1092"/>
                      </a:lnTo>
                      <a:lnTo>
                        <a:pt x="1591" y="1115"/>
                      </a:lnTo>
                      <a:lnTo>
                        <a:pt x="1583" y="1137"/>
                      </a:lnTo>
                      <a:lnTo>
                        <a:pt x="1573" y="1157"/>
                      </a:lnTo>
                      <a:lnTo>
                        <a:pt x="1563" y="1179"/>
                      </a:lnTo>
                      <a:lnTo>
                        <a:pt x="1551" y="1197"/>
                      </a:lnTo>
                      <a:lnTo>
                        <a:pt x="1540" y="1217"/>
                      </a:lnTo>
                      <a:lnTo>
                        <a:pt x="1527" y="1236"/>
                      </a:lnTo>
                      <a:lnTo>
                        <a:pt x="1513" y="1253"/>
                      </a:lnTo>
                      <a:lnTo>
                        <a:pt x="1498" y="1270"/>
                      </a:lnTo>
                      <a:lnTo>
                        <a:pt x="1482" y="1286"/>
                      </a:lnTo>
                      <a:lnTo>
                        <a:pt x="1467" y="1302"/>
                      </a:lnTo>
                      <a:lnTo>
                        <a:pt x="1450" y="1318"/>
                      </a:lnTo>
                      <a:lnTo>
                        <a:pt x="1432" y="1331"/>
                      </a:lnTo>
                      <a:lnTo>
                        <a:pt x="1414" y="1345"/>
                      </a:lnTo>
                      <a:lnTo>
                        <a:pt x="1395" y="1357"/>
                      </a:lnTo>
                      <a:lnTo>
                        <a:pt x="1375" y="1368"/>
                      </a:lnTo>
                      <a:lnTo>
                        <a:pt x="1355" y="1378"/>
                      </a:lnTo>
                      <a:lnTo>
                        <a:pt x="1335" y="1388"/>
                      </a:lnTo>
                      <a:lnTo>
                        <a:pt x="1313" y="1397"/>
                      </a:lnTo>
                      <a:lnTo>
                        <a:pt x="1292" y="1404"/>
                      </a:lnTo>
                      <a:lnTo>
                        <a:pt x="1269" y="1410"/>
                      </a:lnTo>
                      <a:lnTo>
                        <a:pt x="1246" y="1415"/>
                      </a:lnTo>
                      <a:lnTo>
                        <a:pt x="1223" y="1420"/>
                      </a:lnTo>
                      <a:lnTo>
                        <a:pt x="1199" y="1423"/>
                      </a:lnTo>
                      <a:lnTo>
                        <a:pt x="1176" y="1424"/>
                      </a:lnTo>
                      <a:lnTo>
                        <a:pt x="1151" y="1425"/>
                      </a:lnTo>
                      <a:lnTo>
                        <a:pt x="1151" y="1425"/>
                      </a:lnTo>
                      <a:lnTo>
                        <a:pt x="1125" y="1424"/>
                      </a:lnTo>
                      <a:lnTo>
                        <a:pt x="1101" y="1423"/>
                      </a:lnTo>
                      <a:lnTo>
                        <a:pt x="1077" y="1420"/>
                      </a:lnTo>
                      <a:lnTo>
                        <a:pt x="1054" y="1415"/>
                      </a:lnTo>
                      <a:lnTo>
                        <a:pt x="1031" y="1410"/>
                      </a:lnTo>
                      <a:lnTo>
                        <a:pt x="1008" y="1404"/>
                      </a:lnTo>
                      <a:lnTo>
                        <a:pt x="985" y="1397"/>
                      </a:lnTo>
                      <a:lnTo>
                        <a:pt x="963" y="1388"/>
                      </a:lnTo>
                      <a:lnTo>
                        <a:pt x="942" y="1378"/>
                      </a:lnTo>
                      <a:lnTo>
                        <a:pt x="922" y="1368"/>
                      </a:lnTo>
                      <a:lnTo>
                        <a:pt x="902" y="1357"/>
                      </a:lnTo>
                      <a:lnTo>
                        <a:pt x="882" y="1345"/>
                      </a:lnTo>
                      <a:lnTo>
                        <a:pt x="863" y="1331"/>
                      </a:lnTo>
                      <a:lnTo>
                        <a:pt x="844" y="1318"/>
                      </a:lnTo>
                      <a:lnTo>
                        <a:pt x="827" y="1302"/>
                      </a:lnTo>
                      <a:lnTo>
                        <a:pt x="811" y="1286"/>
                      </a:lnTo>
                      <a:lnTo>
                        <a:pt x="794" y="1270"/>
                      </a:lnTo>
                      <a:lnTo>
                        <a:pt x="780" y="1253"/>
                      </a:lnTo>
                      <a:lnTo>
                        <a:pt x="766" y="1236"/>
                      </a:lnTo>
                      <a:lnTo>
                        <a:pt x="753" y="1217"/>
                      </a:lnTo>
                      <a:lnTo>
                        <a:pt x="740" y="1197"/>
                      </a:lnTo>
                      <a:lnTo>
                        <a:pt x="728" y="1179"/>
                      </a:lnTo>
                      <a:lnTo>
                        <a:pt x="718" y="1157"/>
                      </a:lnTo>
                      <a:lnTo>
                        <a:pt x="708" y="1137"/>
                      </a:lnTo>
                      <a:lnTo>
                        <a:pt x="700" y="1115"/>
                      </a:lnTo>
                      <a:lnTo>
                        <a:pt x="692" y="1092"/>
                      </a:lnTo>
                      <a:lnTo>
                        <a:pt x="685" y="1071"/>
                      </a:lnTo>
                      <a:lnTo>
                        <a:pt x="680" y="1048"/>
                      </a:lnTo>
                      <a:lnTo>
                        <a:pt x="677" y="1025"/>
                      </a:lnTo>
                      <a:lnTo>
                        <a:pt x="672" y="1001"/>
                      </a:lnTo>
                      <a:lnTo>
                        <a:pt x="671" y="976"/>
                      </a:lnTo>
                      <a:lnTo>
                        <a:pt x="671" y="952"/>
                      </a:lnTo>
                      <a:lnTo>
                        <a:pt x="671" y="952"/>
                      </a:lnTo>
                      <a:close/>
                    </a:path>
                  </a:pathLst>
                </a:custGeom>
                <a:solidFill>
                  <a:srgbClr val="071F5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6" name="자유형 125"/>
              <p:cNvSpPr/>
              <p:nvPr/>
            </p:nvSpPr>
            <p:spPr>
              <a:xfrm rot="18900000">
                <a:off x="7866543" y="3958797"/>
                <a:ext cx="805115" cy="402558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그룹 17"/>
          <p:cNvGrpSpPr/>
          <p:nvPr/>
        </p:nvGrpSpPr>
        <p:grpSpPr>
          <a:xfrm>
            <a:off x="3248662" y="1855877"/>
            <a:ext cx="3121634" cy="1644562"/>
            <a:chOff x="3541627" y="1855877"/>
            <a:chExt cx="3121634" cy="1644562"/>
          </a:xfrm>
        </p:grpSpPr>
        <p:sp>
          <p:nvSpPr>
            <p:cNvPr id="146" name="직사각형 145"/>
            <p:cNvSpPr/>
            <p:nvPr/>
          </p:nvSpPr>
          <p:spPr>
            <a:xfrm>
              <a:off x="4380500" y="1855877"/>
              <a:ext cx="228276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개별교원 </a:t>
              </a:r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특색교육활동</a:t>
              </a:r>
              <a:r>
                <a:rPr lang="en-US" altLang="ko-KR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문항 포함 가능 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47" name="자유형 146"/>
            <p:cNvSpPr/>
            <p:nvPr/>
          </p:nvSpPr>
          <p:spPr>
            <a:xfrm>
              <a:off x="3957230" y="2000787"/>
              <a:ext cx="419312" cy="744781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8" name="타원 147"/>
            <p:cNvSpPr/>
            <p:nvPr/>
          </p:nvSpPr>
          <p:spPr>
            <a:xfrm>
              <a:off x="3633572" y="2565157"/>
              <a:ext cx="935282" cy="93528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9" name="타원 148"/>
            <p:cNvSpPr/>
            <p:nvPr/>
          </p:nvSpPr>
          <p:spPr>
            <a:xfrm>
              <a:off x="3541627" y="2606160"/>
              <a:ext cx="833895" cy="833895"/>
            </a:xfrm>
            <a:prstGeom prst="ellipse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50" name="그룹 149"/>
            <p:cNvGrpSpPr/>
            <p:nvPr/>
          </p:nvGrpSpPr>
          <p:grpSpPr>
            <a:xfrm>
              <a:off x="3782087" y="2771552"/>
              <a:ext cx="343424" cy="465284"/>
              <a:chOff x="6414905" y="2778771"/>
              <a:chExt cx="694116" cy="940415"/>
            </a:xfrm>
            <a:solidFill>
              <a:schemeClr val="bg1"/>
            </a:solidFill>
          </p:grpSpPr>
          <p:sp>
            <p:nvSpPr>
              <p:cNvPr id="151" name="Freeform 90"/>
              <p:cNvSpPr>
                <a:spLocks noEditPoints="1"/>
              </p:cNvSpPr>
              <p:nvPr/>
            </p:nvSpPr>
            <p:spPr bwMode="auto">
              <a:xfrm>
                <a:off x="6414905" y="2778771"/>
                <a:ext cx="694116" cy="940415"/>
              </a:xfrm>
              <a:custGeom>
                <a:avLst/>
                <a:gdLst>
                  <a:gd name="T0" fmla="*/ 60 w 186"/>
                  <a:gd name="T1" fmla="*/ 252 h 252"/>
                  <a:gd name="T2" fmla="*/ 128 w 186"/>
                  <a:gd name="T3" fmla="*/ 252 h 252"/>
                  <a:gd name="T4" fmla="*/ 172 w 186"/>
                  <a:gd name="T5" fmla="*/ 252 h 252"/>
                  <a:gd name="T6" fmla="*/ 178 w 186"/>
                  <a:gd name="T7" fmla="*/ 250 h 252"/>
                  <a:gd name="T8" fmla="*/ 186 w 186"/>
                  <a:gd name="T9" fmla="*/ 242 h 252"/>
                  <a:gd name="T10" fmla="*/ 186 w 186"/>
                  <a:gd name="T11" fmla="*/ 44 h 252"/>
                  <a:gd name="T12" fmla="*/ 186 w 186"/>
                  <a:gd name="T13" fmla="*/ 40 h 252"/>
                  <a:gd name="T14" fmla="*/ 178 w 186"/>
                  <a:gd name="T15" fmla="*/ 32 h 252"/>
                  <a:gd name="T16" fmla="*/ 156 w 186"/>
                  <a:gd name="T17" fmla="*/ 30 h 252"/>
                  <a:gd name="T18" fmla="*/ 150 w 186"/>
                  <a:gd name="T19" fmla="*/ 26 h 252"/>
                  <a:gd name="T20" fmla="*/ 136 w 186"/>
                  <a:gd name="T21" fmla="*/ 22 h 252"/>
                  <a:gd name="T22" fmla="*/ 124 w 186"/>
                  <a:gd name="T23" fmla="*/ 20 h 252"/>
                  <a:gd name="T24" fmla="*/ 118 w 186"/>
                  <a:gd name="T25" fmla="*/ 12 h 252"/>
                  <a:gd name="T26" fmla="*/ 112 w 186"/>
                  <a:gd name="T27" fmla="*/ 6 h 252"/>
                  <a:gd name="T28" fmla="*/ 94 w 186"/>
                  <a:gd name="T29" fmla="*/ 0 h 252"/>
                  <a:gd name="T30" fmla="*/ 86 w 186"/>
                  <a:gd name="T31" fmla="*/ 2 h 252"/>
                  <a:gd name="T32" fmla="*/ 78 w 186"/>
                  <a:gd name="T33" fmla="*/ 6 h 252"/>
                  <a:gd name="T34" fmla="*/ 66 w 186"/>
                  <a:gd name="T35" fmla="*/ 20 h 252"/>
                  <a:gd name="T36" fmla="*/ 60 w 186"/>
                  <a:gd name="T37" fmla="*/ 20 h 252"/>
                  <a:gd name="T38" fmla="*/ 44 w 186"/>
                  <a:gd name="T39" fmla="*/ 24 h 252"/>
                  <a:gd name="T40" fmla="*/ 32 w 186"/>
                  <a:gd name="T41" fmla="*/ 30 h 252"/>
                  <a:gd name="T42" fmla="*/ 16 w 186"/>
                  <a:gd name="T43" fmla="*/ 30 h 252"/>
                  <a:gd name="T44" fmla="*/ 6 w 186"/>
                  <a:gd name="T45" fmla="*/ 34 h 252"/>
                  <a:gd name="T46" fmla="*/ 0 w 186"/>
                  <a:gd name="T47" fmla="*/ 44 h 252"/>
                  <a:gd name="T48" fmla="*/ 0 w 186"/>
                  <a:gd name="T49" fmla="*/ 238 h 252"/>
                  <a:gd name="T50" fmla="*/ 6 w 186"/>
                  <a:gd name="T51" fmla="*/ 248 h 252"/>
                  <a:gd name="T52" fmla="*/ 16 w 186"/>
                  <a:gd name="T53" fmla="*/ 252 h 252"/>
                  <a:gd name="T54" fmla="*/ 44 w 186"/>
                  <a:gd name="T55" fmla="*/ 42 h 252"/>
                  <a:gd name="T56" fmla="*/ 50 w 186"/>
                  <a:gd name="T57" fmla="*/ 38 h 252"/>
                  <a:gd name="T58" fmla="*/ 72 w 186"/>
                  <a:gd name="T59" fmla="*/ 36 h 252"/>
                  <a:gd name="T60" fmla="*/ 78 w 186"/>
                  <a:gd name="T61" fmla="*/ 28 h 252"/>
                  <a:gd name="T62" fmla="*/ 80 w 186"/>
                  <a:gd name="T63" fmla="*/ 28 h 252"/>
                  <a:gd name="T64" fmla="*/ 82 w 186"/>
                  <a:gd name="T65" fmla="*/ 22 h 252"/>
                  <a:gd name="T66" fmla="*/ 86 w 186"/>
                  <a:gd name="T67" fmla="*/ 18 h 252"/>
                  <a:gd name="T68" fmla="*/ 94 w 186"/>
                  <a:gd name="T69" fmla="*/ 16 h 252"/>
                  <a:gd name="T70" fmla="*/ 102 w 186"/>
                  <a:gd name="T71" fmla="*/ 18 h 252"/>
                  <a:gd name="T72" fmla="*/ 110 w 186"/>
                  <a:gd name="T73" fmla="*/ 28 h 252"/>
                  <a:gd name="T74" fmla="*/ 110 w 186"/>
                  <a:gd name="T75" fmla="*/ 28 h 252"/>
                  <a:gd name="T76" fmla="*/ 118 w 186"/>
                  <a:gd name="T77" fmla="*/ 36 h 252"/>
                  <a:gd name="T78" fmla="*/ 128 w 186"/>
                  <a:gd name="T79" fmla="*/ 36 h 252"/>
                  <a:gd name="T80" fmla="*/ 144 w 186"/>
                  <a:gd name="T81" fmla="*/ 42 h 252"/>
                  <a:gd name="T82" fmla="*/ 146 w 186"/>
                  <a:gd name="T83" fmla="*/ 46 h 252"/>
                  <a:gd name="T84" fmla="*/ 94 w 186"/>
                  <a:gd name="T85" fmla="*/ 46 h 252"/>
                  <a:gd name="T86" fmla="*/ 42 w 186"/>
                  <a:gd name="T87" fmla="*/ 46 h 252"/>
                  <a:gd name="T88" fmla="*/ 44 w 186"/>
                  <a:gd name="T89" fmla="*/ 42 h 252"/>
                  <a:gd name="T90" fmla="*/ 18 w 186"/>
                  <a:gd name="T91" fmla="*/ 44 h 252"/>
                  <a:gd name="T92" fmla="*/ 26 w 186"/>
                  <a:gd name="T93" fmla="*/ 44 h 252"/>
                  <a:gd name="T94" fmla="*/ 26 w 186"/>
                  <a:gd name="T95" fmla="*/ 50 h 252"/>
                  <a:gd name="T96" fmla="*/ 26 w 186"/>
                  <a:gd name="T97" fmla="*/ 62 h 252"/>
                  <a:gd name="T98" fmla="*/ 92 w 186"/>
                  <a:gd name="T99" fmla="*/ 62 h 252"/>
                  <a:gd name="T100" fmla="*/ 96 w 186"/>
                  <a:gd name="T101" fmla="*/ 62 h 252"/>
                  <a:gd name="T102" fmla="*/ 162 w 186"/>
                  <a:gd name="T103" fmla="*/ 62 h 252"/>
                  <a:gd name="T104" fmla="*/ 164 w 186"/>
                  <a:gd name="T105" fmla="*/ 54 h 252"/>
                  <a:gd name="T106" fmla="*/ 162 w 186"/>
                  <a:gd name="T107" fmla="*/ 44 h 252"/>
                  <a:gd name="T108" fmla="*/ 170 w 186"/>
                  <a:gd name="T109" fmla="*/ 44 h 252"/>
                  <a:gd name="T110" fmla="*/ 170 w 186"/>
                  <a:gd name="T111" fmla="*/ 238 h 252"/>
                  <a:gd name="T112" fmla="*/ 94 w 186"/>
                  <a:gd name="T113" fmla="*/ 238 h 252"/>
                  <a:gd name="T114" fmla="*/ 18 w 186"/>
                  <a:gd name="T115" fmla="*/ 238 h 252"/>
                  <a:gd name="T116" fmla="*/ 18 w 186"/>
                  <a:gd name="T117" fmla="*/ 4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6" h="252">
                    <a:moveTo>
                      <a:pt x="28" y="252"/>
                    </a:moveTo>
                    <a:lnTo>
                      <a:pt x="60" y="252"/>
                    </a:lnTo>
                    <a:lnTo>
                      <a:pt x="94" y="252"/>
                    </a:lnTo>
                    <a:lnTo>
                      <a:pt x="128" y="252"/>
                    </a:lnTo>
                    <a:lnTo>
                      <a:pt x="160" y="252"/>
                    </a:lnTo>
                    <a:lnTo>
                      <a:pt x="172" y="252"/>
                    </a:lnTo>
                    <a:lnTo>
                      <a:pt x="172" y="252"/>
                    </a:lnTo>
                    <a:lnTo>
                      <a:pt x="178" y="250"/>
                    </a:lnTo>
                    <a:lnTo>
                      <a:pt x="182" y="248"/>
                    </a:lnTo>
                    <a:lnTo>
                      <a:pt x="186" y="242"/>
                    </a:lnTo>
                    <a:lnTo>
                      <a:pt x="186" y="238"/>
                    </a:lnTo>
                    <a:lnTo>
                      <a:pt x="186" y="44"/>
                    </a:lnTo>
                    <a:lnTo>
                      <a:pt x="186" y="44"/>
                    </a:lnTo>
                    <a:lnTo>
                      <a:pt x="186" y="40"/>
                    </a:lnTo>
                    <a:lnTo>
                      <a:pt x="182" y="34"/>
                    </a:lnTo>
                    <a:lnTo>
                      <a:pt x="178" y="32"/>
                    </a:lnTo>
                    <a:lnTo>
                      <a:pt x="172" y="30"/>
                    </a:lnTo>
                    <a:lnTo>
                      <a:pt x="156" y="30"/>
                    </a:lnTo>
                    <a:lnTo>
                      <a:pt x="156" y="30"/>
                    </a:lnTo>
                    <a:lnTo>
                      <a:pt x="150" y="26"/>
                    </a:lnTo>
                    <a:lnTo>
                      <a:pt x="144" y="24"/>
                    </a:lnTo>
                    <a:lnTo>
                      <a:pt x="136" y="22"/>
                    </a:lnTo>
                    <a:lnTo>
                      <a:pt x="128" y="20"/>
                    </a:lnTo>
                    <a:lnTo>
                      <a:pt x="124" y="20"/>
                    </a:lnTo>
                    <a:lnTo>
                      <a:pt x="124" y="20"/>
                    </a:lnTo>
                    <a:lnTo>
                      <a:pt x="118" y="12"/>
                    </a:lnTo>
                    <a:lnTo>
                      <a:pt x="112" y="6"/>
                    </a:lnTo>
                    <a:lnTo>
                      <a:pt x="112" y="6"/>
                    </a:lnTo>
                    <a:lnTo>
                      <a:pt x="104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2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0" y="1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52" y="22"/>
                    </a:lnTo>
                    <a:lnTo>
                      <a:pt x="44" y="24"/>
                    </a:lnTo>
                    <a:lnTo>
                      <a:pt x="38" y="26"/>
                    </a:lnTo>
                    <a:lnTo>
                      <a:pt x="32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2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6" y="248"/>
                    </a:lnTo>
                    <a:lnTo>
                      <a:pt x="10" y="250"/>
                    </a:lnTo>
                    <a:lnTo>
                      <a:pt x="16" y="252"/>
                    </a:lnTo>
                    <a:lnTo>
                      <a:pt x="28" y="252"/>
                    </a:lnTo>
                    <a:close/>
                    <a:moveTo>
                      <a:pt x="44" y="42"/>
                    </a:moveTo>
                    <a:lnTo>
                      <a:pt x="44" y="42"/>
                    </a:lnTo>
                    <a:lnTo>
                      <a:pt x="50" y="38"/>
                    </a:lnTo>
                    <a:lnTo>
                      <a:pt x="60" y="36"/>
                    </a:lnTo>
                    <a:lnTo>
                      <a:pt x="72" y="36"/>
                    </a:lnTo>
                    <a:lnTo>
                      <a:pt x="78" y="36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82" y="22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102" y="18"/>
                    </a:lnTo>
                    <a:lnTo>
                      <a:pt x="102" y="18"/>
                    </a:lnTo>
                    <a:lnTo>
                      <a:pt x="108" y="22"/>
                    </a:lnTo>
                    <a:lnTo>
                      <a:pt x="110" y="28"/>
                    </a:lnTo>
                    <a:lnTo>
                      <a:pt x="110" y="28"/>
                    </a:lnTo>
                    <a:lnTo>
                      <a:pt x="110" y="28"/>
                    </a:lnTo>
                    <a:lnTo>
                      <a:pt x="110" y="36"/>
                    </a:lnTo>
                    <a:lnTo>
                      <a:pt x="118" y="36"/>
                    </a:lnTo>
                    <a:lnTo>
                      <a:pt x="128" y="36"/>
                    </a:lnTo>
                    <a:lnTo>
                      <a:pt x="128" y="36"/>
                    </a:lnTo>
                    <a:lnTo>
                      <a:pt x="138" y="38"/>
                    </a:lnTo>
                    <a:lnTo>
                      <a:pt x="144" y="42"/>
                    </a:lnTo>
                    <a:lnTo>
                      <a:pt x="144" y="42"/>
                    </a:lnTo>
                    <a:lnTo>
                      <a:pt x="146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2" y="46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2"/>
                    </a:lnTo>
                    <a:lnTo>
                      <a:pt x="34" y="62"/>
                    </a:lnTo>
                    <a:lnTo>
                      <a:pt x="92" y="62"/>
                    </a:lnTo>
                    <a:lnTo>
                      <a:pt x="94" y="62"/>
                    </a:lnTo>
                    <a:lnTo>
                      <a:pt x="96" y="62"/>
                    </a:lnTo>
                    <a:lnTo>
                      <a:pt x="156" y="62"/>
                    </a:lnTo>
                    <a:lnTo>
                      <a:pt x="162" y="62"/>
                    </a:lnTo>
                    <a:lnTo>
                      <a:pt x="164" y="54"/>
                    </a:lnTo>
                    <a:lnTo>
                      <a:pt x="164" y="54"/>
                    </a:lnTo>
                    <a:lnTo>
                      <a:pt x="164" y="50"/>
                    </a:lnTo>
                    <a:lnTo>
                      <a:pt x="162" y="44"/>
                    </a:lnTo>
                    <a:lnTo>
                      <a:pt x="162" y="44"/>
                    </a:lnTo>
                    <a:lnTo>
                      <a:pt x="170" y="44"/>
                    </a:lnTo>
                    <a:lnTo>
                      <a:pt x="170" y="44"/>
                    </a:lnTo>
                    <a:lnTo>
                      <a:pt x="170" y="238"/>
                    </a:lnTo>
                    <a:lnTo>
                      <a:pt x="170" y="238"/>
                    </a:lnTo>
                    <a:lnTo>
                      <a:pt x="94" y="238"/>
                    </a:lnTo>
                    <a:lnTo>
                      <a:pt x="94" y="238"/>
                    </a:lnTo>
                    <a:lnTo>
                      <a:pt x="18" y="238"/>
                    </a:lnTo>
                    <a:lnTo>
                      <a:pt x="18" y="238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2" name="Freeform 91"/>
              <p:cNvSpPr>
                <a:spLocks/>
              </p:cNvSpPr>
              <p:nvPr/>
            </p:nvSpPr>
            <p:spPr bwMode="auto">
              <a:xfrm>
                <a:off x="6735840" y="2868334"/>
                <a:ext cx="59709" cy="52245"/>
              </a:xfrm>
              <a:custGeom>
                <a:avLst/>
                <a:gdLst>
                  <a:gd name="T0" fmla="*/ 16 w 16"/>
                  <a:gd name="T1" fmla="*/ 6 h 14"/>
                  <a:gd name="T2" fmla="*/ 16 w 16"/>
                  <a:gd name="T3" fmla="*/ 6 h 14"/>
                  <a:gd name="T4" fmla="*/ 16 w 16"/>
                  <a:gd name="T5" fmla="*/ 4 h 14"/>
                  <a:gd name="T6" fmla="*/ 14 w 16"/>
                  <a:gd name="T7" fmla="*/ 2 h 14"/>
                  <a:gd name="T8" fmla="*/ 10 w 16"/>
                  <a:gd name="T9" fmla="*/ 0 h 14"/>
                  <a:gd name="T10" fmla="*/ 8 w 16"/>
                  <a:gd name="T11" fmla="*/ 0 h 14"/>
                  <a:gd name="T12" fmla="*/ 8 w 16"/>
                  <a:gd name="T13" fmla="*/ 0 h 14"/>
                  <a:gd name="T14" fmla="*/ 6 w 16"/>
                  <a:gd name="T15" fmla="*/ 0 h 14"/>
                  <a:gd name="T16" fmla="*/ 2 w 16"/>
                  <a:gd name="T17" fmla="*/ 2 h 14"/>
                  <a:gd name="T18" fmla="*/ 0 w 16"/>
                  <a:gd name="T19" fmla="*/ 4 h 14"/>
                  <a:gd name="T20" fmla="*/ 0 w 16"/>
                  <a:gd name="T21" fmla="*/ 6 h 14"/>
                  <a:gd name="T22" fmla="*/ 0 w 16"/>
                  <a:gd name="T23" fmla="*/ 6 h 14"/>
                  <a:gd name="T24" fmla="*/ 0 w 16"/>
                  <a:gd name="T25" fmla="*/ 10 h 14"/>
                  <a:gd name="T26" fmla="*/ 2 w 16"/>
                  <a:gd name="T27" fmla="*/ 12 h 14"/>
                  <a:gd name="T28" fmla="*/ 6 w 16"/>
                  <a:gd name="T29" fmla="*/ 14 h 14"/>
                  <a:gd name="T30" fmla="*/ 8 w 16"/>
                  <a:gd name="T31" fmla="*/ 14 h 14"/>
                  <a:gd name="T32" fmla="*/ 8 w 16"/>
                  <a:gd name="T33" fmla="*/ 14 h 14"/>
                  <a:gd name="T34" fmla="*/ 10 w 16"/>
                  <a:gd name="T35" fmla="*/ 14 h 14"/>
                  <a:gd name="T36" fmla="*/ 14 w 16"/>
                  <a:gd name="T37" fmla="*/ 12 h 14"/>
                  <a:gd name="T38" fmla="*/ 16 w 16"/>
                  <a:gd name="T39" fmla="*/ 10 h 14"/>
                  <a:gd name="T40" fmla="*/ 16 w 16"/>
                  <a:gd name="T41" fmla="*/ 6 h 14"/>
                  <a:gd name="T42" fmla="*/ 16 w 16"/>
                  <a:gd name="T4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4">
                    <a:moveTo>
                      <a:pt x="16" y="6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Freeform 92"/>
              <p:cNvSpPr>
                <a:spLocks/>
              </p:cNvSpPr>
              <p:nvPr/>
            </p:nvSpPr>
            <p:spPr bwMode="auto">
              <a:xfrm>
                <a:off x="6676131" y="3092243"/>
                <a:ext cx="291081" cy="52245"/>
              </a:xfrm>
              <a:custGeom>
                <a:avLst/>
                <a:gdLst>
                  <a:gd name="T0" fmla="*/ 2 w 78"/>
                  <a:gd name="T1" fmla="*/ 14 h 14"/>
                  <a:gd name="T2" fmla="*/ 76 w 78"/>
                  <a:gd name="T3" fmla="*/ 14 h 14"/>
                  <a:gd name="T4" fmla="*/ 76 w 78"/>
                  <a:gd name="T5" fmla="*/ 14 h 14"/>
                  <a:gd name="T6" fmla="*/ 78 w 78"/>
                  <a:gd name="T7" fmla="*/ 14 h 14"/>
                  <a:gd name="T8" fmla="*/ 78 w 78"/>
                  <a:gd name="T9" fmla="*/ 12 h 14"/>
                  <a:gd name="T10" fmla="*/ 78 w 78"/>
                  <a:gd name="T11" fmla="*/ 2 h 14"/>
                  <a:gd name="T12" fmla="*/ 78 w 78"/>
                  <a:gd name="T13" fmla="*/ 2 h 14"/>
                  <a:gd name="T14" fmla="*/ 78 w 78"/>
                  <a:gd name="T15" fmla="*/ 0 h 14"/>
                  <a:gd name="T16" fmla="*/ 76 w 78"/>
                  <a:gd name="T17" fmla="*/ 0 h 14"/>
                  <a:gd name="T18" fmla="*/ 2 w 78"/>
                  <a:gd name="T19" fmla="*/ 0 h 14"/>
                  <a:gd name="T20" fmla="*/ 2 w 78"/>
                  <a:gd name="T21" fmla="*/ 0 h 14"/>
                  <a:gd name="T22" fmla="*/ 0 w 78"/>
                  <a:gd name="T23" fmla="*/ 0 h 14"/>
                  <a:gd name="T24" fmla="*/ 0 w 78"/>
                  <a:gd name="T25" fmla="*/ 2 h 14"/>
                  <a:gd name="T26" fmla="*/ 0 w 78"/>
                  <a:gd name="T27" fmla="*/ 12 h 14"/>
                  <a:gd name="T28" fmla="*/ 0 w 78"/>
                  <a:gd name="T29" fmla="*/ 12 h 14"/>
                  <a:gd name="T30" fmla="*/ 0 w 78"/>
                  <a:gd name="T31" fmla="*/ 14 h 14"/>
                  <a:gd name="T32" fmla="*/ 2 w 78"/>
                  <a:gd name="T33" fmla="*/ 14 h 14"/>
                  <a:gd name="T34" fmla="*/ 2 w 78"/>
                  <a:gd name="T3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8" h="14">
                    <a:moveTo>
                      <a:pt x="2" y="14"/>
                    </a:moveTo>
                    <a:lnTo>
                      <a:pt x="76" y="14"/>
                    </a:lnTo>
                    <a:lnTo>
                      <a:pt x="76" y="14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Freeform 93"/>
              <p:cNvSpPr>
                <a:spLocks/>
              </p:cNvSpPr>
              <p:nvPr/>
            </p:nvSpPr>
            <p:spPr bwMode="auto">
              <a:xfrm>
                <a:off x="6564177" y="3092243"/>
                <a:ext cx="52245" cy="52245"/>
              </a:xfrm>
              <a:custGeom>
                <a:avLst/>
                <a:gdLst>
                  <a:gd name="T0" fmla="*/ 12 w 14"/>
                  <a:gd name="T1" fmla="*/ 0 h 14"/>
                  <a:gd name="T2" fmla="*/ 2 w 14"/>
                  <a:gd name="T3" fmla="*/ 0 h 14"/>
                  <a:gd name="T4" fmla="*/ 2 w 14"/>
                  <a:gd name="T5" fmla="*/ 0 h 14"/>
                  <a:gd name="T6" fmla="*/ 0 w 14"/>
                  <a:gd name="T7" fmla="*/ 0 h 14"/>
                  <a:gd name="T8" fmla="*/ 0 w 14"/>
                  <a:gd name="T9" fmla="*/ 2 h 14"/>
                  <a:gd name="T10" fmla="*/ 0 w 14"/>
                  <a:gd name="T11" fmla="*/ 12 h 14"/>
                  <a:gd name="T12" fmla="*/ 0 w 14"/>
                  <a:gd name="T13" fmla="*/ 12 h 14"/>
                  <a:gd name="T14" fmla="*/ 0 w 14"/>
                  <a:gd name="T15" fmla="*/ 14 h 14"/>
                  <a:gd name="T16" fmla="*/ 2 w 14"/>
                  <a:gd name="T17" fmla="*/ 14 h 14"/>
                  <a:gd name="T18" fmla="*/ 12 w 14"/>
                  <a:gd name="T19" fmla="*/ 14 h 14"/>
                  <a:gd name="T20" fmla="*/ 12 w 14"/>
                  <a:gd name="T21" fmla="*/ 14 h 14"/>
                  <a:gd name="T22" fmla="*/ 14 w 14"/>
                  <a:gd name="T23" fmla="*/ 14 h 14"/>
                  <a:gd name="T24" fmla="*/ 14 w 14"/>
                  <a:gd name="T25" fmla="*/ 12 h 14"/>
                  <a:gd name="T26" fmla="*/ 14 w 14"/>
                  <a:gd name="T27" fmla="*/ 2 h 14"/>
                  <a:gd name="T28" fmla="*/ 14 w 14"/>
                  <a:gd name="T29" fmla="*/ 2 h 14"/>
                  <a:gd name="T30" fmla="*/ 14 w 14"/>
                  <a:gd name="T31" fmla="*/ 0 h 14"/>
                  <a:gd name="T32" fmla="*/ 12 w 14"/>
                  <a:gd name="T33" fmla="*/ 0 h 14"/>
                  <a:gd name="T34" fmla="*/ 12 w 1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1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Freeform 94"/>
              <p:cNvSpPr>
                <a:spLocks/>
              </p:cNvSpPr>
              <p:nvPr/>
            </p:nvSpPr>
            <p:spPr bwMode="auto">
              <a:xfrm>
                <a:off x="6676131" y="3226588"/>
                <a:ext cx="291081" cy="52245"/>
              </a:xfrm>
              <a:custGeom>
                <a:avLst/>
                <a:gdLst>
                  <a:gd name="T0" fmla="*/ 2 w 78"/>
                  <a:gd name="T1" fmla="*/ 14 h 14"/>
                  <a:gd name="T2" fmla="*/ 76 w 78"/>
                  <a:gd name="T3" fmla="*/ 14 h 14"/>
                  <a:gd name="T4" fmla="*/ 76 w 78"/>
                  <a:gd name="T5" fmla="*/ 14 h 14"/>
                  <a:gd name="T6" fmla="*/ 78 w 78"/>
                  <a:gd name="T7" fmla="*/ 14 h 14"/>
                  <a:gd name="T8" fmla="*/ 78 w 78"/>
                  <a:gd name="T9" fmla="*/ 12 h 14"/>
                  <a:gd name="T10" fmla="*/ 78 w 78"/>
                  <a:gd name="T11" fmla="*/ 2 h 14"/>
                  <a:gd name="T12" fmla="*/ 78 w 78"/>
                  <a:gd name="T13" fmla="*/ 2 h 14"/>
                  <a:gd name="T14" fmla="*/ 78 w 78"/>
                  <a:gd name="T15" fmla="*/ 2 h 14"/>
                  <a:gd name="T16" fmla="*/ 76 w 78"/>
                  <a:gd name="T17" fmla="*/ 0 h 14"/>
                  <a:gd name="T18" fmla="*/ 2 w 78"/>
                  <a:gd name="T19" fmla="*/ 0 h 14"/>
                  <a:gd name="T20" fmla="*/ 2 w 78"/>
                  <a:gd name="T21" fmla="*/ 0 h 14"/>
                  <a:gd name="T22" fmla="*/ 0 w 78"/>
                  <a:gd name="T23" fmla="*/ 2 h 14"/>
                  <a:gd name="T24" fmla="*/ 0 w 78"/>
                  <a:gd name="T25" fmla="*/ 2 h 14"/>
                  <a:gd name="T26" fmla="*/ 0 w 78"/>
                  <a:gd name="T27" fmla="*/ 12 h 14"/>
                  <a:gd name="T28" fmla="*/ 0 w 78"/>
                  <a:gd name="T29" fmla="*/ 12 h 14"/>
                  <a:gd name="T30" fmla="*/ 0 w 78"/>
                  <a:gd name="T31" fmla="*/ 14 h 14"/>
                  <a:gd name="T32" fmla="*/ 2 w 78"/>
                  <a:gd name="T33" fmla="*/ 14 h 14"/>
                  <a:gd name="T34" fmla="*/ 2 w 78"/>
                  <a:gd name="T3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8" h="14">
                    <a:moveTo>
                      <a:pt x="2" y="14"/>
                    </a:moveTo>
                    <a:lnTo>
                      <a:pt x="76" y="14"/>
                    </a:lnTo>
                    <a:lnTo>
                      <a:pt x="76" y="14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Freeform 95"/>
              <p:cNvSpPr>
                <a:spLocks/>
              </p:cNvSpPr>
              <p:nvPr/>
            </p:nvSpPr>
            <p:spPr bwMode="auto">
              <a:xfrm>
                <a:off x="6564177" y="3226588"/>
                <a:ext cx="52245" cy="52245"/>
              </a:xfrm>
              <a:custGeom>
                <a:avLst/>
                <a:gdLst>
                  <a:gd name="T0" fmla="*/ 12 w 14"/>
                  <a:gd name="T1" fmla="*/ 0 h 14"/>
                  <a:gd name="T2" fmla="*/ 2 w 14"/>
                  <a:gd name="T3" fmla="*/ 0 h 14"/>
                  <a:gd name="T4" fmla="*/ 2 w 14"/>
                  <a:gd name="T5" fmla="*/ 0 h 14"/>
                  <a:gd name="T6" fmla="*/ 0 w 14"/>
                  <a:gd name="T7" fmla="*/ 2 h 14"/>
                  <a:gd name="T8" fmla="*/ 0 w 14"/>
                  <a:gd name="T9" fmla="*/ 2 h 14"/>
                  <a:gd name="T10" fmla="*/ 0 w 14"/>
                  <a:gd name="T11" fmla="*/ 12 h 14"/>
                  <a:gd name="T12" fmla="*/ 0 w 14"/>
                  <a:gd name="T13" fmla="*/ 12 h 14"/>
                  <a:gd name="T14" fmla="*/ 0 w 14"/>
                  <a:gd name="T15" fmla="*/ 14 h 14"/>
                  <a:gd name="T16" fmla="*/ 2 w 14"/>
                  <a:gd name="T17" fmla="*/ 14 h 14"/>
                  <a:gd name="T18" fmla="*/ 12 w 14"/>
                  <a:gd name="T19" fmla="*/ 14 h 14"/>
                  <a:gd name="T20" fmla="*/ 12 w 14"/>
                  <a:gd name="T21" fmla="*/ 14 h 14"/>
                  <a:gd name="T22" fmla="*/ 14 w 14"/>
                  <a:gd name="T23" fmla="*/ 14 h 14"/>
                  <a:gd name="T24" fmla="*/ 14 w 14"/>
                  <a:gd name="T25" fmla="*/ 12 h 14"/>
                  <a:gd name="T26" fmla="*/ 14 w 14"/>
                  <a:gd name="T27" fmla="*/ 2 h 14"/>
                  <a:gd name="T28" fmla="*/ 14 w 14"/>
                  <a:gd name="T29" fmla="*/ 2 h 14"/>
                  <a:gd name="T30" fmla="*/ 14 w 14"/>
                  <a:gd name="T31" fmla="*/ 2 h 14"/>
                  <a:gd name="T32" fmla="*/ 12 w 14"/>
                  <a:gd name="T33" fmla="*/ 0 h 14"/>
                  <a:gd name="T34" fmla="*/ 12 w 1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1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Freeform 96"/>
              <p:cNvSpPr>
                <a:spLocks/>
              </p:cNvSpPr>
              <p:nvPr/>
            </p:nvSpPr>
            <p:spPr bwMode="auto">
              <a:xfrm>
                <a:off x="6676131" y="3360933"/>
                <a:ext cx="291081" cy="59709"/>
              </a:xfrm>
              <a:custGeom>
                <a:avLst/>
                <a:gdLst>
                  <a:gd name="T0" fmla="*/ 2 w 78"/>
                  <a:gd name="T1" fmla="*/ 16 h 16"/>
                  <a:gd name="T2" fmla="*/ 76 w 78"/>
                  <a:gd name="T3" fmla="*/ 16 h 16"/>
                  <a:gd name="T4" fmla="*/ 76 w 78"/>
                  <a:gd name="T5" fmla="*/ 16 h 16"/>
                  <a:gd name="T6" fmla="*/ 78 w 78"/>
                  <a:gd name="T7" fmla="*/ 14 h 16"/>
                  <a:gd name="T8" fmla="*/ 78 w 78"/>
                  <a:gd name="T9" fmla="*/ 14 h 16"/>
                  <a:gd name="T10" fmla="*/ 78 w 78"/>
                  <a:gd name="T11" fmla="*/ 4 h 16"/>
                  <a:gd name="T12" fmla="*/ 78 w 78"/>
                  <a:gd name="T13" fmla="*/ 4 h 16"/>
                  <a:gd name="T14" fmla="*/ 78 w 78"/>
                  <a:gd name="T15" fmla="*/ 2 h 16"/>
                  <a:gd name="T16" fmla="*/ 76 w 78"/>
                  <a:gd name="T17" fmla="*/ 0 h 16"/>
                  <a:gd name="T18" fmla="*/ 2 w 78"/>
                  <a:gd name="T19" fmla="*/ 0 h 16"/>
                  <a:gd name="T20" fmla="*/ 2 w 78"/>
                  <a:gd name="T21" fmla="*/ 0 h 16"/>
                  <a:gd name="T22" fmla="*/ 0 w 78"/>
                  <a:gd name="T23" fmla="*/ 2 h 16"/>
                  <a:gd name="T24" fmla="*/ 0 w 78"/>
                  <a:gd name="T25" fmla="*/ 4 h 16"/>
                  <a:gd name="T26" fmla="*/ 0 w 78"/>
                  <a:gd name="T27" fmla="*/ 14 h 16"/>
                  <a:gd name="T28" fmla="*/ 0 w 78"/>
                  <a:gd name="T29" fmla="*/ 14 h 16"/>
                  <a:gd name="T30" fmla="*/ 0 w 78"/>
                  <a:gd name="T31" fmla="*/ 14 h 16"/>
                  <a:gd name="T32" fmla="*/ 2 w 78"/>
                  <a:gd name="T33" fmla="*/ 16 h 16"/>
                  <a:gd name="T34" fmla="*/ 2 w 78"/>
                  <a:gd name="T3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8" h="16">
                    <a:moveTo>
                      <a:pt x="2" y="16"/>
                    </a:moveTo>
                    <a:lnTo>
                      <a:pt x="76" y="16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8" y="2"/>
                    </a:lnTo>
                    <a:lnTo>
                      <a:pt x="7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Freeform 97"/>
              <p:cNvSpPr>
                <a:spLocks/>
              </p:cNvSpPr>
              <p:nvPr/>
            </p:nvSpPr>
            <p:spPr bwMode="auto">
              <a:xfrm>
                <a:off x="6564177" y="3360933"/>
                <a:ext cx="52245" cy="59709"/>
              </a:xfrm>
              <a:custGeom>
                <a:avLst/>
                <a:gdLst>
                  <a:gd name="T0" fmla="*/ 12 w 14"/>
                  <a:gd name="T1" fmla="*/ 0 h 16"/>
                  <a:gd name="T2" fmla="*/ 2 w 14"/>
                  <a:gd name="T3" fmla="*/ 0 h 16"/>
                  <a:gd name="T4" fmla="*/ 2 w 14"/>
                  <a:gd name="T5" fmla="*/ 0 h 16"/>
                  <a:gd name="T6" fmla="*/ 0 w 14"/>
                  <a:gd name="T7" fmla="*/ 2 h 16"/>
                  <a:gd name="T8" fmla="*/ 0 w 14"/>
                  <a:gd name="T9" fmla="*/ 4 h 16"/>
                  <a:gd name="T10" fmla="*/ 0 w 14"/>
                  <a:gd name="T11" fmla="*/ 14 h 16"/>
                  <a:gd name="T12" fmla="*/ 0 w 14"/>
                  <a:gd name="T13" fmla="*/ 14 h 16"/>
                  <a:gd name="T14" fmla="*/ 0 w 14"/>
                  <a:gd name="T15" fmla="*/ 14 h 16"/>
                  <a:gd name="T16" fmla="*/ 2 w 14"/>
                  <a:gd name="T17" fmla="*/ 16 h 16"/>
                  <a:gd name="T18" fmla="*/ 12 w 14"/>
                  <a:gd name="T19" fmla="*/ 16 h 16"/>
                  <a:gd name="T20" fmla="*/ 12 w 14"/>
                  <a:gd name="T21" fmla="*/ 16 h 16"/>
                  <a:gd name="T22" fmla="*/ 14 w 14"/>
                  <a:gd name="T23" fmla="*/ 14 h 16"/>
                  <a:gd name="T24" fmla="*/ 14 w 14"/>
                  <a:gd name="T25" fmla="*/ 14 h 16"/>
                  <a:gd name="T26" fmla="*/ 14 w 14"/>
                  <a:gd name="T27" fmla="*/ 4 h 16"/>
                  <a:gd name="T28" fmla="*/ 14 w 14"/>
                  <a:gd name="T29" fmla="*/ 4 h 16"/>
                  <a:gd name="T30" fmla="*/ 14 w 14"/>
                  <a:gd name="T31" fmla="*/ 2 h 16"/>
                  <a:gd name="T32" fmla="*/ 12 w 14"/>
                  <a:gd name="T33" fmla="*/ 0 h 16"/>
                  <a:gd name="T34" fmla="*/ 12 w 14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6">
                    <a:moveTo>
                      <a:pt x="1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Freeform 98"/>
              <p:cNvSpPr>
                <a:spLocks/>
              </p:cNvSpPr>
              <p:nvPr/>
            </p:nvSpPr>
            <p:spPr bwMode="auto">
              <a:xfrm>
                <a:off x="6676131" y="3502741"/>
                <a:ext cx="186590" cy="52245"/>
              </a:xfrm>
              <a:custGeom>
                <a:avLst/>
                <a:gdLst>
                  <a:gd name="T0" fmla="*/ 50 w 50"/>
                  <a:gd name="T1" fmla="*/ 12 h 14"/>
                  <a:gd name="T2" fmla="*/ 50 w 50"/>
                  <a:gd name="T3" fmla="*/ 2 h 14"/>
                  <a:gd name="T4" fmla="*/ 50 w 50"/>
                  <a:gd name="T5" fmla="*/ 2 h 14"/>
                  <a:gd name="T6" fmla="*/ 48 w 50"/>
                  <a:gd name="T7" fmla="*/ 0 h 14"/>
                  <a:gd name="T8" fmla="*/ 48 w 50"/>
                  <a:gd name="T9" fmla="*/ 0 h 14"/>
                  <a:gd name="T10" fmla="*/ 2 w 50"/>
                  <a:gd name="T11" fmla="*/ 0 h 14"/>
                  <a:gd name="T12" fmla="*/ 2 w 50"/>
                  <a:gd name="T13" fmla="*/ 0 h 14"/>
                  <a:gd name="T14" fmla="*/ 0 w 50"/>
                  <a:gd name="T15" fmla="*/ 0 h 14"/>
                  <a:gd name="T16" fmla="*/ 0 w 50"/>
                  <a:gd name="T17" fmla="*/ 2 h 14"/>
                  <a:gd name="T18" fmla="*/ 0 w 50"/>
                  <a:gd name="T19" fmla="*/ 12 h 14"/>
                  <a:gd name="T20" fmla="*/ 0 w 50"/>
                  <a:gd name="T21" fmla="*/ 12 h 14"/>
                  <a:gd name="T22" fmla="*/ 0 w 50"/>
                  <a:gd name="T23" fmla="*/ 12 h 14"/>
                  <a:gd name="T24" fmla="*/ 2 w 50"/>
                  <a:gd name="T25" fmla="*/ 14 h 14"/>
                  <a:gd name="T26" fmla="*/ 48 w 50"/>
                  <a:gd name="T27" fmla="*/ 14 h 14"/>
                  <a:gd name="T28" fmla="*/ 48 w 50"/>
                  <a:gd name="T29" fmla="*/ 14 h 14"/>
                  <a:gd name="T30" fmla="*/ 48 w 50"/>
                  <a:gd name="T31" fmla="*/ 12 h 14"/>
                  <a:gd name="T32" fmla="*/ 50 w 50"/>
                  <a:gd name="T33" fmla="*/ 12 h 14"/>
                  <a:gd name="T34" fmla="*/ 50 w 50"/>
                  <a:gd name="T3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4">
                    <a:moveTo>
                      <a:pt x="50" y="12"/>
                    </a:moveTo>
                    <a:lnTo>
                      <a:pt x="50" y="2"/>
                    </a:lnTo>
                    <a:lnTo>
                      <a:pt x="50" y="2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0" name="Freeform 99"/>
              <p:cNvSpPr>
                <a:spLocks/>
              </p:cNvSpPr>
              <p:nvPr/>
            </p:nvSpPr>
            <p:spPr bwMode="auto">
              <a:xfrm>
                <a:off x="6564177" y="3502741"/>
                <a:ext cx="52245" cy="52245"/>
              </a:xfrm>
              <a:custGeom>
                <a:avLst/>
                <a:gdLst>
                  <a:gd name="T0" fmla="*/ 12 w 14"/>
                  <a:gd name="T1" fmla="*/ 0 h 14"/>
                  <a:gd name="T2" fmla="*/ 2 w 14"/>
                  <a:gd name="T3" fmla="*/ 0 h 14"/>
                  <a:gd name="T4" fmla="*/ 2 w 14"/>
                  <a:gd name="T5" fmla="*/ 0 h 14"/>
                  <a:gd name="T6" fmla="*/ 0 w 14"/>
                  <a:gd name="T7" fmla="*/ 0 h 14"/>
                  <a:gd name="T8" fmla="*/ 0 w 14"/>
                  <a:gd name="T9" fmla="*/ 2 h 14"/>
                  <a:gd name="T10" fmla="*/ 0 w 14"/>
                  <a:gd name="T11" fmla="*/ 12 h 14"/>
                  <a:gd name="T12" fmla="*/ 0 w 14"/>
                  <a:gd name="T13" fmla="*/ 12 h 14"/>
                  <a:gd name="T14" fmla="*/ 0 w 14"/>
                  <a:gd name="T15" fmla="*/ 12 h 14"/>
                  <a:gd name="T16" fmla="*/ 2 w 14"/>
                  <a:gd name="T17" fmla="*/ 14 h 14"/>
                  <a:gd name="T18" fmla="*/ 12 w 14"/>
                  <a:gd name="T19" fmla="*/ 14 h 14"/>
                  <a:gd name="T20" fmla="*/ 12 w 14"/>
                  <a:gd name="T21" fmla="*/ 14 h 14"/>
                  <a:gd name="T22" fmla="*/ 14 w 14"/>
                  <a:gd name="T23" fmla="*/ 12 h 14"/>
                  <a:gd name="T24" fmla="*/ 14 w 14"/>
                  <a:gd name="T25" fmla="*/ 12 h 14"/>
                  <a:gd name="T26" fmla="*/ 14 w 14"/>
                  <a:gd name="T27" fmla="*/ 2 h 14"/>
                  <a:gd name="T28" fmla="*/ 14 w 14"/>
                  <a:gd name="T29" fmla="*/ 2 h 14"/>
                  <a:gd name="T30" fmla="*/ 14 w 14"/>
                  <a:gd name="T31" fmla="*/ 0 h 14"/>
                  <a:gd name="T32" fmla="*/ 12 w 14"/>
                  <a:gd name="T33" fmla="*/ 0 h 14"/>
                  <a:gd name="T34" fmla="*/ 12 w 1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1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61" name="자유형 160"/>
            <p:cNvSpPr/>
            <p:nvPr/>
          </p:nvSpPr>
          <p:spPr>
            <a:xfrm rot="18900000">
              <a:off x="3703633" y="2956921"/>
              <a:ext cx="805115" cy="402558"/>
            </a:xfrm>
            <a:custGeom>
              <a:avLst/>
              <a:gdLst>
                <a:gd name="connsiteX0" fmla="*/ 0 w 833896"/>
                <a:gd name="connsiteY0" fmla="*/ 0 h 416949"/>
                <a:gd name="connsiteX1" fmla="*/ 833896 w 833896"/>
                <a:gd name="connsiteY1" fmla="*/ 0 h 416949"/>
                <a:gd name="connsiteX2" fmla="*/ 833896 w 833896"/>
                <a:gd name="connsiteY2" fmla="*/ 1 h 416949"/>
                <a:gd name="connsiteX3" fmla="*/ 416948 w 833896"/>
                <a:gd name="connsiteY3" fmla="*/ 416949 h 416949"/>
                <a:gd name="connsiteX4" fmla="*/ 0 w 833896"/>
                <a:gd name="connsiteY4" fmla="*/ 1 h 416949"/>
                <a:gd name="connsiteX5" fmla="*/ 0 w 833896"/>
                <a:gd name="connsiteY5" fmla="*/ 0 h 41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896" h="416949">
                  <a:moveTo>
                    <a:pt x="0" y="0"/>
                  </a:moveTo>
                  <a:lnTo>
                    <a:pt x="833896" y="0"/>
                  </a:lnTo>
                  <a:lnTo>
                    <a:pt x="833896" y="1"/>
                  </a:lnTo>
                  <a:cubicBezTo>
                    <a:pt x="833896" y="230275"/>
                    <a:pt x="647222" y="416949"/>
                    <a:pt x="416948" y="416949"/>
                  </a:cubicBezTo>
                  <a:cubicBezTo>
                    <a:pt x="186674" y="416949"/>
                    <a:pt x="0" y="230275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3723761" y="3733040"/>
            <a:ext cx="3095032" cy="2254400"/>
            <a:chOff x="3723761" y="3733040"/>
            <a:chExt cx="3095032" cy="2254400"/>
          </a:xfrm>
        </p:grpSpPr>
        <p:sp>
          <p:nvSpPr>
            <p:cNvPr id="11" name="자유형 10"/>
            <p:cNvSpPr/>
            <p:nvPr/>
          </p:nvSpPr>
          <p:spPr>
            <a:xfrm>
              <a:off x="3723761" y="4169285"/>
              <a:ext cx="1191140" cy="1137930"/>
            </a:xfrm>
            <a:custGeom>
              <a:avLst/>
              <a:gdLst>
                <a:gd name="connsiteX0" fmla="*/ 619125 w 619125"/>
                <a:gd name="connsiteY0" fmla="*/ 0 h 1485900"/>
                <a:gd name="connsiteX1" fmla="*/ 0 w 619125"/>
                <a:gd name="connsiteY1" fmla="*/ 0 h 1485900"/>
                <a:gd name="connsiteX2" fmla="*/ 0 w 619125"/>
                <a:gd name="connsiteY2" fmla="*/ 1485900 h 1485900"/>
                <a:gd name="connsiteX3" fmla="*/ 247650 w 619125"/>
                <a:gd name="connsiteY3" fmla="*/ 1485900 h 1485900"/>
                <a:gd name="connsiteX0" fmla="*/ 619125 w 619125"/>
                <a:gd name="connsiteY0" fmla="*/ 0 h 1490057"/>
                <a:gd name="connsiteX1" fmla="*/ 0 w 619125"/>
                <a:gd name="connsiteY1" fmla="*/ 0 h 1490057"/>
                <a:gd name="connsiteX2" fmla="*/ 0 w 619125"/>
                <a:gd name="connsiteY2" fmla="*/ 1485900 h 1490057"/>
                <a:gd name="connsiteX3" fmla="*/ 140381 w 619125"/>
                <a:gd name="connsiteY3" fmla="*/ 1490057 h 14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5" h="1490057">
                  <a:moveTo>
                    <a:pt x="619125" y="0"/>
                  </a:moveTo>
                  <a:lnTo>
                    <a:pt x="0" y="0"/>
                  </a:lnTo>
                  <a:lnTo>
                    <a:pt x="0" y="1485900"/>
                  </a:lnTo>
                  <a:lnTo>
                    <a:pt x="140381" y="1490057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3" name="그룹 162"/>
            <p:cNvGrpSpPr/>
            <p:nvPr/>
          </p:nvGrpSpPr>
          <p:grpSpPr>
            <a:xfrm>
              <a:off x="4433248" y="3733040"/>
              <a:ext cx="1027227" cy="935282"/>
              <a:chOff x="4005049" y="4178633"/>
              <a:chExt cx="1027227" cy="935282"/>
            </a:xfrm>
          </p:grpSpPr>
          <p:sp>
            <p:nvSpPr>
              <p:cNvPr id="164" name="타원 163"/>
              <p:cNvSpPr/>
              <p:nvPr/>
            </p:nvSpPr>
            <p:spPr>
              <a:xfrm>
                <a:off x="4096994" y="4178633"/>
                <a:ext cx="935282" cy="935282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5" name="타원 164"/>
              <p:cNvSpPr/>
              <p:nvPr/>
            </p:nvSpPr>
            <p:spPr>
              <a:xfrm>
                <a:off x="4005049" y="4219636"/>
                <a:ext cx="833895" cy="83389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69" name="그룹 168"/>
              <p:cNvGrpSpPr/>
              <p:nvPr/>
            </p:nvGrpSpPr>
            <p:grpSpPr>
              <a:xfrm>
                <a:off x="4262849" y="4418097"/>
                <a:ext cx="325816" cy="418027"/>
                <a:chOff x="2801867" y="3779612"/>
                <a:chExt cx="451890" cy="579782"/>
              </a:xfrm>
              <a:solidFill>
                <a:schemeClr val="bg1"/>
              </a:solidFill>
            </p:grpSpPr>
            <p:sp>
              <p:nvSpPr>
                <p:cNvPr id="171" name="Freeform 225"/>
                <p:cNvSpPr>
                  <a:spLocks noEditPoints="1"/>
                </p:cNvSpPr>
                <p:nvPr/>
              </p:nvSpPr>
              <p:spPr bwMode="auto">
                <a:xfrm>
                  <a:off x="2866667" y="3779612"/>
                  <a:ext cx="322291" cy="112546"/>
                </a:xfrm>
                <a:custGeom>
                  <a:avLst/>
                  <a:gdLst>
                    <a:gd name="T0" fmla="*/ 8 w 80"/>
                    <a:gd name="T1" fmla="*/ 28 h 28"/>
                    <a:gd name="T2" fmla="*/ 72 w 80"/>
                    <a:gd name="T3" fmla="*/ 28 h 28"/>
                    <a:gd name="T4" fmla="*/ 80 w 80"/>
                    <a:gd name="T5" fmla="*/ 20 h 28"/>
                    <a:gd name="T6" fmla="*/ 72 w 80"/>
                    <a:gd name="T7" fmla="*/ 12 h 28"/>
                    <a:gd name="T8" fmla="*/ 60 w 80"/>
                    <a:gd name="T9" fmla="*/ 12 h 28"/>
                    <a:gd name="T10" fmla="*/ 60 w 80"/>
                    <a:gd name="T11" fmla="*/ 8 h 28"/>
                    <a:gd name="T12" fmla="*/ 52 w 80"/>
                    <a:gd name="T13" fmla="*/ 0 h 28"/>
                    <a:gd name="T14" fmla="*/ 28 w 80"/>
                    <a:gd name="T15" fmla="*/ 0 h 28"/>
                    <a:gd name="T16" fmla="*/ 20 w 80"/>
                    <a:gd name="T17" fmla="*/ 8 h 28"/>
                    <a:gd name="T18" fmla="*/ 20 w 80"/>
                    <a:gd name="T19" fmla="*/ 12 h 28"/>
                    <a:gd name="T20" fmla="*/ 8 w 80"/>
                    <a:gd name="T21" fmla="*/ 12 h 28"/>
                    <a:gd name="T22" fmla="*/ 0 w 80"/>
                    <a:gd name="T23" fmla="*/ 20 h 28"/>
                    <a:gd name="T24" fmla="*/ 8 w 80"/>
                    <a:gd name="T25" fmla="*/ 28 h 28"/>
                    <a:gd name="T26" fmla="*/ 32 w 80"/>
                    <a:gd name="T27" fmla="*/ 12 h 28"/>
                    <a:gd name="T28" fmla="*/ 36 w 80"/>
                    <a:gd name="T29" fmla="*/ 8 h 28"/>
                    <a:gd name="T30" fmla="*/ 44 w 80"/>
                    <a:gd name="T31" fmla="*/ 8 h 28"/>
                    <a:gd name="T32" fmla="*/ 48 w 80"/>
                    <a:gd name="T33" fmla="*/ 12 h 28"/>
                    <a:gd name="T34" fmla="*/ 48 w 80"/>
                    <a:gd name="T35" fmla="*/ 20 h 28"/>
                    <a:gd name="T36" fmla="*/ 44 w 80"/>
                    <a:gd name="T37" fmla="*/ 24 h 28"/>
                    <a:gd name="T38" fmla="*/ 36 w 80"/>
                    <a:gd name="T39" fmla="*/ 24 h 28"/>
                    <a:gd name="T40" fmla="*/ 32 w 80"/>
                    <a:gd name="T41" fmla="*/ 20 h 28"/>
                    <a:gd name="T42" fmla="*/ 32 w 80"/>
                    <a:gd name="T43" fmla="*/ 1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0" h="28">
                      <a:moveTo>
                        <a:pt x="8" y="28"/>
                      </a:move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6" y="28"/>
                        <a:pt x="80" y="24"/>
                        <a:pt x="80" y="20"/>
                      </a:cubicBezTo>
                      <a:cubicBezTo>
                        <a:pt x="80" y="16"/>
                        <a:pt x="76" y="12"/>
                        <a:pt x="72" y="12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60" y="11"/>
                        <a:pt x="60" y="10"/>
                        <a:pt x="60" y="8"/>
                      </a:cubicBezTo>
                      <a:cubicBezTo>
                        <a:pt x="60" y="4"/>
                        <a:pt x="56" y="0"/>
                        <a:pt x="5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0" y="4"/>
                        <a:pt x="20" y="8"/>
                      </a:cubicBezTo>
                      <a:cubicBezTo>
                        <a:pt x="20" y="10"/>
                        <a:pt x="20" y="11"/>
                        <a:pt x="20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4" y="12"/>
                        <a:pt x="0" y="16"/>
                        <a:pt x="0" y="20"/>
                      </a:cubicBezTo>
                      <a:cubicBezTo>
                        <a:pt x="0" y="24"/>
                        <a:pt x="4" y="28"/>
                        <a:pt x="8" y="28"/>
                      </a:cubicBezTo>
                      <a:close/>
                      <a:moveTo>
                        <a:pt x="32" y="12"/>
                      </a:move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lnTo>
                        <a:pt x="3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2" name="Freeform 226"/>
                <p:cNvSpPr>
                  <a:spLocks noEditPoints="1"/>
                </p:cNvSpPr>
                <p:nvPr/>
              </p:nvSpPr>
              <p:spPr bwMode="auto">
                <a:xfrm>
                  <a:off x="2801867" y="3859757"/>
                  <a:ext cx="451890" cy="499637"/>
                </a:xfrm>
                <a:custGeom>
                  <a:avLst/>
                  <a:gdLst>
                    <a:gd name="T0" fmla="*/ 104 w 112"/>
                    <a:gd name="T1" fmla="*/ 0 h 124"/>
                    <a:gd name="T2" fmla="*/ 88 w 112"/>
                    <a:gd name="T3" fmla="*/ 16 h 124"/>
                    <a:gd name="T4" fmla="*/ 24 w 112"/>
                    <a:gd name="T5" fmla="*/ 16 h 124"/>
                    <a:gd name="T6" fmla="*/ 8 w 112"/>
                    <a:gd name="T7" fmla="*/ 0 h 124"/>
                    <a:gd name="T8" fmla="*/ 0 w 112"/>
                    <a:gd name="T9" fmla="*/ 8 h 124"/>
                    <a:gd name="T10" fmla="*/ 0 w 112"/>
                    <a:gd name="T11" fmla="*/ 116 h 124"/>
                    <a:gd name="T12" fmla="*/ 8 w 112"/>
                    <a:gd name="T13" fmla="*/ 124 h 124"/>
                    <a:gd name="T14" fmla="*/ 104 w 112"/>
                    <a:gd name="T15" fmla="*/ 124 h 124"/>
                    <a:gd name="T16" fmla="*/ 112 w 112"/>
                    <a:gd name="T17" fmla="*/ 116 h 124"/>
                    <a:gd name="T18" fmla="*/ 112 w 112"/>
                    <a:gd name="T19" fmla="*/ 8 h 124"/>
                    <a:gd name="T20" fmla="*/ 104 w 112"/>
                    <a:gd name="T21" fmla="*/ 0 h 124"/>
                    <a:gd name="T22" fmla="*/ 12 w 112"/>
                    <a:gd name="T23" fmla="*/ 44 h 124"/>
                    <a:gd name="T24" fmla="*/ 72 w 112"/>
                    <a:gd name="T25" fmla="*/ 44 h 124"/>
                    <a:gd name="T26" fmla="*/ 72 w 112"/>
                    <a:gd name="T27" fmla="*/ 52 h 124"/>
                    <a:gd name="T28" fmla="*/ 12 w 112"/>
                    <a:gd name="T29" fmla="*/ 52 h 124"/>
                    <a:gd name="T30" fmla="*/ 12 w 112"/>
                    <a:gd name="T31" fmla="*/ 44 h 124"/>
                    <a:gd name="T32" fmla="*/ 12 w 112"/>
                    <a:gd name="T33" fmla="*/ 76 h 124"/>
                    <a:gd name="T34" fmla="*/ 72 w 112"/>
                    <a:gd name="T35" fmla="*/ 76 h 124"/>
                    <a:gd name="T36" fmla="*/ 72 w 112"/>
                    <a:gd name="T37" fmla="*/ 84 h 124"/>
                    <a:gd name="T38" fmla="*/ 12 w 112"/>
                    <a:gd name="T39" fmla="*/ 84 h 124"/>
                    <a:gd name="T40" fmla="*/ 12 w 112"/>
                    <a:gd name="T41" fmla="*/ 76 h 124"/>
                    <a:gd name="T42" fmla="*/ 100 w 112"/>
                    <a:gd name="T43" fmla="*/ 100 h 124"/>
                    <a:gd name="T44" fmla="*/ 12 w 112"/>
                    <a:gd name="T45" fmla="*/ 100 h 124"/>
                    <a:gd name="T46" fmla="*/ 12 w 112"/>
                    <a:gd name="T47" fmla="*/ 92 h 124"/>
                    <a:gd name="T48" fmla="*/ 100 w 112"/>
                    <a:gd name="T49" fmla="*/ 92 h 124"/>
                    <a:gd name="T50" fmla="*/ 100 w 112"/>
                    <a:gd name="T51" fmla="*/ 100 h 124"/>
                    <a:gd name="T52" fmla="*/ 100 w 112"/>
                    <a:gd name="T53" fmla="*/ 68 h 124"/>
                    <a:gd name="T54" fmla="*/ 12 w 112"/>
                    <a:gd name="T55" fmla="*/ 68 h 124"/>
                    <a:gd name="T56" fmla="*/ 12 w 112"/>
                    <a:gd name="T57" fmla="*/ 60 h 124"/>
                    <a:gd name="T58" fmla="*/ 100 w 112"/>
                    <a:gd name="T59" fmla="*/ 60 h 124"/>
                    <a:gd name="T60" fmla="*/ 100 w 112"/>
                    <a:gd name="T61" fmla="*/ 68 h 124"/>
                    <a:gd name="T62" fmla="*/ 100 w 112"/>
                    <a:gd name="T63" fmla="*/ 36 h 124"/>
                    <a:gd name="T64" fmla="*/ 12 w 112"/>
                    <a:gd name="T65" fmla="*/ 36 h 124"/>
                    <a:gd name="T66" fmla="*/ 12 w 112"/>
                    <a:gd name="T67" fmla="*/ 28 h 124"/>
                    <a:gd name="T68" fmla="*/ 100 w 112"/>
                    <a:gd name="T69" fmla="*/ 28 h 124"/>
                    <a:gd name="T70" fmla="*/ 100 w 112"/>
                    <a:gd name="T71" fmla="*/ 36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2" h="124">
                      <a:moveTo>
                        <a:pt x="104" y="0"/>
                      </a:moveTo>
                      <a:cubicBezTo>
                        <a:pt x="104" y="9"/>
                        <a:pt x="97" y="16"/>
                        <a:pt x="88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15" y="16"/>
                        <a:pt x="8" y="9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0"/>
                        <a:pt x="4" y="124"/>
                        <a:pt x="8" y="124"/>
                      </a:cubicBezTo>
                      <a:cubicBezTo>
                        <a:pt x="104" y="124"/>
                        <a:pt x="104" y="124"/>
                        <a:pt x="104" y="124"/>
                      </a:cubicBezTo>
                      <a:cubicBezTo>
                        <a:pt x="108" y="124"/>
                        <a:pt x="112" y="120"/>
                        <a:pt x="112" y="116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2" y="4"/>
                        <a:pt x="108" y="0"/>
                        <a:pt x="104" y="0"/>
                      </a:cubicBezTo>
                      <a:close/>
                      <a:moveTo>
                        <a:pt x="12" y="44"/>
                      </a:move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2" y="52"/>
                        <a:pt x="72" y="52"/>
                        <a:pt x="72" y="52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lnTo>
                        <a:pt x="12" y="44"/>
                      </a:lnTo>
                      <a:close/>
                      <a:moveTo>
                        <a:pt x="12" y="76"/>
                      </a:moveTo>
                      <a:cubicBezTo>
                        <a:pt x="72" y="76"/>
                        <a:pt x="72" y="76"/>
                        <a:pt x="72" y="76"/>
                      </a:cubicBezTo>
                      <a:cubicBezTo>
                        <a:pt x="72" y="84"/>
                        <a:pt x="72" y="84"/>
                        <a:pt x="7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lnTo>
                        <a:pt x="12" y="76"/>
                      </a:lnTo>
                      <a:close/>
                      <a:moveTo>
                        <a:pt x="100" y="100"/>
                      </a:move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12" y="92"/>
                        <a:pt x="12" y="92"/>
                        <a:pt x="12" y="92"/>
                      </a:cubicBezTo>
                      <a:cubicBezTo>
                        <a:pt x="100" y="92"/>
                        <a:pt x="100" y="92"/>
                        <a:pt x="100" y="92"/>
                      </a:cubicBezTo>
                      <a:lnTo>
                        <a:pt x="100" y="100"/>
                      </a:lnTo>
                      <a:close/>
                      <a:moveTo>
                        <a:pt x="100" y="68"/>
                      </a:move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00" y="60"/>
                        <a:pt x="100" y="60"/>
                        <a:pt x="100" y="60"/>
                      </a:cubicBezTo>
                      <a:lnTo>
                        <a:pt x="100" y="68"/>
                      </a:lnTo>
                      <a:close/>
                      <a:moveTo>
                        <a:pt x="100" y="36"/>
                      </a:move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lnTo>
                        <a:pt x="10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170" name="자유형 169"/>
              <p:cNvSpPr/>
              <p:nvPr/>
            </p:nvSpPr>
            <p:spPr>
              <a:xfrm rot="18900000">
                <a:off x="4149670" y="4574280"/>
                <a:ext cx="838692" cy="418428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73" name="직사각형 172"/>
            <p:cNvSpPr/>
            <p:nvPr/>
          </p:nvSpPr>
          <p:spPr>
            <a:xfrm>
              <a:off x="3961324" y="5156443"/>
              <a:ext cx="28574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600" spc="-100" dirty="0" err="1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자유서술식</a:t>
              </a: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응답양식을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개</a:t>
              </a:r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[</a:t>
              </a:r>
              <a:r>
                <a:rPr lang="ko-KR" altLang="en-US" sz="1600" spc="-2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좋은</a:t>
              </a: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점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/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바라는 점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]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로 </a:t>
              </a:r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구분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103744" y="4118320"/>
            <a:ext cx="2909009" cy="1900244"/>
            <a:chOff x="6103744" y="4118320"/>
            <a:chExt cx="2909009" cy="1900244"/>
          </a:xfrm>
        </p:grpSpPr>
        <p:sp>
          <p:nvSpPr>
            <p:cNvPr id="196" name="자유형 195"/>
            <p:cNvSpPr/>
            <p:nvPr/>
          </p:nvSpPr>
          <p:spPr>
            <a:xfrm flipV="1">
              <a:off x="6499976" y="4760374"/>
              <a:ext cx="247599" cy="566006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직사각형 196"/>
            <p:cNvSpPr/>
            <p:nvPr/>
          </p:nvSpPr>
          <p:spPr>
            <a:xfrm>
              <a:off x="6729992" y="5187567"/>
              <a:ext cx="228276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단 척도 백분위 점수화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안내 및 홍보 금지 </a:t>
              </a:r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</a:b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소개자료 홈페이지 탑재</a:t>
              </a:r>
              <a:endParaRPr lang="en-US" altLang="ko-KR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98" name="타원 197"/>
            <p:cNvSpPr/>
            <p:nvPr/>
          </p:nvSpPr>
          <p:spPr>
            <a:xfrm>
              <a:off x="6195689" y="4118320"/>
              <a:ext cx="935282" cy="93528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9" name="타원 198"/>
            <p:cNvSpPr/>
            <p:nvPr/>
          </p:nvSpPr>
          <p:spPr>
            <a:xfrm>
              <a:off x="6103744" y="4159323"/>
              <a:ext cx="833895" cy="833895"/>
            </a:xfrm>
            <a:prstGeom prst="ellipse">
              <a:avLst/>
            </a:prstGeom>
            <a:solidFill>
              <a:srgbClr val="ED8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2" name="그룹 201"/>
            <p:cNvGrpSpPr/>
            <p:nvPr/>
          </p:nvGrpSpPr>
          <p:grpSpPr>
            <a:xfrm>
              <a:off x="6297075" y="4393180"/>
              <a:ext cx="423639" cy="423639"/>
              <a:chOff x="4117706" y="1523632"/>
              <a:chExt cx="271741" cy="271741"/>
            </a:xfrm>
            <a:solidFill>
              <a:schemeClr val="bg1"/>
            </a:solidFill>
          </p:grpSpPr>
          <p:sp>
            <p:nvSpPr>
              <p:cNvPr id="203" name="Freeform 26"/>
              <p:cNvSpPr>
                <a:spLocks noEditPoints="1"/>
              </p:cNvSpPr>
              <p:nvPr/>
            </p:nvSpPr>
            <p:spPr bwMode="auto">
              <a:xfrm>
                <a:off x="4117706" y="1523632"/>
                <a:ext cx="271741" cy="211177"/>
              </a:xfrm>
              <a:custGeom>
                <a:avLst/>
                <a:gdLst>
                  <a:gd name="T0" fmla="*/ 136 w 144"/>
                  <a:gd name="T1" fmla="*/ 0 h 112"/>
                  <a:gd name="T2" fmla="*/ 8 w 144"/>
                  <a:gd name="T3" fmla="*/ 0 h 112"/>
                  <a:gd name="T4" fmla="*/ 0 w 144"/>
                  <a:gd name="T5" fmla="*/ 8 h 112"/>
                  <a:gd name="T6" fmla="*/ 0 w 144"/>
                  <a:gd name="T7" fmla="*/ 104 h 112"/>
                  <a:gd name="T8" fmla="*/ 8 w 144"/>
                  <a:gd name="T9" fmla="*/ 112 h 112"/>
                  <a:gd name="T10" fmla="*/ 136 w 144"/>
                  <a:gd name="T11" fmla="*/ 112 h 112"/>
                  <a:gd name="T12" fmla="*/ 144 w 144"/>
                  <a:gd name="T13" fmla="*/ 104 h 112"/>
                  <a:gd name="T14" fmla="*/ 144 w 144"/>
                  <a:gd name="T15" fmla="*/ 8 h 112"/>
                  <a:gd name="T16" fmla="*/ 136 w 144"/>
                  <a:gd name="T17" fmla="*/ 0 h 112"/>
                  <a:gd name="T18" fmla="*/ 132 w 144"/>
                  <a:gd name="T19" fmla="*/ 92 h 112"/>
                  <a:gd name="T20" fmla="*/ 12 w 144"/>
                  <a:gd name="T21" fmla="*/ 92 h 112"/>
                  <a:gd name="T22" fmla="*/ 12 w 144"/>
                  <a:gd name="T23" fmla="*/ 12 h 112"/>
                  <a:gd name="T24" fmla="*/ 132 w 144"/>
                  <a:gd name="T25" fmla="*/ 12 h 112"/>
                  <a:gd name="T26" fmla="*/ 132 w 144"/>
                  <a:gd name="T27" fmla="*/ 9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12">
                    <a:moveTo>
                      <a:pt x="13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36" y="112"/>
                      <a:pt x="136" y="112"/>
                      <a:pt x="136" y="112"/>
                    </a:cubicBezTo>
                    <a:cubicBezTo>
                      <a:pt x="140" y="112"/>
                      <a:pt x="144" y="108"/>
                      <a:pt x="144" y="104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4"/>
                      <a:pt x="140" y="0"/>
                      <a:pt x="136" y="0"/>
                    </a:cubicBezTo>
                    <a:close/>
                    <a:moveTo>
                      <a:pt x="132" y="92"/>
                    </a:move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4" name="Freeform 27"/>
              <p:cNvSpPr>
                <a:spLocks/>
              </p:cNvSpPr>
              <p:nvPr/>
            </p:nvSpPr>
            <p:spPr bwMode="auto">
              <a:xfrm>
                <a:off x="4193411" y="1749950"/>
                <a:ext cx="120331" cy="45423"/>
              </a:xfrm>
              <a:custGeom>
                <a:avLst/>
                <a:gdLst>
                  <a:gd name="T0" fmla="*/ 58 w 64"/>
                  <a:gd name="T1" fmla="*/ 8 h 24"/>
                  <a:gd name="T2" fmla="*/ 52 w 64"/>
                  <a:gd name="T3" fmla="*/ 8 h 24"/>
                  <a:gd name="T4" fmla="*/ 52 w 64"/>
                  <a:gd name="T5" fmla="*/ 0 h 24"/>
                  <a:gd name="T6" fmla="*/ 12 w 64"/>
                  <a:gd name="T7" fmla="*/ 0 h 24"/>
                  <a:gd name="T8" fmla="*/ 12 w 64"/>
                  <a:gd name="T9" fmla="*/ 8 h 24"/>
                  <a:gd name="T10" fmla="*/ 6 w 64"/>
                  <a:gd name="T11" fmla="*/ 8 h 24"/>
                  <a:gd name="T12" fmla="*/ 0 w 64"/>
                  <a:gd name="T13" fmla="*/ 16 h 24"/>
                  <a:gd name="T14" fmla="*/ 6 w 64"/>
                  <a:gd name="T15" fmla="*/ 24 h 24"/>
                  <a:gd name="T16" fmla="*/ 58 w 64"/>
                  <a:gd name="T17" fmla="*/ 24 h 24"/>
                  <a:gd name="T18" fmla="*/ 64 w 64"/>
                  <a:gd name="T19" fmla="*/ 16 h 24"/>
                  <a:gd name="T20" fmla="*/ 58 w 64"/>
                  <a:gd name="T21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4">
                    <a:moveTo>
                      <a:pt x="58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2"/>
                      <a:pt x="0" y="16"/>
                    </a:cubicBezTo>
                    <a:cubicBezTo>
                      <a:pt x="0" y="20"/>
                      <a:pt x="3" y="24"/>
                      <a:pt x="6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61" y="24"/>
                      <a:pt x="64" y="20"/>
                      <a:pt x="64" y="16"/>
                    </a:cubicBezTo>
                    <a:cubicBezTo>
                      <a:pt x="64" y="12"/>
                      <a:pt x="61" y="8"/>
                      <a:pt x="5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05" name="자유형 204"/>
            <p:cNvSpPr/>
            <p:nvPr/>
          </p:nvSpPr>
          <p:spPr>
            <a:xfrm rot="18900000">
              <a:off x="6251278" y="4504958"/>
              <a:ext cx="829786" cy="429910"/>
            </a:xfrm>
            <a:custGeom>
              <a:avLst/>
              <a:gdLst>
                <a:gd name="connsiteX0" fmla="*/ 0 w 833896"/>
                <a:gd name="connsiteY0" fmla="*/ 0 h 416949"/>
                <a:gd name="connsiteX1" fmla="*/ 833896 w 833896"/>
                <a:gd name="connsiteY1" fmla="*/ 0 h 416949"/>
                <a:gd name="connsiteX2" fmla="*/ 833896 w 833896"/>
                <a:gd name="connsiteY2" fmla="*/ 1 h 416949"/>
                <a:gd name="connsiteX3" fmla="*/ 416948 w 833896"/>
                <a:gd name="connsiteY3" fmla="*/ 416949 h 416949"/>
                <a:gd name="connsiteX4" fmla="*/ 0 w 833896"/>
                <a:gd name="connsiteY4" fmla="*/ 1 h 416949"/>
                <a:gd name="connsiteX5" fmla="*/ 0 w 833896"/>
                <a:gd name="connsiteY5" fmla="*/ 0 h 41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896" h="416949">
                  <a:moveTo>
                    <a:pt x="0" y="0"/>
                  </a:moveTo>
                  <a:lnTo>
                    <a:pt x="833896" y="0"/>
                  </a:lnTo>
                  <a:lnTo>
                    <a:pt x="833896" y="1"/>
                  </a:lnTo>
                  <a:cubicBezTo>
                    <a:pt x="833896" y="230275"/>
                    <a:pt x="647222" y="416949"/>
                    <a:pt x="416948" y="416949"/>
                  </a:cubicBezTo>
                  <a:cubicBezTo>
                    <a:pt x="186674" y="416949"/>
                    <a:pt x="0" y="230275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8" name="Freeform 15"/>
          <p:cNvSpPr>
            <a:spLocks/>
          </p:cNvSpPr>
          <p:nvPr/>
        </p:nvSpPr>
        <p:spPr bwMode="auto">
          <a:xfrm>
            <a:off x="7241077" y="4143694"/>
            <a:ext cx="405891" cy="25448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29" name="Freeform 15"/>
          <p:cNvSpPr>
            <a:spLocks/>
          </p:cNvSpPr>
          <p:nvPr/>
        </p:nvSpPr>
        <p:spPr bwMode="auto">
          <a:xfrm>
            <a:off x="7549231" y="4159323"/>
            <a:ext cx="656379" cy="41153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30" name="Freeform 15"/>
          <p:cNvSpPr>
            <a:spLocks/>
          </p:cNvSpPr>
          <p:nvPr/>
        </p:nvSpPr>
        <p:spPr bwMode="auto">
          <a:xfrm>
            <a:off x="3126375" y="4639666"/>
            <a:ext cx="405891" cy="25448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240" name="그룹 239"/>
          <p:cNvGrpSpPr/>
          <p:nvPr/>
        </p:nvGrpSpPr>
        <p:grpSpPr>
          <a:xfrm rot="10800000" flipH="1" flipV="1">
            <a:off x="8074502" y="3684274"/>
            <a:ext cx="177595" cy="89769"/>
            <a:chOff x="2306185" y="3634434"/>
            <a:chExt cx="177595" cy="89769"/>
          </a:xfrm>
        </p:grpSpPr>
        <p:sp>
          <p:nvSpPr>
            <p:cNvPr id="241" name="이등변 삼각형 240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42" name="이등변 삼각형 241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3" name="그룹 242"/>
          <p:cNvGrpSpPr/>
          <p:nvPr/>
        </p:nvGrpSpPr>
        <p:grpSpPr>
          <a:xfrm rot="10800000" flipH="1" flipV="1">
            <a:off x="4229595" y="2952496"/>
            <a:ext cx="177595" cy="89769"/>
            <a:chOff x="2306185" y="3634434"/>
            <a:chExt cx="177595" cy="89769"/>
          </a:xfrm>
        </p:grpSpPr>
        <p:sp>
          <p:nvSpPr>
            <p:cNvPr id="244" name="이등변 삼각형 243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45" name="이등변 삼각형 244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610128" y="1847210"/>
            <a:ext cx="2591658" cy="2303206"/>
            <a:chOff x="6610128" y="1847210"/>
            <a:chExt cx="2591658" cy="2303206"/>
          </a:xfrm>
        </p:grpSpPr>
        <p:sp>
          <p:nvSpPr>
            <p:cNvPr id="246" name="자유형 245"/>
            <p:cNvSpPr/>
            <p:nvPr/>
          </p:nvSpPr>
          <p:spPr>
            <a:xfrm>
              <a:off x="7044761" y="1995023"/>
              <a:ext cx="247599" cy="1734781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2" name="그룹 211"/>
            <p:cNvGrpSpPr/>
            <p:nvPr/>
          </p:nvGrpSpPr>
          <p:grpSpPr>
            <a:xfrm>
              <a:off x="6610128" y="3215134"/>
              <a:ext cx="1027227" cy="935282"/>
              <a:chOff x="6402575" y="4010332"/>
              <a:chExt cx="1027227" cy="935282"/>
            </a:xfrm>
          </p:grpSpPr>
          <p:sp>
            <p:nvSpPr>
              <p:cNvPr id="213" name="타원 212"/>
              <p:cNvSpPr/>
              <p:nvPr/>
            </p:nvSpPr>
            <p:spPr>
              <a:xfrm>
                <a:off x="6494520" y="4010332"/>
                <a:ext cx="935282" cy="935282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4" name="타원 213"/>
              <p:cNvSpPr/>
              <p:nvPr/>
            </p:nvSpPr>
            <p:spPr>
              <a:xfrm>
                <a:off x="6402575" y="4051335"/>
                <a:ext cx="833895" cy="833895"/>
              </a:xfrm>
              <a:prstGeom prst="ellipse">
                <a:avLst/>
              </a:prstGeom>
              <a:solidFill>
                <a:srgbClr val="F8C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15" name="Group 15"/>
              <p:cNvGrpSpPr>
                <a:grpSpLocks noChangeAspect="1"/>
              </p:cNvGrpSpPr>
              <p:nvPr/>
            </p:nvGrpSpPr>
            <p:grpSpPr bwMode="auto">
              <a:xfrm>
                <a:off x="6566854" y="4221362"/>
                <a:ext cx="504505" cy="444730"/>
                <a:chOff x="4101" y="2997"/>
                <a:chExt cx="422" cy="372"/>
              </a:xfrm>
              <a:solidFill>
                <a:schemeClr val="bg1"/>
              </a:solidFill>
            </p:grpSpPr>
            <p:sp>
              <p:nvSpPr>
                <p:cNvPr id="219" name="Freeform 16"/>
                <p:cNvSpPr>
                  <a:spLocks/>
                </p:cNvSpPr>
                <p:nvPr/>
              </p:nvSpPr>
              <p:spPr bwMode="auto">
                <a:xfrm>
                  <a:off x="4101" y="3062"/>
                  <a:ext cx="422" cy="307"/>
                </a:xfrm>
                <a:custGeom>
                  <a:avLst/>
                  <a:gdLst>
                    <a:gd name="T0" fmla="*/ 422 w 422"/>
                    <a:gd name="T1" fmla="*/ 212 h 307"/>
                    <a:gd name="T2" fmla="*/ 410 w 422"/>
                    <a:gd name="T3" fmla="*/ 216 h 307"/>
                    <a:gd name="T4" fmla="*/ 389 w 422"/>
                    <a:gd name="T5" fmla="*/ 174 h 307"/>
                    <a:gd name="T6" fmla="*/ 389 w 422"/>
                    <a:gd name="T7" fmla="*/ 307 h 307"/>
                    <a:gd name="T8" fmla="*/ 373 w 422"/>
                    <a:gd name="T9" fmla="*/ 307 h 307"/>
                    <a:gd name="T10" fmla="*/ 373 w 422"/>
                    <a:gd name="T11" fmla="*/ 228 h 307"/>
                    <a:gd name="T12" fmla="*/ 366 w 422"/>
                    <a:gd name="T13" fmla="*/ 228 h 307"/>
                    <a:gd name="T14" fmla="*/ 366 w 422"/>
                    <a:gd name="T15" fmla="*/ 307 h 307"/>
                    <a:gd name="T16" fmla="*/ 350 w 422"/>
                    <a:gd name="T17" fmla="*/ 307 h 307"/>
                    <a:gd name="T18" fmla="*/ 350 w 422"/>
                    <a:gd name="T19" fmla="*/ 168 h 307"/>
                    <a:gd name="T20" fmla="*/ 288 w 422"/>
                    <a:gd name="T21" fmla="*/ 130 h 307"/>
                    <a:gd name="T22" fmla="*/ 241 w 422"/>
                    <a:gd name="T23" fmla="*/ 45 h 307"/>
                    <a:gd name="T24" fmla="*/ 238 w 422"/>
                    <a:gd name="T25" fmla="*/ 45 h 307"/>
                    <a:gd name="T26" fmla="*/ 283 w 422"/>
                    <a:gd name="T27" fmla="*/ 183 h 307"/>
                    <a:gd name="T28" fmla="*/ 240 w 422"/>
                    <a:gd name="T29" fmla="*/ 183 h 307"/>
                    <a:gd name="T30" fmla="*/ 223 w 422"/>
                    <a:gd name="T31" fmla="*/ 306 h 307"/>
                    <a:gd name="T32" fmla="*/ 199 w 422"/>
                    <a:gd name="T33" fmla="*/ 306 h 307"/>
                    <a:gd name="T34" fmla="*/ 183 w 422"/>
                    <a:gd name="T35" fmla="*/ 183 h 307"/>
                    <a:gd name="T36" fmla="*/ 139 w 422"/>
                    <a:gd name="T37" fmla="*/ 183 h 307"/>
                    <a:gd name="T38" fmla="*/ 184 w 422"/>
                    <a:gd name="T39" fmla="*/ 45 h 307"/>
                    <a:gd name="T40" fmla="*/ 181 w 422"/>
                    <a:gd name="T41" fmla="*/ 45 h 307"/>
                    <a:gd name="T42" fmla="*/ 134 w 422"/>
                    <a:gd name="T43" fmla="*/ 130 h 307"/>
                    <a:gd name="T44" fmla="*/ 73 w 422"/>
                    <a:gd name="T45" fmla="*/ 168 h 307"/>
                    <a:gd name="T46" fmla="*/ 73 w 422"/>
                    <a:gd name="T47" fmla="*/ 195 h 307"/>
                    <a:gd name="T48" fmla="*/ 100 w 422"/>
                    <a:gd name="T49" fmla="*/ 256 h 307"/>
                    <a:gd name="T50" fmla="*/ 71 w 422"/>
                    <a:gd name="T51" fmla="*/ 256 h 307"/>
                    <a:gd name="T52" fmla="*/ 71 w 422"/>
                    <a:gd name="T53" fmla="*/ 307 h 307"/>
                    <a:gd name="T54" fmla="*/ 59 w 422"/>
                    <a:gd name="T55" fmla="*/ 307 h 307"/>
                    <a:gd name="T56" fmla="*/ 59 w 422"/>
                    <a:gd name="T57" fmla="*/ 256 h 307"/>
                    <a:gd name="T58" fmla="*/ 48 w 422"/>
                    <a:gd name="T59" fmla="*/ 256 h 307"/>
                    <a:gd name="T60" fmla="*/ 48 w 422"/>
                    <a:gd name="T61" fmla="*/ 307 h 307"/>
                    <a:gd name="T62" fmla="*/ 35 w 422"/>
                    <a:gd name="T63" fmla="*/ 307 h 307"/>
                    <a:gd name="T64" fmla="*/ 35 w 422"/>
                    <a:gd name="T65" fmla="*/ 256 h 307"/>
                    <a:gd name="T66" fmla="*/ 5 w 422"/>
                    <a:gd name="T67" fmla="*/ 256 h 307"/>
                    <a:gd name="T68" fmla="*/ 33 w 422"/>
                    <a:gd name="T69" fmla="*/ 195 h 307"/>
                    <a:gd name="T70" fmla="*/ 33 w 422"/>
                    <a:gd name="T71" fmla="*/ 175 h 307"/>
                    <a:gd name="T72" fmla="*/ 12 w 422"/>
                    <a:gd name="T73" fmla="*/ 216 h 307"/>
                    <a:gd name="T74" fmla="*/ 0 w 422"/>
                    <a:gd name="T75" fmla="*/ 211 h 307"/>
                    <a:gd name="T76" fmla="*/ 33 w 422"/>
                    <a:gd name="T77" fmla="*/ 144 h 307"/>
                    <a:gd name="T78" fmla="*/ 73 w 422"/>
                    <a:gd name="T79" fmla="*/ 144 h 307"/>
                    <a:gd name="T80" fmla="*/ 121 w 422"/>
                    <a:gd name="T81" fmla="*/ 124 h 307"/>
                    <a:gd name="T82" fmla="*/ 173 w 422"/>
                    <a:gd name="T83" fmla="*/ 0 h 307"/>
                    <a:gd name="T84" fmla="*/ 249 w 422"/>
                    <a:gd name="T85" fmla="*/ 0 h 307"/>
                    <a:gd name="T86" fmla="*/ 302 w 422"/>
                    <a:gd name="T87" fmla="*/ 124 h 307"/>
                    <a:gd name="T88" fmla="*/ 350 w 422"/>
                    <a:gd name="T89" fmla="*/ 144 h 307"/>
                    <a:gd name="T90" fmla="*/ 389 w 422"/>
                    <a:gd name="T91" fmla="*/ 144 h 307"/>
                    <a:gd name="T92" fmla="*/ 422 w 422"/>
                    <a:gd name="T93" fmla="*/ 212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22" h="307">
                      <a:moveTo>
                        <a:pt x="422" y="212"/>
                      </a:moveTo>
                      <a:lnTo>
                        <a:pt x="410" y="216"/>
                      </a:lnTo>
                      <a:lnTo>
                        <a:pt x="389" y="174"/>
                      </a:lnTo>
                      <a:lnTo>
                        <a:pt x="389" y="307"/>
                      </a:lnTo>
                      <a:lnTo>
                        <a:pt x="373" y="307"/>
                      </a:lnTo>
                      <a:lnTo>
                        <a:pt x="373" y="228"/>
                      </a:lnTo>
                      <a:lnTo>
                        <a:pt x="366" y="228"/>
                      </a:lnTo>
                      <a:lnTo>
                        <a:pt x="366" y="307"/>
                      </a:lnTo>
                      <a:lnTo>
                        <a:pt x="350" y="307"/>
                      </a:lnTo>
                      <a:lnTo>
                        <a:pt x="350" y="168"/>
                      </a:lnTo>
                      <a:lnTo>
                        <a:pt x="288" y="130"/>
                      </a:lnTo>
                      <a:lnTo>
                        <a:pt x="241" y="45"/>
                      </a:lnTo>
                      <a:lnTo>
                        <a:pt x="238" y="45"/>
                      </a:lnTo>
                      <a:lnTo>
                        <a:pt x="283" y="183"/>
                      </a:lnTo>
                      <a:lnTo>
                        <a:pt x="240" y="183"/>
                      </a:lnTo>
                      <a:lnTo>
                        <a:pt x="223" y="306"/>
                      </a:lnTo>
                      <a:lnTo>
                        <a:pt x="199" y="306"/>
                      </a:lnTo>
                      <a:lnTo>
                        <a:pt x="183" y="183"/>
                      </a:lnTo>
                      <a:lnTo>
                        <a:pt x="139" y="183"/>
                      </a:lnTo>
                      <a:lnTo>
                        <a:pt x="184" y="45"/>
                      </a:lnTo>
                      <a:lnTo>
                        <a:pt x="181" y="45"/>
                      </a:lnTo>
                      <a:lnTo>
                        <a:pt x="134" y="130"/>
                      </a:lnTo>
                      <a:lnTo>
                        <a:pt x="73" y="168"/>
                      </a:lnTo>
                      <a:lnTo>
                        <a:pt x="73" y="195"/>
                      </a:lnTo>
                      <a:lnTo>
                        <a:pt x="100" y="256"/>
                      </a:lnTo>
                      <a:lnTo>
                        <a:pt x="71" y="256"/>
                      </a:lnTo>
                      <a:lnTo>
                        <a:pt x="71" y="307"/>
                      </a:lnTo>
                      <a:lnTo>
                        <a:pt x="59" y="307"/>
                      </a:lnTo>
                      <a:lnTo>
                        <a:pt x="59" y="256"/>
                      </a:lnTo>
                      <a:lnTo>
                        <a:pt x="48" y="256"/>
                      </a:lnTo>
                      <a:lnTo>
                        <a:pt x="48" y="307"/>
                      </a:lnTo>
                      <a:lnTo>
                        <a:pt x="35" y="307"/>
                      </a:lnTo>
                      <a:lnTo>
                        <a:pt x="35" y="256"/>
                      </a:lnTo>
                      <a:lnTo>
                        <a:pt x="5" y="256"/>
                      </a:lnTo>
                      <a:lnTo>
                        <a:pt x="33" y="195"/>
                      </a:lnTo>
                      <a:lnTo>
                        <a:pt x="33" y="175"/>
                      </a:lnTo>
                      <a:lnTo>
                        <a:pt x="12" y="216"/>
                      </a:lnTo>
                      <a:lnTo>
                        <a:pt x="0" y="211"/>
                      </a:lnTo>
                      <a:lnTo>
                        <a:pt x="33" y="144"/>
                      </a:lnTo>
                      <a:lnTo>
                        <a:pt x="73" y="144"/>
                      </a:lnTo>
                      <a:lnTo>
                        <a:pt x="121" y="124"/>
                      </a:lnTo>
                      <a:lnTo>
                        <a:pt x="173" y="0"/>
                      </a:lnTo>
                      <a:lnTo>
                        <a:pt x="249" y="0"/>
                      </a:lnTo>
                      <a:lnTo>
                        <a:pt x="302" y="124"/>
                      </a:lnTo>
                      <a:lnTo>
                        <a:pt x="350" y="144"/>
                      </a:lnTo>
                      <a:lnTo>
                        <a:pt x="389" y="144"/>
                      </a:lnTo>
                      <a:lnTo>
                        <a:pt x="422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17"/>
                <p:cNvSpPr>
                  <a:spLocks/>
                </p:cNvSpPr>
                <p:nvPr/>
              </p:nvSpPr>
              <p:spPr bwMode="auto">
                <a:xfrm>
                  <a:off x="4285" y="2997"/>
                  <a:ext cx="54" cy="55"/>
                </a:xfrm>
                <a:custGeom>
                  <a:avLst/>
                  <a:gdLst>
                    <a:gd name="T0" fmla="*/ 27 w 54"/>
                    <a:gd name="T1" fmla="*/ 0 h 55"/>
                    <a:gd name="T2" fmla="*/ 27 w 54"/>
                    <a:gd name="T3" fmla="*/ 0 h 55"/>
                    <a:gd name="T4" fmla="*/ 33 w 54"/>
                    <a:gd name="T5" fmla="*/ 1 h 55"/>
                    <a:gd name="T6" fmla="*/ 38 w 54"/>
                    <a:gd name="T7" fmla="*/ 2 h 55"/>
                    <a:gd name="T8" fmla="*/ 42 w 54"/>
                    <a:gd name="T9" fmla="*/ 5 h 55"/>
                    <a:gd name="T10" fmla="*/ 47 w 54"/>
                    <a:gd name="T11" fmla="*/ 9 h 55"/>
                    <a:gd name="T12" fmla="*/ 49 w 54"/>
                    <a:gd name="T13" fmla="*/ 12 h 55"/>
                    <a:gd name="T14" fmla="*/ 53 w 54"/>
                    <a:gd name="T15" fmla="*/ 17 h 55"/>
                    <a:gd name="T16" fmla="*/ 54 w 54"/>
                    <a:gd name="T17" fmla="*/ 22 h 55"/>
                    <a:gd name="T18" fmla="*/ 54 w 54"/>
                    <a:gd name="T19" fmla="*/ 27 h 55"/>
                    <a:gd name="T20" fmla="*/ 54 w 54"/>
                    <a:gd name="T21" fmla="*/ 27 h 55"/>
                    <a:gd name="T22" fmla="*/ 54 w 54"/>
                    <a:gd name="T23" fmla="*/ 33 h 55"/>
                    <a:gd name="T24" fmla="*/ 53 w 54"/>
                    <a:gd name="T25" fmla="*/ 38 h 55"/>
                    <a:gd name="T26" fmla="*/ 49 w 54"/>
                    <a:gd name="T27" fmla="*/ 43 h 55"/>
                    <a:gd name="T28" fmla="*/ 47 w 54"/>
                    <a:gd name="T29" fmla="*/ 46 h 55"/>
                    <a:gd name="T30" fmla="*/ 42 w 54"/>
                    <a:gd name="T31" fmla="*/ 50 h 55"/>
                    <a:gd name="T32" fmla="*/ 38 w 54"/>
                    <a:gd name="T33" fmla="*/ 52 h 55"/>
                    <a:gd name="T34" fmla="*/ 33 w 54"/>
                    <a:gd name="T35" fmla="*/ 54 h 55"/>
                    <a:gd name="T36" fmla="*/ 27 w 54"/>
                    <a:gd name="T37" fmla="*/ 55 h 55"/>
                    <a:gd name="T38" fmla="*/ 27 w 54"/>
                    <a:gd name="T39" fmla="*/ 55 h 55"/>
                    <a:gd name="T40" fmla="*/ 22 w 54"/>
                    <a:gd name="T41" fmla="*/ 54 h 55"/>
                    <a:gd name="T42" fmla="*/ 17 w 54"/>
                    <a:gd name="T43" fmla="*/ 52 h 55"/>
                    <a:gd name="T44" fmla="*/ 12 w 54"/>
                    <a:gd name="T45" fmla="*/ 50 h 55"/>
                    <a:gd name="T46" fmla="*/ 7 w 54"/>
                    <a:gd name="T47" fmla="*/ 46 h 55"/>
                    <a:gd name="T48" fmla="*/ 5 w 54"/>
                    <a:gd name="T49" fmla="*/ 43 h 55"/>
                    <a:gd name="T50" fmla="*/ 3 w 54"/>
                    <a:gd name="T51" fmla="*/ 38 h 55"/>
                    <a:gd name="T52" fmla="*/ 0 w 54"/>
                    <a:gd name="T53" fmla="*/ 33 h 55"/>
                    <a:gd name="T54" fmla="*/ 0 w 54"/>
                    <a:gd name="T55" fmla="*/ 27 h 55"/>
                    <a:gd name="T56" fmla="*/ 0 w 54"/>
                    <a:gd name="T57" fmla="*/ 27 h 55"/>
                    <a:gd name="T58" fmla="*/ 0 w 54"/>
                    <a:gd name="T59" fmla="*/ 22 h 55"/>
                    <a:gd name="T60" fmla="*/ 3 w 54"/>
                    <a:gd name="T61" fmla="*/ 17 h 55"/>
                    <a:gd name="T62" fmla="*/ 5 w 54"/>
                    <a:gd name="T63" fmla="*/ 12 h 55"/>
                    <a:gd name="T64" fmla="*/ 7 w 54"/>
                    <a:gd name="T65" fmla="*/ 9 h 55"/>
                    <a:gd name="T66" fmla="*/ 12 w 54"/>
                    <a:gd name="T67" fmla="*/ 5 h 55"/>
                    <a:gd name="T68" fmla="*/ 17 w 54"/>
                    <a:gd name="T69" fmla="*/ 2 h 55"/>
                    <a:gd name="T70" fmla="*/ 22 w 54"/>
                    <a:gd name="T71" fmla="*/ 1 h 55"/>
                    <a:gd name="T72" fmla="*/ 27 w 54"/>
                    <a:gd name="T73" fmla="*/ 0 h 55"/>
                    <a:gd name="T74" fmla="*/ 27 w 54"/>
                    <a:gd name="T7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4" h="55">
                      <a:moveTo>
                        <a:pt x="27" y="0"/>
                      </a:moveTo>
                      <a:lnTo>
                        <a:pt x="27" y="0"/>
                      </a:lnTo>
                      <a:lnTo>
                        <a:pt x="33" y="1"/>
                      </a:lnTo>
                      <a:lnTo>
                        <a:pt x="38" y="2"/>
                      </a:lnTo>
                      <a:lnTo>
                        <a:pt x="42" y="5"/>
                      </a:lnTo>
                      <a:lnTo>
                        <a:pt x="47" y="9"/>
                      </a:lnTo>
                      <a:lnTo>
                        <a:pt x="49" y="12"/>
                      </a:lnTo>
                      <a:lnTo>
                        <a:pt x="53" y="17"/>
                      </a:lnTo>
                      <a:lnTo>
                        <a:pt x="54" y="22"/>
                      </a:lnTo>
                      <a:lnTo>
                        <a:pt x="54" y="27"/>
                      </a:lnTo>
                      <a:lnTo>
                        <a:pt x="54" y="27"/>
                      </a:lnTo>
                      <a:lnTo>
                        <a:pt x="54" y="33"/>
                      </a:lnTo>
                      <a:lnTo>
                        <a:pt x="53" y="38"/>
                      </a:lnTo>
                      <a:lnTo>
                        <a:pt x="49" y="43"/>
                      </a:lnTo>
                      <a:lnTo>
                        <a:pt x="47" y="46"/>
                      </a:lnTo>
                      <a:lnTo>
                        <a:pt x="42" y="50"/>
                      </a:lnTo>
                      <a:lnTo>
                        <a:pt x="38" y="52"/>
                      </a:lnTo>
                      <a:lnTo>
                        <a:pt x="33" y="54"/>
                      </a:lnTo>
                      <a:lnTo>
                        <a:pt x="27" y="55"/>
                      </a:lnTo>
                      <a:lnTo>
                        <a:pt x="27" y="55"/>
                      </a:lnTo>
                      <a:lnTo>
                        <a:pt x="22" y="54"/>
                      </a:lnTo>
                      <a:lnTo>
                        <a:pt x="17" y="52"/>
                      </a:lnTo>
                      <a:lnTo>
                        <a:pt x="12" y="50"/>
                      </a:lnTo>
                      <a:lnTo>
                        <a:pt x="7" y="46"/>
                      </a:lnTo>
                      <a:lnTo>
                        <a:pt x="5" y="43"/>
                      </a:lnTo>
                      <a:lnTo>
                        <a:pt x="3" y="38"/>
                      </a:lnTo>
                      <a:lnTo>
                        <a:pt x="0" y="33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3" y="17"/>
                      </a:lnTo>
                      <a:lnTo>
                        <a:pt x="5" y="12"/>
                      </a:lnTo>
                      <a:lnTo>
                        <a:pt x="7" y="9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2" y="1"/>
                      </a:lnTo>
                      <a:lnTo>
                        <a:pt x="27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18"/>
                <p:cNvSpPr>
                  <a:spLocks/>
                </p:cNvSpPr>
                <p:nvPr/>
              </p:nvSpPr>
              <p:spPr bwMode="auto">
                <a:xfrm>
                  <a:off x="4453" y="3164"/>
                  <a:ext cx="35" cy="34"/>
                </a:xfrm>
                <a:custGeom>
                  <a:avLst/>
                  <a:gdLst>
                    <a:gd name="T0" fmla="*/ 18 w 35"/>
                    <a:gd name="T1" fmla="*/ 0 h 34"/>
                    <a:gd name="T2" fmla="*/ 18 w 35"/>
                    <a:gd name="T3" fmla="*/ 0 h 34"/>
                    <a:gd name="T4" fmla="*/ 25 w 35"/>
                    <a:gd name="T5" fmla="*/ 1 h 34"/>
                    <a:gd name="T6" fmla="*/ 30 w 35"/>
                    <a:gd name="T7" fmla="*/ 5 h 34"/>
                    <a:gd name="T8" fmla="*/ 33 w 35"/>
                    <a:gd name="T9" fmla="*/ 10 h 34"/>
                    <a:gd name="T10" fmla="*/ 35 w 35"/>
                    <a:gd name="T11" fmla="*/ 17 h 34"/>
                    <a:gd name="T12" fmla="*/ 35 w 35"/>
                    <a:gd name="T13" fmla="*/ 17 h 34"/>
                    <a:gd name="T14" fmla="*/ 33 w 35"/>
                    <a:gd name="T15" fmla="*/ 24 h 34"/>
                    <a:gd name="T16" fmla="*/ 30 w 35"/>
                    <a:gd name="T17" fmla="*/ 29 h 34"/>
                    <a:gd name="T18" fmla="*/ 25 w 35"/>
                    <a:gd name="T19" fmla="*/ 33 h 34"/>
                    <a:gd name="T20" fmla="*/ 18 w 35"/>
                    <a:gd name="T21" fmla="*/ 34 h 34"/>
                    <a:gd name="T22" fmla="*/ 18 w 35"/>
                    <a:gd name="T23" fmla="*/ 34 h 34"/>
                    <a:gd name="T24" fmla="*/ 11 w 35"/>
                    <a:gd name="T25" fmla="*/ 33 h 34"/>
                    <a:gd name="T26" fmla="*/ 5 w 35"/>
                    <a:gd name="T27" fmla="*/ 29 h 34"/>
                    <a:gd name="T28" fmla="*/ 2 w 35"/>
                    <a:gd name="T29" fmla="*/ 24 h 34"/>
                    <a:gd name="T30" fmla="*/ 0 w 35"/>
                    <a:gd name="T31" fmla="*/ 17 h 34"/>
                    <a:gd name="T32" fmla="*/ 0 w 35"/>
                    <a:gd name="T33" fmla="*/ 17 h 34"/>
                    <a:gd name="T34" fmla="*/ 2 w 35"/>
                    <a:gd name="T35" fmla="*/ 10 h 34"/>
                    <a:gd name="T36" fmla="*/ 5 w 35"/>
                    <a:gd name="T37" fmla="*/ 5 h 34"/>
                    <a:gd name="T38" fmla="*/ 11 w 35"/>
                    <a:gd name="T39" fmla="*/ 1 h 34"/>
                    <a:gd name="T40" fmla="*/ 18 w 35"/>
                    <a:gd name="T41" fmla="*/ 0 h 34"/>
                    <a:gd name="T42" fmla="*/ 18 w 35"/>
                    <a:gd name="T4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" h="34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0" y="5"/>
                      </a:lnTo>
                      <a:lnTo>
                        <a:pt x="33" y="10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3" y="24"/>
                      </a:lnTo>
                      <a:lnTo>
                        <a:pt x="30" y="29"/>
                      </a:lnTo>
                      <a:lnTo>
                        <a:pt x="25" y="33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1" y="33"/>
                      </a:lnTo>
                      <a:lnTo>
                        <a:pt x="5" y="29"/>
                      </a:lnTo>
                      <a:lnTo>
                        <a:pt x="2" y="24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2" y="10"/>
                      </a:lnTo>
                      <a:lnTo>
                        <a:pt x="5" y="5"/>
                      </a:lnTo>
                      <a:lnTo>
                        <a:pt x="11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19"/>
                <p:cNvSpPr>
                  <a:spLocks/>
                </p:cNvSpPr>
                <p:nvPr/>
              </p:nvSpPr>
              <p:spPr bwMode="auto">
                <a:xfrm>
                  <a:off x="4136" y="3164"/>
                  <a:ext cx="35" cy="34"/>
                </a:xfrm>
                <a:custGeom>
                  <a:avLst/>
                  <a:gdLst>
                    <a:gd name="T0" fmla="*/ 17 w 35"/>
                    <a:gd name="T1" fmla="*/ 0 h 34"/>
                    <a:gd name="T2" fmla="*/ 17 w 35"/>
                    <a:gd name="T3" fmla="*/ 0 h 34"/>
                    <a:gd name="T4" fmla="*/ 25 w 35"/>
                    <a:gd name="T5" fmla="*/ 1 h 34"/>
                    <a:gd name="T6" fmla="*/ 30 w 35"/>
                    <a:gd name="T7" fmla="*/ 5 h 34"/>
                    <a:gd name="T8" fmla="*/ 33 w 35"/>
                    <a:gd name="T9" fmla="*/ 10 h 34"/>
                    <a:gd name="T10" fmla="*/ 35 w 35"/>
                    <a:gd name="T11" fmla="*/ 17 h 34"/>
                    <a:gd name="T12" fmla="*/ 35 w 35"/>
                    <a:gd name="T13" fmla="*/ 17 h 34"/>
                    <a:gd name="T14" fmla="*/ 33 w 35"/>
                    <a:gd name="T15" fmla="*/ 24 h 34"/>
                    <a:gd name="T16" fmla="*/ 30 w 35"/>
                    <a:gd name="T17" fmla="*/ 29 h 34"/>
                    <a:gd name="T18" fmla="*/ 25 w 35"/>
                    <a:gd name="T19" fmla="*/ 33 h 34"/>
                    <a:gd name="T20" fmla="*/ 17 w 35"/>
                    <a:gd name="T21" fmla="*/ 34 h 34"/>
                    <a:gd name="T22" fmla="*/ 17 w 35"/>
                    <a:gd name="T23" fmla="*/ 34 h 34"/>
                    <a:gd name="T24" fmla="*/ 11 w 35"/>
                    <a:gd name="T25" fmla="*/ 33 h 34"/>
                    <a:gd name="T26" fmla="*/ 5 w 35"/>
                    <a:gd name="T27" fmla="*/ 29 h 34"/>
                    <a:gd name="T28" fmla="*/ 2 w 35"/>
                    <a:gd name="T29" fmla="*/ 24 h 34"/>
                    <a:gd name="T30" fmla="*/ 0 w 35"/>
                    <a:gd name="T31" fmla="*/ 17 h 34"/>
                    <a:gd name="T32" fmla="*/ 0 w 35"/>
                    <a:gd name="T33" fmla="*/ 17 h 34"/>
                    <a:gd name="T34" fmla="*/ 2 w 35"/>
                    <a:gd name="T35" fmla="*/ 10 h 34"/>
                    <a:gd name="T36" fmla="*/ 5 w 35"/>
                    <a:gd name="T37" fmla="*/ 5 h 34"/>
                    <a:gd name="T38" fmla="*/ 11 w 35"/>
                    <a:gd name="T39" fmla="*/ 1 h 34"/>
                    <a:gd name="T40" fmla="*/ 17 w 35"/>
                    <a:gd name="T41" fmla="*/ 0 h 34"/>
                    <a:gd name="T42" fmla="*/ 17 w 35"/>
                    <a:gd name="T4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25" y="1"/>
                      </a:lnTo>
                      <a:lnTo>
                        <a:pt x="30" y="5"/>
                      </a:lnTo>
                      <a:lnTo>
                        <a:pt x="33" y="10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3" y="24"/>
                      </a:lnTo>
                      <a:lnTo>
                        <a:pt x="30" y="29"/>
                      </a:lnTo>
                      <a:lnTo>
                        <a:pt x="25" y="33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1" y="33"/>
                      </a:lnTo>
                      <a:lnTo>
                        <a:pt x="5" y="29"/>
                      </a:lnTo>
                      <a:lnTo>
                        <a:pt x="2" y="24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2" y="10"/>
                      </a:lnTo>
                      <a:lnTo>
                        <a:pt x="5" y="5"/>
                      </a:lnTo>
                      <a:lnTo>
                        <a:pt x="11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7" name="자유형 216"/>
              <p:cNvSpPr/>
              <p:nvPr/>
            </p:nvSpPr>
            <p:spPr>
              <a:xfrm rot="18900000">
                <a:off x="6564581" y="4402096"/>
                <a:ext cx="805115" cy="402558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52C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47" name="직사각형 246"/>
            <p:cNvSpPr/>
            <p:nvPr/>
          </p:nvSpPr>
          <p:spPr>
            <a:xfrm>
              <a:off x="7302407" y="1847210"/>
              <a:ext cx="18993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 권장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참여율 삭제로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자발적 참여 지향 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16</a:t>
            </a:fld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2. 2015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개선방향 </a:t>
            </a:r>
          </a:p>
        </p:txBody>
      </p:sp>
    </p:spTree>
    <p:extLst>
      <p:ext uri="{BB962C8B-B14F-4D97-AF65-F5344CB8AC3E}">
        <p14:creationId xmlns:p14="http://schemas.microsoft.com/office/powerpoint/2010/main" val="50932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15"/>
          <p:cNvSpPr>
            <a:spLocks/>
          </p:cNvSpPr>
          <p:nvPr/>
        </p:nvSpPr>
        <p:spPr bwMode="auto">
          <a:xfrm>
            <a:off x="7579239" y="3099152"/>
            <a:ext cx="656379" cy="41153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071" y="3223573"/>
            <a:ext cx="9141929" cy="1586928"/>
            <a:chOff x="2071" y="3223573"/>
            <a:chExt cx="9141929" cy="1586928"/>
          </a:xfrm>
        </p:grpSpPr>
        <p:sp>
          <p:nvSpPr>
            <p:cNvPr id="35" name="자유형 34"/>
            <p:cNvSpPr/>
            <p:nvPr/>
          </p:nvSpPr>
          <p:spPr>
            <a:xfrm>
              <a:off x="2379261" y="3645799"/>
              <a:ext cx="1597427" cy="60088"/>
            </a:xfrm>
            <a:custGeom>
              <a:avLst/>
              <a:gdLst>
                <a:gd name="connsiteX0" fmla="*/ 0 w 1206500"/>
                <a:gd name="connsiteY0" fmla="*/ 0 h 0"/>
                <a:gd name="connsiteX1" fmla="*/ 1206500 w 1206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>
                  <a:moveTo>
                    <a:pt x="0" y="0"/>
                  </a:moveTo>
                  <a:lnTo>
                    <a:pt x="1206500" y="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7" name="직선 연결선 36"/>
            <p:cNvCxnSpPr/>
            <p:nvPr/>
          </p:nvCxnSpPr>
          <p:spPr>
            <a:xfrm flipV="1">
              <a:off x="3282849" y="3645799"/>
              <a:ext cx="0" cy="1103200"/>
            </a:xfrm>
            <a:prstGeom prst="lin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7" name="자유형 286"/>
            <p:cNvSpPr/>
            <p:nvPr/>
          </p:nvSpPr>
          <p:spPr>
            <a:xfrm>
              <a:off x="4006786" y="4381680"/>
              <a:ext cx="2463081" cy="63950"/>
            </a:xfrm>
            <a:custGeom>
              <a:avLst/>
              <a:gdLst>
                <a:gd name="connsiteX0" fmla="*/ 0 w 1206500"/>
                <a:gd name="connsiteY0" fmla="*/ 0 h 0"/>
                <a:gd name="connsiteX1" fmla="*/ 1206500 w 1206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>
                  <a:moveTo>
                    <a:pt x="0" y="0"/>
                  </a:moveTo>
                  <a:lnTo>
                    <a:pt x="1206500" y="0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자유형 32"/>
            <p:cNvSpPr/>
            <p:nvPr/>
          </p:nvSpPr>
          <p:spPr>
            <a:xfrm>
              <a:off x="1205140" y="3833904"/>
              <a:ext cx="1457325" cy="918822"/>
            </a:xfrm>
            <a:custGeom>
              <a:avLst/>
              <a:gdLst>
                <a:gd name="connsiteX0" fmla="*/ 0 w 1457325"/>
                <a:gd name="connsiteY0" fmla="*/ 0 h 1000125"/>
                <a:gd name="connsiteX1" fmla="*/ 0 w 1457325"/>
                <a:gd name="connsiteY1" fmla="*/ 1000125 h 1000125"/>
                <a:gd name="connsiteX2" fmla="*/ 1457325 w 1457325"/>
                <a:gd name="connsiteY2" fmla="*/ 100012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325" h="1000125">
                  <a:moveTo>
                    <a:pt x="0" y="0"/>
                  </a:moveTo>
                  <a:lnTo>
                    <a:pt x="0" y="1000125"/>
                  </a:lnTo>
                  <a:lnTo>
                    <a:pt x="1457325" y="1000125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" name="직선 연결선 3"/>
            <p:cNvCxnSpPr/>
            <p:nvPr/>
          </p:nvCxnSpPr>
          <p:spPr>
            <a:xfrm>
              <a:off x="4977402" y="3328967"/>
              <a:ext cx="0" cy="1061146"/>
            </a:xfrm>
            <a:prstGeom prst="lin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7" name="자유형 86"/>
            <p:cNvSpPr/>
            <p:nvPr/>
          </p:nvSpPr>
          <p:spPr>
            <a:xfrm flipH="1" flipV="1">
              <a:off x="5973199" y="3328967"/>
              <a:ext cx="1985055" cy="1037575"/>
            </a:xfrm>
            <a:custGeom>
              <a:avLst/>
              <a:gdLst>
                <a:gd name="connsiteX0" fmla="*/ 0 w 1457325"/>
                <a:gd name="connsiteY0" fmla="*/ 0 h 1000125"/>
                <a:gd name="connsiteX1" fmla="*/ 0 w 1457325"/>
                <a:gd name="connsiteY1" fmla="*/ 1000125 h 1000125"/>
                <a:gd name="connsiteX2" fmla="*/ 1457325 w 1457325"/>
                <a:gd name="connsiteY2" fmla="*/ 100012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325" h="1000125">
                  <a:moveTo>
                    <a:pt x="0" y="0"/>
                  </a:moveTo>
                  <a:lnTo>
                    <a:pt x="0" y="1000125"/>
                  </a:lnTo>
                  <a:lnTo>
                    <a:pt x="1457325" y="1000125"/>
                  </a:lnTo>
                </a:path>
              </a:pathLst>
            </a:custGeom>
            <a:noFill/>
            <a:ln w="317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2071" y="3223573"/>
              <a:ext cx="9141929" cy="1586928"/>
              <a:chOff x="2071" y="3223573"/>
              <a:chExt cx="9141929" cy="1586928"/>
            </a:xfrm>
          </p:grpSpPr>
          <p:sp>
            <p:nvSpPr>
              <p:cNvPr id="181" name="자유형 180"/>
              <p:cNvSpPr/>
              <p:nvPr/>
            </p:nvSpPr>
            <p:spPr>
              <a:xfrm>
                <a:off x="2794498" y="3223573"/>
                <a:ext cx="5658267" cy="1586928"/>
              </a:xfrm>
              <a:custGeom>
                <a:avLst/>
                <a:gdLst>
                  <a:gd name="connsiteX0" fmla="*/ 1608385 w 5658267"/>
                  <a:gd name="connsiteY0" fmla="*/ 0 h 1586928"/>
                  <a:gd name="connsiteX1" fmla="*/ 2937205 w 5658267"/>
                  <a:gd name="connsiteY1" fmla="*/ 1333 h 1586928"/>
                  <a:gd name="connsiteX2" fmla="*/ 3405134 w 5658267"/>
                  <a:gd name="connsiteY2" fmla="*/ 382706 h 1586928"/>
                  <a:gd name="connsiteX3" fmla="*/ 3419742 w 5658267"/>
                  <a:gd name="connsiteY3" fmla="*/ 914835 h 1586928"/>
                  <a:gd name="connsiteX4" fmla="*/ 3674962 w 5658267"/>
                  <a:gd name="connsiteY4" fmla="*/ 1122846 h 1586928"/>
                  <a:gd name="connsiteX5" fmla="*/ 5658267 w 5658267"/>
                  <a:gd name="connsiteY5" fmla="*/ 1120946 h 1586928"/>
                  <a:gd name="connsiteX6" fmla="*/ 5658267 w 5658267"/>
                  <a:gd name="connsiteY6" fmla="*/ 1336501 h 1586928"/>
                  <a:gd name="connsiteX7" fmla="*/ 3674962 w 5658267"/>
                  <a:gd name="connsiteY7" fmla="*/ 1339966 h 1586928"/>
                  <a:gd name="connsiteX8" fmla="*/ 3207033 w 5658267"/>
                  <a:gd name="connsiteY8" fmla="*/ 958593 h 1586928"/>
                  <a:gd name="connsiteX9" fmla="*/ 3192425 w 5658267"/>
                  <a:gd name="connsiteY9" fmla="*/ 426464 h 1586928"/>
                  <a:gd name="connsiteX10" fmla="*/ 2937205 w 5658267"/>
                  <a:gd name="connsiteY10" fmla="*/ 218453 h 1586928"/>
                  <a:gd name="connsiteX11" fmla="*/ 1608385 w 5658267"/>
                  <a:gd name="connsiteY11" fmla="*/ 215186 h 1586928"/>
                  <a:gd name="connsiteX12" fmla="*/ 1608385 w 5658267"/>
                  <a:gd name="connsiteY12" fmla="*/ 218403 h 1586928"/>
                  <a:gd name="connsiteX13" fmla="*/ 1345700 w 5658267"/>
                  <a:gd name="connsiteY13" fmla="*/ 481088 h 1586928"/>
                  <a:gd name="connsiteX14" fmla="*/ 1347931 w 5658267"/>
                  <a:gd name="connsiteY14" fmla="*/ 1103507 h 1586928"/>
                  <a:gd name="connsiteX15" fmla="*/ 963377 w 5658267"/>
                  <a:gd name="connsiteY15" fmla="*/ 1575338 h 1586928"/>
                  <a:gd name="connsiteX16" fmla="*/ 0 w 5658267"/>
                  <a:gd name="connsiteY16" fmla="*/ 1586928 h 1586928"/>
                  <a:gd name="connsiteX17" fmla="*/ 0 w 5658267"/>
                  <a:gd name="connsiteY17" fmla="*/ 1369948 h 1586928"/>
                  <a:gd name="connsiteX18" fmla="*/ 866316 w 5658267"/>
                  <a:gd name="connsiteY18" fmla="*/ 1366192 h 1586928"/>
                  <a:gd name="connsiteX19" fmla="*/ 1129001 w 5658267"/>
                  <a:gd name="connsiteY19" fmla="*/ 1103507 h 1586928"/>
                  <a:gd name="connsiteX20" fmla="*/ 1124455 w 5658267"/>
                  <a:gd name="connsiteY20" fmla="*/ 559081 h 1586928"/>
                  <a:gd name="connsiteX21" fmla="*/ 1126769 w 5658267"/>
                  <a:gd name="connsiteY21" fmla="*/ 481088 h 1586928"/>
                  <a:gd name="connsiteX22" fmla="*/ 1511323 w 5658267"/>
                  <a:gd name="connsiteY22" fmla="*/ 9257 h 1586928"/>
                  <a:gd name="connsiteX23" fmla="*/ 1608385 w 5658267"/>
                  <a:gd name="connsiteY23" fmla="*/ 0 h 158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658267" h="1586928">
                    <a:moveTo>
                      <a:pt x="1608385" y="0"/>
                    </a:moveTo>
                    <a:lnTo>
                      <a:pt x="2937205" y="1333"/>
                    </a:lnTo>
                    <a:cubicBezTo>
                      <a:pt x="3168020" y="1333"/>
                      <a:pt x="3360596" y="165057"/>
                      <a:pt x="3405134" y="382706"/>
                    </a:cubicBezTo>
                    <a:lnTo>
                      <a:pt x="3419742" y="914835"/>
                    </a:lnTo>
                    <a:cubicBezTo>
                      <a:pt x="3444034" y="1033547"/>
                      <a:pt x="3549070" y="1122846"/>
                      <a:pt x="3674962" y="1122846"/>
                    </a:cubicBezTo>
                    <a:lnTo>
                      <a:pt x="5658267" y="1120946"/>
                    </a:lnTo>
                    <a:lnTo>
                      <a:pt x="5658267" y="1336501"/>
                    </a:lnTo>
                    <a:lnTo>
                      <a:pt x="3674962" y="1339966"/>
                    </a:lnTo>
                    <a:cubicBezTo>
                      <a:pt x="3444147" y="1339966"/>
                      <a:pt x="3251570" y="1176242"/>
                      <a:pt x="3207033" y="958593"/>
                    </a:cubicBezTo>
                    <a:lnTo>
                      <a:pt x="3192425" y="426464"/>
                    </a:lnTo>
                    <a:cubicBezTo>
                      <a:pt x="3168133" y="307752"/>
                      <a:pt x="3063097" y="218453"/>
                      <a:pt x="2937205" y="218453"/>
                    </a:cubicBezTo>
                    <a:lnTo>
                      <a:pt x="1608385" y="215186"/>
                    </a:lnTo>
                    <a:lnTo>
                      <a:pt x="1608385" y="218403"/>
                    </a:lnTo>
                    <a:cubicBezTo>
                      <a:pt x="1463308" y="218403"/>
                      <a:pt x="1345700" y="336011"/>
                      <a:pt x="1345700" y="481088"/>
                    </a:cubicBezTo>
                    <a:cubicBezTo>
                      <a:pt x="1345510" y="907133"/>
                      <a:pt x="1342019" y="683423"/>
                      <a:pt x="1347931" y="1103507"/>
                    </a:cubicBezTo>
                    <a:cubicBezTo>
                      <a:pt x="1347931" y="1336247"/>
                      <a:pt x="1182841" y="1530429"/>
                      <a:pt x="963377" y="1575338"/>
                    </a:cubicBezTo>
                    <a:lnTo>
                      <a:pt x="0" y="1586928"/>
                    </a:lnTo>
                    <a:lnTo>
                      <a:pt x="0" y="1369948"/>
                    </a:lnTo>
                    <a:lnTo>
                      <a:pt x="866316" y="1366192"/>
                    </a:lnTo>
                    <a:cubicBezTo>
                      <a:pt x="1011392" y="1366192"/>
                      <a:pt x="1129001" y="1248583"/>
                      <a:pt x="1129001" y="1103507"/>
                    </a:cubicBezTo>
                    <a:cubicBezTo>
                      <a:pt x="1127485" y="922031"/>
                      <a:pt x="1125971" y="740556"/>
                      <a:pt x="1124455" y="559081"/>
                    </a:cubicBezTo>
                    <a:cubicBezTo>
                      <a:pt x="1125226" y="533083"/>
                      <a:pt x="1125998" y="507086"/>
                      <a:pt x="1126769" y="481088"/>
                    </a:cubicBezTo>
                    <a:cubicBezTo>
                      <a:pt x="1126769" y="248348"/>
                      <a:pt x="1291859" y="54166"/>
                      <a:pt x="1511323" y="9257"/>
                    </a:cubicBezTo>
                    <a:lnTo>
                      <a:pt x="160838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직사각형 108"/>
              <p:cNvSpPr/>
              <p:nvPr/>
            </p:nvSpPr>
            <p:spPr>
              <a:xfrm>
                <a:off x="2071" y="3619500"/>
                <a:ext cx="1274839" cy="21436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자유형 227"/>
              <p:cNvSpPr/>
              <p:nvPr/>
            </p:nvSpPr>
            <p:spPr>
              <a:xfrm>
                <a:off x="1407720" y="3621299"/>
                <a:ext cx="1363178" cy="923143"/>
              </a:xfrm>
              <a:custGeom>
                <a:avLst/>
                <a:gdLst>
                  <a:gd name="connsiteX0" fmla="*/ 808707 w 1363688"/>
                  <a:gd name="connsiteY0" fmla="*/ 0 h 923143"/>
                  <a:gd name="connsiteX1" fmla="*/ 886055 w 1363688"/>
                  <a:gd name="connsiteY1" fmla="*/ 0 h 923143"/>
                  <a:gd name="connsiteX2" fmla="*/ 1353984 w 1363688"/>
                  <a:gd name="connsiteY2" fmla="*/ 381374 h 923143"/>
                  <a:gd name="connsiteX3" fmla="*/ 1360713 w 1363688"/>
                  <a:gd name="connsiteY3" fmla="*/ 448120 h 923143"/>
                  <a:gd name="connsiteX4" fmla="*/ 1363178 w 1363688"/>
                  <a:gd name="connsiteY4" fmla="*/ 448120 h 923143"/>
                  <a:gd name="connsiteX5" fmla="*/ 1363178 w 1363688"/>
                  <a:gd name="connsiteY5" fmla="*/ 472574 h 923143"/>
                  <a:gd name="connsiteX6" fmla="*/ 1363688 w 1363688"/>
                  <a:gd name="connsiteY6" fmla="*/ 477633 h 923143"/>
                  <a:gd name="connsiteX7" fmla="*/ 1363178 w 1363688"/>
                  <a:gd name="connsiteY7" fmla="*/ 477633 h 923143"/>
                  <a:gd name="connsiteX8" fmla="*/ 1363178 w 1363688"/>
                  <a:gd name="connsiteY8" fmla="*/ 923143 h 923143"/>
                  <a:gd name="connsiteX9" fmla="*/ 1145669 w 1363688"/>
                  <a:gd name="connsiteY9" fmla="*/ 923143 h 923143"/>
                  <a:gd name="connsiteX10" fmla="*/ 1145669 w 1363688"/>
                  <a:gd name="connsiteY10" fmla="*/ 473180 h 923143"/>
                  <a:gd name="connsiteX11" fmla="*/ 1126096 w 1363688"/>
                  <a:gd name="connsiteY11" fmla="*/ 376230 h 923143"/>
                  <a:gd name="connsiteX12" fmla="*/ 886055 w 1363688"/>
                  <a:gd name="connsiteY12" fmla="*/ 217120 h 923143"/>
                  <a:gd name="connsiteX13" fmla="*/ 808707 w 1363688"/>
                  <a:gd name="connsiteY13" fmla="*/ 217120 h 923143"/>
                  <a:gd name="connsiteX14" fmla="*/ 808707 w 1363688"/>
                  <a:gd name="connsiteY14" fmla="*/ 215677 h 923143"/>
                  <a:gd name="connsiteX15" fmla="*/ 0 w 1363688"/>
                  <a:gd name="connsiteY15" fmla="*/ 215677 h 923143"/>
                  <a:gd name="connsiteX16" fmla="*/ 0 w 1363688"/>
                  <a:gd name="connsiteY16" fmla="*/ 491 h 923143"/>
                  <a:gd name="connsiteX17" fmla="*/ 808707 w 1363688"/>
                  <a:gd name="connsiteY17" fmla="*/ 491 h 923143"/>
                  <a:gd name="connsiteX0" fmla="*/ 808707 w 1363688"/>
                  <a:gd name="connsiteY0" fmla="*/ 0 h 923143"/>
                  <a:gd name="connsiteX1" fmla="*/ 886055 w 1363688"/>
                  <a:gd name="connsiteY1" fmla="*/ 0 h 923143"/>
                  <a:gd name="connsiteX2" fmla="*/ 1353984 w 1363688"/>
                  <a:gd name="connsiteY2" fmla="*/ 381374 h 923143"/>
                  <a:gd name="connsiteX3" fmla="*/ 1360713 w 1363688"/>
                  <a:gd name="connsiteY3" fmla="*/ 448120 h 923143"/>
                  <a:gd name="connsiteX4" fmla="*/ 1363178 w 1363688"/>
                  <a:gd name="connsiteY4" fmla="*/ 448120 h 923143"/>
                  <a:gd name="connsiteX5" fmla="*/ 1363178 w 1363688"/>
                  <a:gd name="connsiteY5" fmla="*/ 472574 h 923143"/>
                  <a:gd name="connsiteX6" fmla="*/ 1363688 w 1363688"/>
                  <a:gd name="connsiteY6" fmla="*/ 477633 h 923143"/>
                  <a:gd name="connsiteX7" fmla="*/ 1363178 w 1363688"/>
                  <a:gd name="connsiteY7" fmla="*/ 477633 h 923143"/>
                  <a:gd name="connsiteX8" fmla="*/ 1363178 w 1363688"/>
                  <a:gd name="connsiteY8" fmla="*/ 923143 h 923143"/>
                  <a:gd name="connsiteX9" fmla="*/ 1145669 w 1363688"/>
                  <a:gd name="connsiteY9" fmla="*/ 923143 h 923143"/>
                  <a:gd name="connsiteX10" fmla="*/ 1145669 w 1363688"/>
                  <a:gd name="connsiteY10" fmla="*/ 473180 h 923143"/>
                  <a:gd name="connsiteX11" fmla="*/ 1126096 w 1363688"/>
                  <a:gd name="connsiteY11" fmla="*/ 376230 h 923143"/>
                  <a:gd name="connsiteX12" fmla="*/ 886055 w 1363688"/>
                  <a:gd name="connsiteY12" fmla="*/ 217120 h 923143"/>
                  <a:gd name="connsiteX13" fmla="*/ 808707 w 1363688"/>
                  <a:gd name="connsiteY13" fmla="*/ 217120 h 923143"/>
                  <a:gd name="connsiteX14" fmla="*/ 808707 w 1363688"/>
                  <a:gd name="connsiteY14" fmla="*/ 215677 h 923143"/>
                  <a:gd name="connsiteX15" fmla="*/ 0 w 1363688"/>
                  <a:gd name="connsiteY15" fmla="*/ 215677 h 923143"/>
                  <a:gd name="connsiteX16" fmla="*/ 0 w 1363688"/>
                  <a:gd name="connsiteY16" fmla="*/ 491 h 923143"/>
                  <a:gd name="connsiteX17" fmla="*/ 808707 w 1363688"/>
                  <a:gd name="connsiteY17" fmla="*/ 491 h 923143"/>
                  <a:gd name="connsiteX18" fmla="*/ 808707 w 1363688"/>
                  <a:gd name="connsiteY18" fmla="*/ 0 h 923143"/>
                  <a:gd name="connsiteX0" fmla="*/ 808707 w 1363688"/>
                  <a:gd name="connsiteY0" fmla="*/ 0 h 923143"/>
                  <a:gd name="connsiteX1" fmla="*/ 886055 w 1363688"/>
                  <a:gd name="connsiteY1" fmla="*/ 0 h 923143"/>
                  <a:gd name="connsiteX2" fmla="*/ 1353984 w 1363688"/>
                  <a:gd name="connsiteY2" fmla="*/ 381374 h 923143"/>
                  <a:gd name="connsiteX3" fmla="*/ 1360713 w 1363688"/>
                  <a:gd name="connsiteY3" fmla="*/ 448120 h 923143"/>
                  <a:gd name="connsiteX4" fmla="*/ 1363178 w 1363688"/>
                  <a:gd name="connsiteY4" fmla="*/ 448120 h 923143"/>
                  <a:gd name="connsiteX5" fmla="*/ 1363178 w 1363688"/>
                  <a:gd name="connsiteY5" fmla="*/ 472574 h 923143"/>
                  <a:gd name="connsiteX6" fmla="*/ 1363688 w 1363688"/>
                  <a:gd name="connsiteY6" fmla="*/ 477633 h 923143"/>
                  <a:gd name="connsiteX7" fmla="*/ 1363178 w 1363688"/>
                  <a:gd name="connsiteY7" fmla="*/ 923143 h 923143"/>
                  <a:gd name="connsiteX8" fmla="*/ 1145669 w 1363688"/>
                  <a:gd name="connsiteY8" fmla="*/ 923143 h 923143"/>
                  <a:gd name="connsiteX9" fmla="*/ 1145669 w 1363688"/>
                  <a:gd name="connsiteY9" fmla="*/ 473180 h 923143"/>
                  <a:gd name="connsiteX10" fmla="*/ 1126096 w 1363688"/>
                  <a:gd name="connsiteY10" fmla="*/ 376230 h 923143"/>
                  <a:gd name="connsiteX11" fmla="*/ 886055 w 1363688"/>
                  <a:gd name="connsiteY11" fmla="*/ 217120 h 923143"/>
                  <a:gd name="connsiteX12" fmla="*/ 808707 w 1363688"/>
                  <a:gd name="connsiteY12" fmla="*/ 217120 h 923143"/>
                  <a:gd name="connsiteX13" fmla="*/ 808707 w 1363688"/>
                  <a:gd name="connsiteY13" fmla="*/ 215677 h 923143"/>
                  <a:gd name="connsiteX14" fmla="*/ 0 w 1363688"/>
                  <a:gd name="connsiteY14" fmla="*/ 215677 h 923143"/>
                  <a:gd name="connsiteX15" fmla="*/ 0 w 1363688"/>
                  <a:gd name="connsiteY15" fmla="*/ 491 h 923143"/>
                  <a:gd name="connsiteX16" fmla="*/ 808707 w 1363688"/>
                  <a:gd name="connsiteY16" fmla="*/ 491 h 923143"/>
                  <a:gd name="connsiteX17" fmla="*/ 808707 w 1363688"/>
                  <a:gd name="connsiteY17" fmla="*/ 0 h 923143"/>
                  <a:gd name="connsiteX0" fmla="*/ 808707 w 1363178"/>
                  <a:gd name="connsiteY0" fmla="*/ 0 h 923143"/>
                  <a:gd name="connsiteX1" fmla="*/ 886055 w 1363178"/>
                  <a:gd name="connsiteY1" fmla="*/ 0 h 923143"/>
                  <a:gd name="connsiteX2" fmla="*/ 1353984 w 1363178"/>
                  <a:gd name="connsiteY2" fmla="*/ 381374 h 923143"/>
                  <a:gd name="connsiteX3" fmla="*/ 1360713 w 1363178"/>
                  <a:gd name="connsiteY3" fmla="*/ 448120 h 923143"/>
                  <a:gd name="connsiteX4" fmla="*/ 1363178 w 1363178"/>
                  <a:gd name="connsiteY4" fmla="*/ 448120 h 923143"/>
                  <a:gd name="connsiteX5" fmla="*/ 1363178 w 1363178"/>
                  <a:gd name="connsiteY5" fmla="*/ 472574 h 923143"/>
                  <a:gd name="connsiteX6" fmla="*/ 1363178 w 1363178"/>
                  <a:gd name="connsiteY6" fmla="*/ 923143 h 923143"/>
                  <a:gd name="connsiteX7" fmla="*/ 1145669 w 1363178"/>
                  <a:gd name="connsiteY7" fmla="*/ 923143 h 923143"/>
                  <a:gd name="connsiteX8" fmla="*/ 1145669 w 1363178"/>
                  <a:gd name="connsiteY8" fmla="*/ 473180 h 923143"/>
                  <a:gd name="connsiteX9" fmla="*/ 1126096 w 1363178"/>
                  <a:gd name="connsiteY9" fmla="*/ 376230 h 923143"/>
                  <a:gd name="connsiteX10" fmla="*/ 886055 w 1363178"/>
                  <a:gd name="connsiteY10" fmla="*/ 217120 h 923143"/>
                  <a:gd name="connsiteX11" fmla="*/ 808707 w 1363178"/>
                  <a:gd name="connsiteY11" fmla="*/ 217120 h 923143"/>
                  <a:gd name="connsiteX12" fmla="*/ 808707 w 1363178"/>
                  <a:gd name="connsiteY12" fmla="*/ 215677 h 923143"/>
                  <a:gd name="connsiteX13" fmla="*/ 0 w 1363178"/>
                  <a:gd name="connsiteY13" fmla="*/ 215677 h 923143"/>
                  <a:gd name="connsiteX14" fmla="*/ 0 w 1363178"/>
                  <a:gd name="connsiteY14" fmla="*/ 491 h 923143"/>
                  <a:gd name="connsiteX15" fmla="*/ 808707 w 1363178"/>
                  <a:gd name="connsiteY15" fmla="*/ 491 h 923143"/>
                  <a:gd name="connsiteX16" fmla="*/ 808707 w 1363178"/>
                  <a:gd name="connsiteY16" fmla="*/ 0 h 923143"/>
                  <a:gd name="connsiteX0" fmla="*/ 808707 w 1363178"/>
                  <a:gd name="connsiteY0" fmla="*/ 0 h 923143"/>
                  <a:gd name="connsiteX1" fmla="*/ 886055 w 1363178"/>
                  <a:gd name="connsiteY1" fmla="*/ 0 h 923143"/>
                  <a:gd name="connsiteX2" fmla="*/ 1353984 w 1363178"/>
                  <a:gd name="connsiteY2" fmla="*/ 381374 h 923143"/>
                  <a:gd name="connsiteX3" fmla="*/ 1360713 w 1363178"/>
                  <a:gd name="connsiteY3" fmla="*/ 448120 h 923143"/>
                  <a:gd name="connsiteX4" fmla="*/ 1363178 w 1363178"/>
                  <a:gd name="connsiteY4" fmla="*/ 472574 h 923143"/>
                  <a:gd name="connsiteX5" fmla="*/ 1363178 w 1363178"/>
                  <a:gd name="connsiteY5" fmla="*/ 923143 h 923143"/>
                  <a:gd name="connsiteX6" fmla="*/ 1145669 w 1363178"/>
                  <a:gd name="connsiteY6" fmla="*/ 923143 h 923143"/>
                  <a:gd name="connsiteX7" fmla="*/ 1145669 w 1363178"/>
                  <a:gd name="connsiteY7" fmla="*/ 473180 h 923143"/>
                  <a:gd name="connsiteX8" fmla="*/ 1126096 w 1363178"/>
                  <a:gd name="connsiteY8" fmla="*/ 376230 h 923143"/>
                  <a:gd name="connsiteX9" fmla="*/ 886055 w 1363178"/>
                  <a:gd name="connsiteY9" fmla="*/ 217120 h 923143"/>
                  <a:gd name="connsiteX10" fmla="*/ 808707 w 1363178"/>
                  <a:gd name="connsiteY10" fmla="*/ 217120 h 923143"/>
                  <a:gd name="connsiteX11" fmla="*/ 808707 w 1363178"/>
                  <a:gd name="connsiteY11" fmla="*/ 215677 h 923143"/>
                  <a:gd name="connsiteX12" fmla="*/ 0 w 1363178"/>
                  <a:gd name="connsiteY12" fmla="*/ 215677 h 923143"/>
                  <a:gd name="connsiteX13" fmla="*/ 0 w 1363178"/>
                  <a:gd name="connsiteY13" fmla="*/ 491 h 923143"/>
                  <a:gd name="connsiteX14" fmla="*/ 808707 w 1363178"/>
                  <a:gd name="connsiteY14" fmla="*/ 491 h 923143"/>
                  <a:gd name="connsiteX15" fmla="*/ 808707 w 1363178"/>
                  <a:gd name="connsiteY15" fmla="*/ 0 h 923143"/>
                  <a:gd name="connsiteX0" fmla="*/ 808707 w 1363178"/>
                  <a:gd name="connsiteY0" fmla="*/ 0 h 923143"/>
                  <a:gd name="connsiteX1" fmla="*/ 886055 w 1363178"/>
                  <a:gd name="connsiteY1" fmla="*/ 0 h 923143"/>
                  <a:gd name="connsiteX2" fmla="*/ 1353984 w 1363178"/>
                  <a:gd name="connsiteY2" fmla="*/ 381374 h 923143"/>
                  <a:gd name="connsiteX3" fmla="*/ 1363178 w 1363178"/>
                  <a:gd name="connsiteY3" fmla="*/ 472574 h 923143"/>
                  <a:gd name="connsiteX4" fmla="*/ 1363178 w 1363178"/>
                  <a:gd name="connsiteY4" fmla="*/ 923143 h 923143"/>
                  <a:gd name="connsiteX5" fmla="*/ 1145669 w 1363178"/>
                  <a:gd name="connsiteY5" fmla="*/ 923143 h 923143"/>
                  <a:gd name="connsiteX6" fmla="*/ 1145669 w 1363178"/>
                  <a:gd name="connsiteY6" fmla="*/ 473180 h 923143"/>
                  <a:gd name="connsiteX7" fmla="*/ 1126096 w 1363178"/>
                  <a:gd name="connsiteY7" fmla="*/ 376230 h 923143"/>
                  <a:gd name="connsiteX8" fmla="*/ 886055 w 1363178"/>
                  <a:gd name="connsiteY8" fmla="*/ 217120 h 923143"/>
                  <a:gd name="connsiteX9" fmla="*/ 808707 w 1363178"/>
                  <a:gd name="connsiteY9" fmla="*/ 217120 h 923143"/>
                  <a:gd name="connsiteX10" fmla="*/ 808707 w 1363178"/>
                  <a:gd name="connsiteY10" fmla="*/ 215677 h 923143"/>
                  <a:gd name="connsiteX11" fmla="*/ 0 w 1363178"/>
                  <a:gd name="connsiteY11" fmla="*/ 215677 h 923143"/>
                  <a:gd name="connsiteX12" fmla="*/ 0 w 1363178"/>
                  <a:gd name="connsiteY12" fmla="*/ 491 h 923143"/>
                  <a:gd name="connsiteX13" fmla="*/ 808707 w 1363178"/>
                  <a:gd name="connsiteY13" fmla="*/ 491 h 923143"/>
                  <a:gd name="connsiteX14" fmla="*/ 808707 w 1363178"/>
                  <a:gd name="connsiteY14" fmla="*/ 0 h 923143"/>
                  <a:gd name="connsiteX0" fmla="*/ 808707 w 1363178"/>
                  <a:gd name="connsiteY0" fmla="*/ 0 h 923143"/>
                  <a:gd name="connsiteX1" fmla="*/ 886055 w 1363178"/>
                  <a:gd name="connsiteY1" fmla="*/ 0 h 923143"/>
                  <a:gd name="connsiteX2" fmla="*/ 1353984 w 1363178"/>
                  <a:gd name="connsiteY2" fmla="*/ 381374 h 923143"/>
                  <a:gd name="connsiteX3" fmla="*/ 1363178 w 1363178"/>
                  <a:gd name="connsiteY3" fmla="*/ 472574 h 923143"/>
                  <a:gd name="connsiteX4" fmla="*/ 1363178 w 1363178"/>
                  <a:gd name="connsiteY4" fmla="*/ 923143 h 923143"/>
                  <a:gd name="connsiteX5" fmla="*/ 1145669 w 1363178"/>
                  <a:gd name="connsiteY5" fmla="*/ 923143 h 923143"/>
                  <a:gd name="connsiteX6" fmla="*/ 1145669 w 1363178"/>
                  <a:gd name="connsiteY6" fmla="*/ 473180 h 923143"/>
                  <a:gd name="connsiteX7" fmla="*/ 1126096 w 1363178"/>
                  <a:gd name="connsiteY7" fmla="*/ 376230 h 923143"/>
                  <a:gd name="connsiteX8" fmla="*/ 886055 w 1363178"/>
                  <a:gd name="connsiteY8" fmla="*/ 217120 h 923143"/>
                  <a:gd name="connsiteX9" fmla="*/ 808707 w 1363178"/>
                  <a:gd name="connsiteY9" fmla="*/ 217120 h 923143"/>
                  <a:gd name="connsiteX10" fmla="*/ 0 w 1363178"/>
                  <a:gd name="connsiteY10" fmla="*/ 215677 h 923143"/>
                  <a:gd name="connsiteX11" fmla="*/ 0 w 1363178"/>
                  <a:gd name="connsiteY11" fmla="*/ 491 h 923143"/>
                  <a:gd name="connsiteX12" fmla="*/ 808707 w 1363178"/>
                  <a:gd name="connsiteY12" fmla="*/ 491 h 923143"/>
                  <a:gd name="connsiteX13" fmla="*/ 808707 w 1363178"/>
                  <a:gd name="connsiteY13" fmla="*/ 0 h 92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3178" h="923143">
                    <a:moveTo>
                      <a:pt x="808707" y="0"/>
                    </a:moveTo>
                    <a:lnTo>
                      <a:pt x="886055" y="0"/>
                    </a:lnTo>
                    <a:cubicBezTo>
                      <a:pt x="1116871" y="0"/>
                      <a:pt x="1309447" y="163724"/>
                      <a:pt x="1353984" y="381374"/>
                    </a:cubicBezTo>
                    <a:lnTo>
                      <a:pt x="1363178" y="472574"/>
                    </a:lnTo>
                    <a:lnTo>
                      <a:pt x="1363178" y="923143"/>
                    </a:lnTo>
                    <a:lnTo>
                      <a:pt x="1145669" y="923143"/>
                    </a:lnTo>
                    <a:lnTo>
                      <a:pt x="1145669" y="473180"/>
                    </a:lnTo>
                    <a:cubicBezTo>
                      <a:pt x="1143907" y="436100"/>
                      <a:pt x="1132620" y="408547"/>
                      <a:pt x="1126096" y="376230"/>
                    </a:cubicBezTo>
                    <a:cubicBezTo>
                      <a:pt x="1086548" y="282728"/>
                      <a:pt x="993963" y="217120"/>
                      <a:pt x="886055" y="217120"/>
                    </a:cubicBezTo>
                    <a:lnTo>
                      <a:pt x="808707" y="217120"/>
                    </a:lnTo>
                    <a:lnTo>
                      <a:pt x="0" y="215677"/>
                    </a:lnTo>
                    <a:lnTo>
                      <a:pt x="0" y="491"/>
                    </a:lnTo>
                    <a:lnTo>
                      <a:pt x="808707" y="491"/>
                    </a:lnTo>
                    <a:lnTo>
                      <a:pt x="8087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직사각형 1"/>
              <p:cNvSpPr/>
              <p:nvPr/>
            </p:nvSpPr>
            <p:spPr>
              <a:xfrm>
                <a:off x="8369004" y="4345780"/>
                <a:ext cx="774996" cy="21251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43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4" name="그룹 83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5" name="직사각형 84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2015 </a:t>
              </a: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교원능력개발평가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 </a:t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구체적인 개선내용을 알아봅니다</a:t>
              </a:r>
              <a:endParaRPr lang="en-US" altLang="ko-KR" sz="28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05" name="그룹 10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06" name="직사각형 105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1" name="그룹 30"/>
          <p:cNvGrpSpPr/>
          <p:nvPr/>
        </p:nvGrpSpPr>
        <p:grpSpPr>
          <a:xfrm>
            <a:off x="1790548" y="3686912"/>
            <a:ext cx="177595" cy="89769"/>
            <a:chOff x="2306185" y="3634434"/>
            <a:chExt cx="177595" cy="89769"/>
          </a:xfrm>
        </p:grpSpPr>
        <p:sp>
          <p:nvSpPr>
            <p:cNvPr id="28" name="이등변 삼각형 27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5" name="이등변 삼각형 254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3" name="그룹 272"/>
          <p:cNvGrpSpPr/>
          <p:nvPr/>
        </p:nvGrpSpPr>
        <p:grpSpPr>
          <a:xfrm>
            <a:off x="3228974" y="4655853"/>
            <a:ext cx="177595" cy="89769"/>
            <a:chOff x="2306185" y="3634434"/>
            <a:chExt cx="177595" cy="89769"/>
          </a:xfrm>
        </p:grpSpPr>
        <p:sp>
          <p:nvSpPr>
            <p:cNvPr id="278" name="이등변 삼각형 277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9" name="이등변 삼각형 278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3" name="그룹 292"/>
          <p:cNvGrpSpPr/>
          <p:nvPr/>
        </p:nvGrpSpPr>
        <p:grpSpPr>
          <a:xfrm>
            <a:off x="4924970" y="3284610"/>
            <a:ext cx="177595" cy="89769"/>
            <a:chOff x="2306185" y="3634434"/>
            <a:chExt cx="177595" cy="89769"/>
          </a:xfrm>
        </p:grpSpPr>
        <p:sp>
          <p:nvSpPr>
            <p:cNvPr id="294" name="이등변 삼각형 293"/>
            <p:cNvSpPr/>
            <p:nvPr/>
          </p:nvSpPr>
          <p:spPr>
            <a:xfrm rot="5400000">
              <a:off x="2400202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5" name="이등변 삼각형 294"/>
            <p:cNvSpPr/>
            <p:nvPr/>
          </p:nvSpPr>
          <p:spPr>
            <a:xfrm rot="5400000">
              <a:off x="2299994" y="3640625"/>
              <a:ext cx="89769" cy="773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2254436" y="4188212"/>
            <a:ext cx="3619121" cy="2257508"/>
            <a:chOff x="2254436" y="4188212"/>
            <a:chExt cx="3619121" cy="2257508"/>
          </a:xfrm>
        </p:grpSpPr>
        <p:sp>
          <p:nvSpPr>
            <p:cNvPr id="177" name="자유형 176"/>
            <p:cNvSpPr/>
            <p:nvPr/>
          </p:nvSpPr>
          <p:spPr>
            <a:xfrm flipV="1">
              <a:off x="2664967" y="4809419"/>
              <a:ext cx="351121" cy="982729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1" name="직사각형 240"/>
            <p:cNvSpPr/>
            <p:nvPr/>
          </p:nvSpPr>
          <p:spPr>
            <a:xfrm>
              <a:off x="3016088" y="5614723"/>
              <a:ext cx="28574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당해 학년도 정년 퇴직자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, </a:t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평가마감이전 군입대자는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능력개발계획서 </a:t>
              </a:r>
              <a:r>
                <a:rPr lang="ko-KR" altLang="en-US" sz="1600" spc="-100" dirty="0" err="1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미작성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2254436" y="4188212"/>
              <a:ext cx="1027227" cy="935282"/>
              <a:chOff x="866060" y="9501844"/>
              <a:chExt cx="1027227" cy="935282"/>
            </a:xfrm>
          </p:grpSpPr>
          <p:sp>
            <p:nvSpPr>
              <p:cNvPr id="133" name="타원 132"/>
              <p:cNvSpPr/>
              <p:nvPr/>
            </p:nvSpPr>
            <p:spPr>
              <a:xfrm>
                <a:off x="958005" y="9501844"/>
                <a:ext cx="935282" cy="93528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5" name="타원 134"/>
              <p:cNvSpPr/>
              <p:nvPr/>
            </p:nvSpPr>
            <p:spPr>
              <a:xfrm>
                <a:off x="866060" y="9542847"/>
                <a:ext cx="833895" cy="833895"/>
              </a:xfrm>
              <a:prstGeom prst="ellipse">
                <a:avLst/>
              </a:prstGeom>
              <a:solidFill>
                <a:srgbClr val="008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0" name="Freeform 5"/>
              <p:cNvSpPr>
                <a:spLocks noEditPoints="1"/>
              </p:cNvSpPr>
              <p:nvPr/>
            </p:nvSpPr>
            <p:spPr bwMode="auto">
              <a:xfrm>
                <a:off x="1026773" y="9689633"/>
                <a:ext cx="520728" cy="519663"/>
              </a:xfrm>
              <a:custGeom>
                <a:avLst/>
                <a:gdLst>
                  <a:gd name="T0" fmla="*/ 399 w 489"/>
                  <a:gd name="T1" fmla="*/ 55 h 488"/>
                  <a:gd name="T2" fmla="*/ 337 w 489"/>
                  <a:gd name="T3" fmla="*/ 18 h 488"/>
                  <a:gd name="T4" fmla="*/ 269 w 489"/>
                  <a:gd name="T5" fmla="*/ 1 h 488"/>
                  <a:gd name="T6" fmla="*/ 245 w 489"/>
                  <a:gd name="T7" fmla="*/ 0 h 488"/>
                  <a:gd name="T8" fmla="*/ 172 w 489"/>
                  <a:gd name="T9" fmla="*/ 11 h 488"/>
                  <a:gd name="T10" fmla="*/ 109 w 489"/>
                  <a:gd name="T11" fmla="*/ 40 h 488"/>
                  <a:gd name="T12" fmla="*/ 71 w 489"/>
                  <a:gd name="T13" fmla="*/ 72 h 488"/>
                  <a:gd name="T14" fmla="*/ 28 w 489"/>
                  <a:gd name="T15" fmla="*/ 129 h 488"/>
                  <a:gd name="T16" fmla="*/ 5 w 489"/>
                  <a:gd name="T17" fmla="*/ 196 h 488"/>
                  <a:gd name="T18" fmla="*/ 0 w 489"/>
                  <a:gd name="T19" fmla="*/ 244 h 488"/>
                  <a:gd name="T20" fmla="*/ 10 w 489"/>
                  <a:gd name="T21" fmla="*/ 315 h 488"/>
                  <a:gd name="T22" fmla="*/ 40 w 489"/>
                  <a:gd name="T23" fmla="*/ 379 h 488"/>
                  <a:gd name="T24" fmla="*/ 71 w 489"/>
                  <a:gd name="T25" fmla="*/ 416 h 488"/>
                  <a:gd name="T26" fmla="*/ 128 w 489"/>
                  <a:gd name="T27" fmla="*/ 460 h 488"/>
                  <a:gd name="T28" fmla="*/ 196 w 489"/>
                  <a:gd name="T29" fmla="*/ 483 h 488"/>
                  <a:gd name="T30" fmla="*/ 245 w 489"/>
                  <a:gd name="T31" fmla="*/ 488 h 488"/>
                  <a:gd name="T32" fmla="*/ 292 w 489"/>
                  <a:gd name="T33" fmla="*/ 483 h 488"/>
                  <a:gd name="T34" fmla="*/ 359 w 489"/>
                  <a:gd name="T35" fmla="*/ 460 h 488"/>
                  <a:gd name="T36" fmla="*/ 417 w 489"/>
                  <a:gd name="T37" fmla="*/ 416 h 488"/>
                  <a:gd name="T38" fmla="*/ 447 w 489"/>
                  <a:gd name="T39" fmla="*/ 379 h 488"/>
                  <a:gd name="T40" fmla="*/ 478 w 489"/>
                  <a:gd name="T41" fmla="*/ 315 h 488"/>
                  <a:gd name="T42" fmla="*/ 489 w 489"/>
                  <a:gd name="T43" fmla="*/ 244 h 488"/>
                  <a:gd name="T44" fmla="*/ 484 w 489"/>
                  <a:gd name="T45" fmla="*/ 196 h 488"/>
                  <a:gd name="T46" fmla="*/ 460 w 489"/>
                  <a:gd name="T47" fmla="*/ 129 h 488"/>
                  <a:gd name="T48" fmla="*/ 417 w 489"/>
                  <a:gd name="T49" fmla="*/ 72 h 488"/>
                  <a:gd name="T50" fmla="*/ 245 w 489"/>
                  <a:gd name="T51" fmla="*/ 55 h 488"/>
                  <a:gd name="T52" fmla="*/ 301 w 489"/>
                  <a:gd name="T53" fmla="*/ 63 h 488"/>
                  <a:gd name="T54" fmla="*/ 351 w 489"/>
                  <a:gd name="T55" fmla="*/ 87 h 488"/>
                  <a:gd name="T56" fmla="*/ 391 w 489"/>
                  <a:gd name="T57" fmla="*/ 123 h 488"/>
                  <a:gd name="T58" fmla="*/ 419 w 489"/>
                  <a:gd name="T59" fmla="*/ 171 h 488"/>
                  <a:gd name="T60" fmla="*/ 433 w 489"/>
                  <a:gd name="T61" fmla="*/ 224 h 488"/>
                  <a:gd name="T62" fmla="*/ 434 w 489"/>
                  <a:gd name="T63" fmla="*/ 259 h 488"/>
                  <a:gd name="T64" fmla="*/ 424 w 489"/>
                  <a:gd name="T65" fmla="*/ 303 h 488"/>
                  <a:gd name="T66" fmla="*/ 406 w 489"/>
                  <a:gd name="T67" fmla="*/ 343 h 488"/>
                  <a:gd name="T68" fmla="*/ 133 w 489"/>
                  <a:gd name="T69" fmla="*/ 90 h 488"/>
                  <a:gd name="T70" fmla="*/ 171 w 489"/>
                  <a:gd name="T71" fmla="*/ 68 h 488"/>
                  <a:gd name="T72" fmla="*/ 214 w 489"/>
                  <a:gd name="T73" fmla="*/ 56 h 488"/>
                  <a:gd name="T74" fmla="*/ 245 w 489"/>
                  <a:gd name="T75" fmla="*/ 55 h 488"/>
                  <a:gd name="T76" fmla="*/ 110 w 489"/>
                  <a:gd name="T77" fmla="*/ 378 h 488"/>
                  <a:gd name="T78" fmla="*/ 77 w 489"/>
                  <a:gd name="T79" fmla="*/ 333 h 488"/>
                  <a:gd name="T80" fmla="*/ 57 w 489"/>
                  <a:gd name="T81" fmla="*/ 281 h 488"/>
                  <a:gd name="T82" fmla="*/ 54 w 489"/>
                  <a:gd name="T83" fmla="*/ 244 h 488"/>
                  <a:gd name="T84" fmla="*/ 60 w 489"/>
                  <a:gd name="T85" fmla="*/ 198 h 488"/>
                  <a:gd name="T86" fmla="*/ 76 w 489"/>
                  <a:gd name="T87" fmla="*/ 156 h 488"/>
                  <a:gd name="T88" fmla="*/ 358 w 489"/>
                  <a:gd name="T89" fmla="*/ 395 h 488"/>
                  <a:gd name="T90" fmla="*/ 333 w 489"/>
                  <a:gd name="T91" fmla="*/ 411 h 488"/>
                  <a:gd name="T92" fmla="*/ 291 w 489"/>
                  <a:gd name="T93" fmla="*/ 428 h 488"/>
                  <a:gd name="T94" fmla="*/ 245 w 489"/>
                  <a:gd name="T95" fmla="*/ 433 h 488"/>
                  <a:gd name="T96" fmla="*/ 207 w 489"/>
                  <a:gd name="T97" fmla="*/ 429 h 488"/>
                  <a:gd name="T98" fmla="*/ 155 w 489"/>
                  <a:gd name="T99" fmla="*/ 411 h 488"/>
                  <a:gd name="T100" fmla="*/ 110 w 489"/>
                  <a:gd name="T101" fmla="*/ 37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89" h="488">
                    <a:moveTo>
                      <a:pt x="417" y="72"/>
                    </a:moveTo>
                    <a:lnTo>
                      <a:pt x="417" y="72"/>
                    </a:lnTo>
                    <a:lnTo>
                      <a:pt x="399" y="55"/>
                    </a:lnTo>
                    <a:lnTo>
                      <a:pt x="380" y="40"/>
                    </a:lnTo>
                    <a:lnTo>
                      <a:pt x="359" y="28"/>
                    </a:lnTo>
                    <a:lnTo>
                      <a:pt x="337" y="18"/>
                    </a:lnTo>
                    <a:lnTo>
                      <a:pt x="315" y="11"/>
                    </a:lnTo>
                    <a:lnTo>
                      <a:pt x="292" y="5"/>
                    </a:lnTo>
                    <a:lnTo>
                      <a:pt x="269" y="1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0" y="1"/>
                    </a:lnTo>
                    <a:lnTo>
                      <a:pt x="196" y="5"/>
                    </a:lnTo>
                    <a:lnTo>
                      <a:pt x="172" y="11"/>
                    </a:lnTo>
                    <a:lnTo>
                      <a:pt x="150" y="18"/>
                    </a:lnTo>
                    <a:lnTo>
                      <a:pt x="128" y="28"/>
                    </a:lnTo>
                    <a:lnTo>
                      <a:pt x="109" y="40"/>
                    </a:lnTo>
                    <a:lnTo>
                      <a:pt x="89" y="55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55" y="89"/>
                    </a:lnTo>
                    <a:lnTo>
                      <a:pt x="40" y="109"/>
                    </a:lnTo>
                    <a:lnTo>
                      <a:pt x="28" y="129"/>
                    </a:lnTo>
                    <a:lnTo>
                      <a:pt x="18" y="150"/>
                    </a:lnTo>
                    <a:lnTo>
                      <a:pt x="10" y="173"/>
                    </a:lnTo>
                    <a:lnTo>
                      <a:pt x="5" y="196"/>
                    </a:lnTo>
                    <a:lnTo>
                      <a:pt x="1" y="220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1" y="268"/>
                    </a:lnTo>
                    <a:lnTo>
                      <a:pt x="5" y="292"/>
                    </a:lnTo>
                    <a:lnTo>
                      <a:pt x="10" y="315"/>
                    </a:lnTo>
                    <a:lnTo>
                      <a:pt x="18" y="337"/>
                    </a:lnTo>
                    <a:lnTo>
                      <a:pt x="28" y="359"/>
                    </a:lnTo>
                    <a:lnTo>
                      <a:pt x="40" y="379"/>
                    </a:lnTo>
                    <a:lnTo>
                      <a:pt x="55" y="399"/>
                    </a:lnTo>
                    <a:lnTo>
                      <a:pt x="71" y="416"/>
                    </a:lnTo>
                    <a:lnTo>
                      <a:pt x="71" y="416"/>
                    </a:lnTo>
                    <a:lnTo>
                      <a:pt x="89" y="433"/>
                    </a:lnTo>
                    <a:lnTo>
                      <a:pt x="109" y="447"/>
                    </a:lnTo>
                    <a:lnTo>
                      <a:pt x="128" y="460"/>
                    </a:lnTo>
                    <a:lnTo>
                      <a:pt x="150" y="470"/>
                    </a:lnTo>
                    <a:lnTo>
                      <a:pt x="172" y="477"/>
                    </a:lnTo>
                    <a:lnTo>
                      <a:pt x="196" y="483"/>
                    </a:lnTo>
                    <a:lnTo>
                      <a:pt x="220" y="487"/>
                    </a:lnTo>
                    <a:lnTo>
                      <a:pt x="245" y="488"/>
                    </a:lnTo>
                    <a:lnTo>
                      <a:pt x="245" y="488"/>
                    </a:lnTo>
                    <a:lnTo>
                      <a:pt x="245" y="488"/>
                    </a:lnTo>
                    <a:lnTo>
                      <a:pt x="269" y="487"/>
                    </a:lnTo>
                    <a:lnTo>
                      <a:pt x="292" y="483"/>
                    </a:lnTo>
                    <a:lnTo>
                      <a:pt x="315" y="477"/>
                    </a:lnTo>
                    <a:lnTo>
                      <a:pt x="337" y="470"/>
                    </a:lnTo>
                    <a:lnTo>
                      <a:pt x="359" y="460"/>
                    </a:lnTo>
                    <a:lnTo>
                      <a:pt x="380" y="448"/>
                    </a:lnTo>
                    <a:lnTo>
                      <a:pt x="399" y="433"/>
                    </a:lnTo>
                    <a:lnTo>
                      <a:pt x="417" y="416"/>
                    </a:lnTo>
                    <a:lnTo>
                      <a:pt x="417" y="416"/>
                    </a:lnTo>
                    <a:lnTo>
                      <a:pt x="434" y="399"/>
                    </a:lnTo>
                    <a:lnTo>
                      <a:pt x="447" y="379"/>
                    </a:lnTo>
                    <a:lnTo>
                      <a:pt x="460" y="359"/>
                    </a:lnTo>
                    <a:lnTo>
                      <a:pt x="471" y="338"/>
                    </a:lnTo>
                    <a:lnTo>
                      <a:pt x="478" y="315"/>
                    </a:lnTo>
                    <a:lnTo>
                      <a:pt x="484" y="292"/>
                    </a:lnTo>
                    <a:lnTo>
                      <a:pt x="488" y="268"/>
                    </a:lnTo>
                    <a:lnTo>
                      <a:pt x="489" y="244"/>
                    </a:lnTo>
                    <a:lnTo>
                      <a:pt x="489" y="244"/>
                    </a:lnTo>
                    <a:lnTo>
                      <a:pt x="488" y="220"/>
                    </a:lnTo>
                    <a:lnTo>
                      <a:pt x="484" y="196"/>
                    </a:lnTo>
                    <a:lnTo>
                      <a:pt x="478" y="173"/>
                    </a:lnTo>
                    <a:lnTo>
                      <a:pt x="471" y="150"/>
                    </a:lnTo>
                    <a:lnTo>
                      <a:pt x="460" y="129"/>
                    </a:lnTo>
                    <a:lnTo>
                      <a:pt x="447" y="109"/>
                    </a:lnTo>
                    <a:lnTo>
                      <a:pt x="434" y="89"/>
                    </a:lnTo>
                    <a:lnTo>
                      <a:pt x="417" y="72"/>
                    </a:lnTo>
                    <a:lnTo>
                      <a:pt x="417" y="72"/>
                    </a:lnTo>
                    <a:close/>
                    <a:moveTo>
                      <a:pt x="245" y="55"/>
                    </a:moveTo>
                    <a:lnTo>
                      <a:pt x="245" y="55"/>
                    </a:lnTo>
                    <a:lnTo>
                      <a:pt x="264" y="55"/>
                    </a:lnTo>
                    <a:lnTo>
                      <a:pt x="282" y="59"/>
                    </a:lnTo>
                    <a:lnTo>
                      <a:pt x="301" y="63"/>
                    </a:lnTo>
                    <a:lnTo>
                      <a:pt x="318" y="70"/>
                    </a:lnTo>
                    <a:lnTo>
                      <a:pt x="335" y="77"/>
                    </a:lnTo>
                    <a:lnTo>
                      <a:pt x="351" y="87"/>
                    </a:lnTo>
                    <a:lnTo>
                      <a:pt x="366" y="98"/>
                    </a:lnTo>
                    <a:lnTo>
                      <a:pt x="379" y="110"/>
                    </a:lnTo>
                    <a:lnTo>
                      <a:pt x="391" y="123"/>
                    </a:lnTo>
                    <a:lnTo>
                      <a:pt x="402" y="138"/>
                    </a:lnTo>
                    <a:lnTo>
                      <a:pt x="411" y="154"/>
                    </a:lnTo>
                    <a:lnTo>
                      <a:pt x="419" y="171"/>
                    </a:lnTo>
                    <a:lnTo>
                      <a:pt x="425" y="188"/>
                    </a:lnTo>
                    <a:lnTo>
                      <a:pt x="430" y="206"/>
                    </a:lnTo>
                    <a:lnTo>
                      <a:pt x="433" y="224"/>
                    </a:lnTo>
                    <a:lnTo>
                      <a:pt x="434" y="244"/>
                    </a:lnTo>
                    <a:lnTo>
                      <a:pt x="434" y="244"/>
                    </a:lnTo>
                    <a:lnTo>
                      <a:pt x="434" y="259"/>
                    </a:lnTo>
                    <a:lnTo>
                      <a:pt x="432" y="275"/>
                    </a:lnTo>
                    <a:lnTo>
                      <a:pt x="429" y="289"/>
                    </a:lnTo>
                    <a:lnTo>
                      <a:pt x="424" y="303"/>
                    </a:lnTo>
                    <a:lnTo>
                      <a:pt x="419" y="317"/>
                    </a:lnTo>
                    <a:lnTo>
                      <a:pt x="413" y="331"/>
                    </a:lnTo>
                    <a:lnTo>
                      <a:pt x="406" y="343"/>
                    </a:lnTo>
                    <a:lnTo>
                      <a:pt x="399" y="355"/>
                    </a:lnTo>
                    <a:lnTo>
                      <a:pt x="133" y="90"/>
                    </a:lnTo>
                    <a:lnTo>
                      <a:pt x="133" y="90"/>
                    </a:lnTo>
                    <a:lnTo>
                      <a:pt x="145" y="82"/>
                    </a:lnTo>
                    <a:lnTo>
                      <a:pt x="159" y="74"/>
                    </a:lnTo>
                    <a:lnTo>
                      <a:pt x="171" y="68"/>
                    </a:lnTo>
                    <a:lnTo>
                      <a:pt x="186" y="63"/>
                    </a:lnTo>
                    <a:lnTo>
                      <a:pt x="199" y="60"/>
                    </a:lnTo>
                    <a:lnTo>
                      <a:pt x="214" y="56"/>
                    </a:lnTo>
                    <a:lnTo>
                      <a:pt x="229" y="55"/>
                    </a:lnTo>
                    <a:lnTo>
                      <a:pt x="245" y="55"/>
                    </a:lnTo>
                    <a:lnTo>
                      <a:pt x="245" y="55"/>
                    </a:lnTo>
                    <a:lnTo>
                      <a:pt x="245" y="55"/>
                    </a:lnTo>
                    <a:close/>
                    <a:moveTo>
                      <a:pt x="110" y="378"/>
                    </a:moveTo>
                    <a:lnTo>
                      <a:pt x="110" y="378"/>
                    </a:lnTo>
                    <a:lnTo>
                      <a:pt x="97" y="364"/>
                    </a:lnTo>
                    <a:lnTo>
                      <a:pt x="86" y="349"/>
                    </a:lnTo>
                    <a:lnTo>
                      <a:pt x="77" y="333"/>
                    </a:lnTo>
                    <a:lnTo>
                      <a:pt x="68" y="316"/>
                    </a:lnTo>
                    <a:lnTo>
                      <a:pt x="62" y="299"/>
                    </a:lnTo>
                    <a:lnTo>
                      <a:pt x="57" y="281"/>
                    </a:lnTo>
                    <a:lnTo>
                      <a:pt x="55" y="262"/>
                    </a:lnTo>
                    <a:lnTo>
                      <a:pt x="54" y="244"/>
                    </a:lnTo>
                    <a:lnTo>
                      <a:pt x="54" y="244"/>
                    </a:lnTo>
                    <a:lnTo>
                      <a:pt x="55" y="228"/>
                    </a:lnTo>
                    <a:lnTo>
                      <a:pt x="56" y="214"/>
                    </a:lnTo>
                    <a:lnTo>
                      <a:pt x="60" y="198"/>
                    </a:lnTo>
                    <a:lnTo>
                      <a:pt x="64" y="184"/>
                    </a:lnTo>
                    <a:lnTo>
                      <a:pt x="70" y="170"/>
                    </a:lnTo>
                    <a:lnTo>
                      <a:pt x="76" y="156"/>
                    </a:lnTo>
                    <a:lnTo>
                      <a:pt x="83" y="143"/>
                    </a:lnTo>
                    <a:lnTo>
                      <a:pt x="92" y="131"/>
                    </a:lnTo>
                    <a:lnTo>
                      <a:pt x="358" y="395"/>
                    </a:lnTo>
                    <a:lnTo>
                      <a:pt x="358" y="395"/>
                    </a:lnTo>
                    <a:lnTo>
                      <a:pt x="346" y="404"/>
                    </a:lnTo>
                    <a:lnTo>
                      <a:pt x="333" y="411"/>
                    </a:lnTo>
                    <a:lnTo>
                      <a:pt x="319" y="418"/>
                    </a:lnTo>
                    <a:lnTo>
                      <a:pt x="306" y="423"/>
                    </a:lnTo>
                    <a:lnTo>
                      <a:pt x="291" y="428"/>
                    </a:lnTo>
                    <a:lnTo>
                      <a:pt x="275" y="431"/>
                    </a:lnTo>
                    <a:lnTo>
                      <a:pt x="260" y="433"/>
                    </a:lnTo>
                    <a:lnTo>
                      <a:pt x="245" y="433"/>
                    </a:lnTo>
                    <a:lnTo>
                      <a:pt x="245" y="433"/>
                    </a:lnTo>
                    <a:lnTo>
                      <a:pt x="225" y="433"/>
                    </a:lnTo>
                    <a:lnTo>
                      <a:pt x="207" y="429"/>
                    </a:lnTo>
                    <a:lnTo>
                      <a:pt x="188" y="426"/>
                    </a:lnTo>
                    <a:lnTo>
                      <a:pt x="171" y="420"/>
                    </a:lnTo>
                    <a:lnTo>
                      <a:pt x="155" y="411"/>
                    </a:lnTo>
                    <a:lnTo>
                      <a:pt x="139" y="401"/>
                    </a:lnTo>
                    <a:lnTo>
                      <a:pt x="123" y="390"/>
                    </a:lnTo>
                    <a:lnTo>
                      <a:pt x="110" y="378"/>
                    </a:lnTo>
                    <a:lnTo>
                      <a:pt x="110" y="3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자유형 140"/>
              <p:cNvSpPr/>
              <p:nvPr/>
            </p:nvSpPr>
            <p:spPr>
              <a:xfrm rot="18900000">
                <a:off x="1028066" y="9893608"/>
                <a:ext cx="805115" cy="402558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0" name="그룹 9"/>
          <p:cNvGrpSpPr/>
          <p:nvPr/>
        </p:nvGrpSpPr>
        <p:grpSpPr>
          <a:xfrm>
            <a:off x="782587" y="1808654"/>
            <a:ext cx="3136900" cy="2394644"/>
            <a:chOff x="782587" y="1808654"/>
            <a:chExt cx="3136900" cy="2394644"/>
          </a:xfrm>
        </p:grpSpPr>
        <p:sp>
          <p:nvSpPr>
            <p:cNvPr id="13" name="직사각형 12"/>
            <p:cNvSpPr/>
            <p:nvPr/>
          </p:nvSpPr>
          <p:spPr>
            <a:xfrm>
              <a:off x="1636726" y="1808654"/>
              <a:ext cx="228276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 학부모 참여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통합서비스 홈페이지 개설로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참여 방법 간소화 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90" name="자유형 289"/>
            <p:cNvSpPr/>
            <p:nvPr/>
          </p:nvSpPr>
          <p:spPr>
            <a:xfrm>
              <a:off x="1205425" y="1916113"/>
              <a:ext cx="419312" cy="1504151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6"/>
            <p:cNvGrpSpPr/>
            <p:nvPr/>
          </p:nvGrpSpPr>
          <p:grpSpPr>
            <a:xfrm>
              <a:off x="782587" y="3268016"/>
              <a:ext cx="1027227" cy="935282"/>
              <a:chOff x="3501423" y="9136817"/>
              <a:chExt cx="1027227" cy="935282"/>
            </a:xfrm>
          </p:grpSpPr>
          <p:sp>
            <p:nvSpPr>
              <p:cNvPr id="136" name="타원 135"/>
              <p:cNvSpPr/>
              <p:nvPr/>
            </p:nvSpPr>
            <p:spPr>
              <a:xfrm>
                <a:off x="3593368" y="9136817"/>
                <a:ext cx="935282" cy="935282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타원 136"/>
              <p:cNvSpPr/>
              <p:nvPr/>
            </p:nvSpPr>
            <p:spPr>
              <a:xfrm>
                <a:off x="3501423" y="9177820"/>
                <a:ext cx="833895" cy="83389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3" name="그룹 142"/>
              <p:cNvGrpSpPr/>
              <p:nvPr/>
            </p:nvGrpSpPr>
            <p:grpSpPr>
              <a:xfrm>
                <a:off x="3667741" y="9306692"/>
                <a:ext cx="527114" cy="527114"/>
                <a:chOff x="5829114" y="3938205"/>
                <a:chExt cx="758823" cy="758820"/>
              </a:xfrm>
              <a:solidFill>
                <a:schemeClr val="bg1"/>
              </a:solidFill>
            </p:grpSpPr>
            <p:sp>
              <p:nvSpPr>
                <p:cNvPr id="162" name="Freeform 130"/>
                <p:cNvSpPr>
                  <a:spLocks noEditPoints="1"/>
                </p:cNvSpPr>
                <p:nvPr/>
              </p:nvSpPr>
              <p:spPr bwMode="auto">
                <a:xfrm>
                  <a:off x="5933902" y="4043004"/>
                  <a:ext cx="406400" cy="406400"/>
                </a:xfrm>
                <a:custGeom>
                  <a:avLst/>
                  <a:gdLst>
                    <a:gd name="T0" fmla="*/ 128 w 256"/>
                    <a:gd name="T1" fmla="*/ 256 h 256"/>
                    <a:gd name="T2" fmla="*/ 154 w 256"/>
                    <a:gd name="T3" fmla="*/ 254 h 256"/>
                    <a:gd name="T4" fmla="*/ 178 w 256"/>
                    <a:gd name="T5" fmla="*/ 246 h 256"/>
                    <a:gd name="T6" fmla="*/ 198 w 256"/>
                    <a:gd name="T7" fmla="*/ 234 h 256"/>
                    <a:gd name="T8" fmla="*/ 234 w 256"/>
                    <a:gd name="T9" fmla="*/ 200 h 256"/>
                    <a:gd name="T10" fmla="*/ 246 w 256"/>
                    <a:gd name="T11" fmla="*/ 178 h 256"/>
                    <a:gd name="T12" fmla="*/ 252 w 256"/>
                    <a:gd name="T13" fmla="*/ 154 h 256"/>
                    <a:gd name="T14" fmla="*/ 256 w 256"/>
                    <a:gd name="T15" fmla="*/ 128 h 256"/>
                    <a:gd name="T16" fmla="*/ 254 w 256"/>
                    <a:gd name="T17" fmla="*/ 116 h 256"/>
                    <a:gd name="T18" fmla="*/ 250 w 256"/>
                    <a:gd name="T19" fmla="*/ 90 h 256"/>
                    <a:gd name="T20" fmla="*/ 240 w 256"/>
                    <a:gd name="T21" fmla="*/ 68 h 256"/>
                    <a:gd name="T22" fmla="*/ 218 w 256"/>
                    <a:gd name="T23" fmla="*/ 38 h 256"/>
                    <a:gd name="T24" fmla="*/ 188 w 256"/>
                    <a:gd name="T25" fmla="*/ 16 h 256"/>
                    <a:gd name="T26" fmla="*/ 166 w 256"/>
                    <a:gd name="T27" fmla="*/ 6 h 256"/>
                    <a:gd name="T28" fmla="*/ 140 w 256"/>
                    <a:gd name="T29" fmla="*/ 2 h 256"/>
                    <a:gd name="T30" fmla="*/ 128 w 256"/>
                    <a:gd name="T31" fmla="*/ 0 h 256"/>
                    <a:gd name="T32" fmla="*/ 102 w 256"/>
                    <a:gd name="T33" fmla="*/ 4 h 256"/>
                    <a:gd name="T34" fmla="*/ 78 w 256"/>
                    <a:gd name="T35" fmla="*/ 10 h 256"/>
                    <a:gd name="T36" fmla="*/ 56 w 256"/>
                    <a:gd name="T37" fmla="*/ 22 h 256"/>
                    <a:gd name="T38" fmla="*/ 22 w 256"/>
                    <a:gd name="T39" fmla="*/ 56 h 256"/>
                    <a:gd name="T40" fmla="*/ 10 w 256"/>
                    <a:gd name="T41" fmla="*/ 78 h 256"/>
                    <a:gd name="T42" fmla="*/ 2 w 256"/>
                    <a:gd name="T43" fmla="*/ 102 h 256"/>
                    <a:gd name="T44" fmla="*/ 0 w 256"/>
                    <a:gd name="T45" fmla="*/ 128 h 256"/>
                    <a:gd name="T46" fmla="*/ 0 w 256"/>
                    <a:gd name="T47" fmla="*/ 142 h 256"/>
                    <a:gd name="T48" fmla="*/ 6 w 256"/>
                    <a:gd name="T49" fmla="*/ 166 h 256"/>
                    <a:gd name="T50" fmla="*/ 14 w 256"/>
                    <a:gd name="T51" fmla="*/ 190 h 256"/>
                    <a:gd name="T52" fmla="*/ 36 w 256"/>
                    <a:gd name="T53" fmla="*/ 218 h 256"/>
                    <a:gd name="T54" fmla="*/ 66 w 256"/>
                    <a:gd name="T55" fmla="*/ 240 h 256"/>
                    <a:gd name="T56" fmla="*/ 90 w 256"/>
                    <a:gd name="T57" fmla="*/ 250 h 256"/>
                    <a:gd name="T58" fmla="*/ 114 w 256"/>
                    <a:gd name="T59" fmla="*/ 256 h 256"/>
                    <a:gd name="T60" fmla="*/ 128 w 256"/>
                    <a:gd name="T61" fmla="*/ 256 h 256"/>
                    <a:gd name="T62" fmla="*/ 128 w 256"/>
                    <a:gd name="T63" fmla="*/ 30 h 256"/>
                    <a:gd name="T64" fmla="*/ 166 w 256"/>
                    <a:gd name="T65" fmla="*/ 36 h 256"/>
                    <a:gd name="T66" fmla="*/ 198 w 256"/>
                    <a:gd name="T67" fmla="*/ 58 h 256"/>
                    <a:gd name="T68" fmla="*/ 218 w 256"/>
                    <a:gd name="T69" fmla="*/ 90 h 256"/>
                    <a:gd name="T70" fmla="*/ 226 w 256"/>
                    <a:gd name="T71" fmla="*/ 128 h 256"/>
                    <a:gd name="T72" fmla="*/ 224 w 256"/>
                    <a:gd name="T73" fmla="*/ 148 h 256"/>
                    <a:gd name="T74" fmla="*/ 210 w 256"/>
                    <a:gd name="T75" fmla="*/ 184 h 256"/>
                    <a:gd name="T76" fmla="*/ 182 w 256"/>
                    <a:gd name="T77" fmla="*/ 210 h 256"/>
                    <a:gd name="T78" fmla="*/ 148 w 256"/>
                    <a:gd name="T79" fmla="*/ 226 h 256"/>
                    <a:gd name="T80" fmla="*/ 128 w 256"/>
                    <a:gd name="T81" fmla="*/ 228 h 256"/>
                    <a:gd name="T82" fmla="*/ 88 w 256"/>
                    <a:gd name="T83" fmla="*/ 220 h 256"/>
                    <a:gd name="T84" fmla="*/ 58 w 256"/>
                    <a:gd name="T85" fmla="*/ 198 h 256"/>
                    <a:gd name="T86" fmla="*/ 36 w 256"/>
                    <a:gd name="T87" fmla="*/ 168 h 256"/>
                    <a:gd name="T88" fmla="*/ 28 w 256"/>
                    <a:gd name="T89" fmla="*/ 128 h 256"/>
                    <a:gd name="T90" fmla="*/ 30 w 256"/>
                    <a:gd name="T91" fmla="*/ 108 h 256"/>
                    <a:gd name="T92" fmla="*/ 44 w 256"/>
                    <a:gd name="T93" fmla="*/ 72 h 256"/>
                    <a:gd name="T94" fmla="*/ 72 w 256"/>
                    <a:gd name="T95" fmla="*/ 46 h 256"/>
                    <a:gd name="T96" fmla="*/ 108 w 256"/>
                    <a:gd name="T97" fmla="*/ 32 h 256"/>
                    <a:gd name="T98" fmla="*/ 128 w 256"/>
                    <a:gd name="T99" fmla="*/ 3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56" h="256">
                      <a:moveTo>
                        <a:pt x="128" y="256"/>
                      </a:moveTo>
                      <a:lnTo>
                        <a:pt x="128" y="256"/>
                      </a:lnTo>
                      <a:lnTo>
                        <a:pt x="140" y="256"/>
                      </a:lnTo>
                      <a:lnTo>
                        <a:pt x="154" y="254"/>
                      </a:lnTo>
                      <a:lnTo>
                        <a:pt x="166" y="250"/>
                      </a:lnTo>
                      <a:lnTo>
                        <a:pt x="178" y="246"/>
                      </a:lnTo>
                      <a:lnTo>
                        <a:pt x="188" y="240"/>
                      </a:lnTo>
                      <a:lnTo>
                        <a:pt x="198" y="234"/>
                      </a:lnTo>
                      <a:lnTo>
                        <a:pt x="218" y="218"/>
                      </a:lnTo>
                      <a:lnTo>
                        <a:pt x="234" y="200"/>
                      </a:lnTo>
                      <a:lnTo>
                        <a:pt x="240" y="190"/>
                      </a:lnTo>
                      <a:lnTo>
                        <a:pt x="246" y="178"/>
                      </a:lnTo>
                      <a:lnTo>
                        <a:pt x="250" y="166"/>
                      </a:lnTo>
                      <a:lnTo>
                        <a:pt x="252" y="154"/>
                      </a:lnTo>
                      <a:lnTo>
                        <a:pt x="254" y="142"/>
                      </a:lnTo>
                      <a:lnTo>
                        <a:pt x="256" y="128"/>
                      </a:lnTo>
                      <a:lnTo>
                        <a:pt x="256" y="128"/>
                      </a:lnTo>
                      <a:lnTo>
                        <a:pt x="254" y="116"/>
                      </a:lnTo>
                      <a:lnTo>
                        <a:pt x="252" y="102"/>
                      </a:lnTo>
                      <a:lnTo>
                        <a:pt x="250" y="90"/>
                      </a:lnTo>
                      <a:lnTo>
                        <a:pt x="246" y="78"/>
                      </a:lnTo>
                      <a:lnTo>
                        <a:pt x="240" y="68"/>
                      </a:lnTo>
                      <a:lnTo>
                        <a:pt x="234" y="56"/>
                      </a:lnTo>
                      <a:lnTo>
                        <a:pt x="218" y="38"/>
                      </a:lnTo>
                      <a:lnTo>
                        <a:pt x="198" y="22"/>
                      </a:lnTo>
                      <a:lnTo>
                        <a:pt x="188" y="16"/>
                      </a:lnTo>
                      <a:lnTo>
                        <a:pt x="178" y="10"/>
                      </a:lnTo>
                      <a:lnTo>
                        <a:pt x="166" y="6"/>
                      </a:lnTo>
                      <a:lnTo>
                        <a:pt x="154" y="4"/>
                      </a:lnTo>
                      <a:lnTo>
                        <a:pt x="140" y="2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4" y="2"/>
                      </a:lnTo>
                      <a:lnTo>
                        <a:pt x="102" y="4"/>
                      </a:lnTo>
                      <a:lnTo>
                        <a:pt x="90" y="6"/>
                      </a:lnTo>
                      <a:lnTo>
                        <a:pt x="78" y="10"/>
                      </a:lnTo>
                      <a:lnTo>
                        <a:pt x="66" y="16"/>
                      </a:lnTo>
                      <a:lnTo>
                        <a:pt x="56" y="22"/>
                      </a:lnTo>
                      <a:lnTo>
                        <a:pt x="36" y="38"/>
                      </a:lnTo>
                      <a:lnTo>
                        <a:pt x="22" y="56"/>
                      </a:lnTo>
                      <a:lnTo>
                        <a:pt x="14" y="68"/>
                      </a:lnTo>
                      <a:lnTo>
                        <a:pt x="10" y="78"/>
                      </a:lnTo>
                      <a:lnTo>
                        <a:pt x="6" y="90"/>
                      </a:lnTo>
                      <a:lnTo>
                        <a:pt x="2" y="102"/>
                      </a:lnTo>
                      <a:lnTo>
                        <a:pt x="0" y="116"/>
                      </a:lnTo>
                      <a:lnTo>
                        <a:pt x="0" y="128"/>
                      </a:lnTo>
                      <a:lnTo>
                        <a:pt x="0" y="128"/>
                      </a:lnTo>
                      <a:lnTo>
                        <a:pt x="0" y="142"/>
                      </a:lnTo>
                      <a:lnTo>
                        <a:pt x="2" y="154"/>
                      </a:lnTo>
                      <a:lnTo>
                        <a:pt x="6" y="166"/>
                      </a:lnTo>
                      <a:lnTo>
                        <a:pt x="10" y="178"/>
                      </a:lnTo>
                      <a:lnTo>
                        <a:pt x="14" y="190"/>
                      </a:lnTo>
                      <a:lnTo>
                        <a:pt x="22" y="200"/>
                      </a:lnTo>
                      <a:lnTo>
                        <a:pt x="36" y="218"/>
                      </a:lnTo>
                      <a:lnTo>
                        <a:pt x="56" y="234"/>
                      </a:lnTo>
                      <a:lnTo>
                        <a:pt x="66" y="240"/>
                      </a:lnTo>
                      <a:lnTo>
                        <a:pt x="78" y="246"/>
                      </a:lnTo>
                      <a:lnTo>
                        <a:pt x="90" y="250"/>
                      </a:lnTo>
                      <a:lnTo>
                        <a:pt x="102" y="254"/>
                      </a:lnTo>
                      <a:lnTo>
                        <a:pt x="114" y="256"/>
                      </a:lnTo>
                      <a:lnTo>
                        <a:pt x="128" y="256"/>
                      </a:lnTo>
                      <a:lnTo>
                        <a:pt x="128" y="256"/>
                      </a:lnTo>
                      <a:close/>
                      <a:moveTo>
                        <a:pt x="128" y="30"/>
                      </a:moveTo>
                      <a:lnTo>
                        <a:pt x="128" y="30"/>
                      </a:lnTo>
                      <a:lnTo>
                        <a:pt x="148" y="32"/>
                      </a:lnTo>
                      <a:lnTo>
                        <a:pt x="166" y="36"/>
                      </a:lnTo>
                      <a:lnTo>
                        <a:pt x="182" y="46"/>
                      </a:lnTo>
                      <a:lnTo>
                        <a:pt x="198" y="58"/>
                      </a:lnTo>
                      <a:lnTo>
                        <a:pt x="210" y="72"/>
                      </a:lnTo>
                      <a:lnTo>
                        <a:pt x="218" y="90"/>
                      </a:lnTo>
                      <a:lnTo>
                        <a:pt x="224" y="108"/>
                      </a:lnTo>
                      <a:lnTo>
                        <a:pt x="226" y="128"/>
                      </a:lnTo>
                      <a:lnTo>
                        <a:pt x="226" y="128"/>
                      </a:lnTo>
                      <a:lnTo>
                        <a:pt x="224" y="148"/>
                      </a:lnTo>
                      <a:lnTo>
                        <a:pt x="218" y="168"/>
                      </a:lnTo>
                      <a:lnTo>
                        <a:pt x="210" y="184"/>
                      </a:lnTo>
                      <a:lnTo>
                        <a:pt x="198" y="198"/>
                      </a:lnTo>
                      <a:lnTo>
                        <a:pt x="182" y="210"/>
                      </a:lnTo>
                      <a:lnTo>
                        <a:pt x="166" y="220"/>
                      </a:lnTo>
                      <a:lnTo>
                        <a:pt x="148" y="226"/>
                      </a:lnTo>
                      <a:lnTo>
                        <a:pt x="128" y="228"/>
                      </a:lnTo>
                      <a:lnTo>
                        <a:pt x="128" y="228"/>
                      </a:lnTo>
                      <a:lnTo>
                        <a:pt x="108" y="226"/>
                      </a:lnTo>
                      <a:lnTo>
                        <a:pt x="88" y="220"/>
                      </a:lnTo>
                      <a:lnTo>
                        <a:pt x="72" y="210"/>
                      </a:lnTo>
                      <a:lnTo>
                        <a:pt x="58" y="198"/>
                      </a:lnTo>
                      <a:lnTo>
                        <a:pt x="44" y="184"/>
                      </a:lnTo>
                      <a:lnTo>
                        <a:pt x="36" y="168"/>
                      </a:lnTo>
                      <a:lnTo>
                        <a:pt x="30" y="148"/>
                      </a:lnTo>
                      <a:lnTo>
                        <a:pt x="28" y="128"/>
                      </a:lnTo>
                      <a:lnTo>
                        <a:pt x="28" y="128"/>
                      </a:lnTo>
                      <a:lnTo>
                        <a:pt x="30" y="108"/>
                      </a:lnTo>
                      <a:lnTo>
                        <a:pt x="36" y="90"/>
                      </a:lnTo>
                      <a:lnTo>
                        <a:pt x="44" y="72"/>
                      </a:lnTo>
                      <a:lnTo>
                        <a:pt x="58" y="58"/>
                      </a:lnTo>
                      <a:lnTo>
                        <a:pt x="72" y="46"/>
                      </a:lnTo>
                      <a:lnTo>
                        <a:pt x="88" y="36"/>
                      </a:lnTo>
                      <a:lnTo>
                        <a:pt x="108" y="32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3" name="Freeform 131"/>
                <p:cNvSpPr>
                  <a:spLocks noEditPoints="1"/>
                </p:cNvSpPr>
                <p:nvPr/>
              </p:nvSpPr>
              <p:spPr bwMode="auto">
                <a:xfrm>
                  <a:off x="5829127" y="3938229"/>
                  <a:ext cx="758825" cy="758825"/>
                </a:xfrm>
                <a:custGeom>
                  <a:avLst/>
                  <a:gdLst>
                    <a:gd name="T0" fmla="*/ 220 w 478"/>
                    <a:gd name="T1" fmla="*/ 386 h 478"/>
                    <a:gd name="T2" fmla="*/ 292 w 478"/>
                    <a:gd name="T3" fmla="*/ 362 h 478"/>
                    <a:gd name="T4" fmla="*/ 400 w 478"/>
                    <a:gd name="T5" fmla="*/ 470 h 478"/>
                    <a:gd name="T6" fmla="*/ 428 w 478"/>
                    <a:gd name="T7" fmla="*/ 478 h 478"/>
                    <a:gd name="T8" fmla="*/ 448 w 478"/>
                    <a:gd name="T9" fmla="*/ 474 h 478"/>
                    <a:gd name="T10" fmla="*/ 464 w 478"/>
                    <a:gd name="T11" fmla="*/ 462 h 478"/>
                    <a:gd name="T12" fmla="*/ 476 w 478"/>
                    <a:gd name="T13" fmla="*/ 438 h 478"/>
                    <a:gd name="T14" fmla="*/ 474 w 478"/>
                    <a:gd name="T15" fmla="*/ 410 h 478"/>
                    <a:gd name="T16" fmla="*/ 362 w 478"/>
                    <a:gd name="T17" fmla="*/ 290 h 478"/>
                    <a:gd name="T18" fmla="*/ 380 w 478"/>
                    <a:gd name="T19" fmla="*/ 244 h 478"/>
                    <a:gd name="T20" fmla="*/ 388 w 478"/>
                    <a:gd name="T21" fmla="*/ 194 h 478"/>
                    <a:gd name="T22" fmla="*/ 378 w 478"/>
                    <a:gd name="T23" fmla="*/ 136 h 478"/>
                    <a:gd name="T24" fmla="*/ 354 w 478"/>
                    <a:gd name="T25" fmla="*/ 86 h 478"/>
                    <a:gd name="T26" fmla="*/ 316 w 478"/>
                    <a:gd name="T27" fmla="*/ 44 h 478"/>
                    <a:gd name="T28" fmla="*/ 268 w 478"/>
                    <a:gd name="T29" fmla="*/ 16 h 478"/>
                    <a:gd name="T30" fmla="*/ 214 w 478"/>
                    <a:gd name="T31" fmla="*/ 2 h 478"/>
                    <a:gd name="T32" fmla="*/ 174 w 478"/>
                    <a:gd name="T33" fmla="*/ 2 h 478"/>
                    <a:gd name="T34" fmla="*/ 118 w 478"/>
                    <a:gd name="T35" fmla="*/ 16 h 478"/>
                    <a:gd name="T36" fmla="*/ 70 w 478"/>
                    <a:gd name="T37" fmla="*/ 44 h 478"/>
                    <a:gd name="T38" fmla="*/ 32 w 478"/>
                    <a:gd name="T39" fmla="*/ 86 h 478"/>
                    <a:gd name="T40" fmla="*/ 8 w 478"/>
                    <a:gd name="T41" fmla="*/ 136 h 478"/>
                    <a:gd name="T42" fmla="*/ 0 w 478"/>
                    <a:gd name="T43" fmla="*/ 194 h 478"/>
                    <a:gd name="T44" fmla="*/ 4 w 478"/>
                    <a:gd name="T45" fmla="*/ 234 h 478"/>
                    <a:gd name="T46" fmla="*/ 22 w 478"/>
                    <a:gd name="T47" fmla="*/ 286 h 478"/>
                    <a:gd name="T48" fmla="*/ 56 w 478"/>
                    <a:gd name="T49" fmla="*/ 332 h 478"/>
                    <a:gd name="T50" fmla="*/ 100 w 478"/>
                    <a:gd name="T51" fmla="*/ 366 h 478"/>
                    <a:gd name="T52" fmla="*/ 154 w 478"/>
                    <a:gd name="T53" fmla="*/ 384 h 478"/>
                    <a:gd name="T54" fmla="*/ 194 w 478"/>
                    <a:gd name="T55" fmla="*/ 388 h 478"/>
                    <a:gd name="T56" fmla="*/ 210 w 478"/>
                    <a:gd name="T57" fmla="*/ 34 h 478"/>
                    <a:gd name="T58" fmla="*/ 256 w 478"/>
                    <a:gd name="T59" fmla="*/ 46 h 478"/>
                    <a:gd name="T60" fmla="*/ 296 w 478"/>
                    <a:gd name="T61" fmla="*/ 70 h 478"/>
                    <a:gd name="T62" fmla="*/ 328 w 478"/>
                    <a:gd name="T63" fmla="*/ 104 h 478"/>
                    <a:gd name="T64" fmla="*/ 348 w 478"/>
                    <a:gd name="T65" fmla="*/ 146 h 478"/>
                    <a:gd name="T66" fmla="*/ 354 w 478"/>
                    <a:gd name="T67" fmla="*/ 194 h 478"/>
                    <a:gd name="T68" fmla="*/ 348 w 478"/>
                    <a:gd name="T69" fmla="*/ 242 h 478"/>
                    <a:gd name="T70" fmla="*/ 320 w 478"/>
                    <a:gd name="T71" fmla="*/ 296 h 478"/>
                    <a:gd name="T72" fmla="*/ 440 w 478"/>
                    <a:gd name="T73" fmla="*/ 416 h 478"/>
                    <a:gd name="T74" fmla="*/ 444 w 478"/>
                    <a:gd name="T75" fmla="*/ 434 h 478"/>
                    <a:gd name="T76" fmla="*/ 434 w 478"/>
                    <a:gd name="T77" fmla="*/ 444 h 478"/>
                    <a:gd name="T78" fmla="*/ 422 w 478"/>
                    <a:gd name="T79" fmla="*/ 444 h 478"/>
                    <a:gd name="T80" fmla="*/ 306 w 478"/>
                    <a:gd name="T81" fmla="*/ 328 h 478"/>
                    <a:gd name="T82" fmla="*/ 284 w 478"/>
                    <a:gd name="T83" fmla="*/ 328 h 478"/>
                    <a:gd name="T84" fmla="*/ 218 w 478"/>
                    <a:gd name="T85" fmla="*/ 354 h 478"/>
                    <a:gd name="T86" fmla="*/ 176 w 478"/>
                    <a:gd name="T87" fmla="*/ 354 h 478"/>
                    <a:gd name="T88" fmla="*/ 130 w 478"/>
                    <a:gd name="T89" fmla="*/ 344 h 478"/>
                    <a:gd name="T90" fmla="*/ 90 w 478"/>
                    <a:gd name="T91" fmla="*/ 318 h 478"/>
                    <a:gd name="T92" fmla="*/ 60 w 478"/>
                    <a:gd name="T93" fmla="*/ 284 h 478"/>
                    <a:gd name="T94" fmla="*/ 40 w 478"/>
                    <a:gd name="T95" fmla="*/ 242 h 478"/>
                    <a:gd name="T96" fmla="*/ 32 w 478"/>
                    <a:gd name="T97" fmla="*/ 194 h 478"/>
                    <a:gd name="T98" fmla="*/ 36 w 478"/>
                    <a:gd name="T99" fmla="*/ 162 h 478"/>
                    <a:gd name="T100" fmla="*/ 52 w 478"/>
                    <a:gd name="T101" fmla="*/ 118 h 478"/>
                    <a:gd name="T102" fmla="*/ 80 w 478"/>
                    <a:gd name="T103" fmla="*/ 80 h 478"/>
                    <a:gd name="T104" fmla="*/ 116 w 478"/>
                    <a:gd name="T105" fmla="*/ 52 h 478"/>
                    <a:gd name="T106" fmla="*/ 160 w 478"/>
                    <a:gd name="T107" fmla="*/ 36 h 478"/>
                    <a:gd name="T108" fmla="*/ 194 w 478"/>
                    <a:gd name="T109" fmla="*/ 34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78" h="478">
                      <a:moveTo>
                        <a:pt x="194" y="388"/>
                      </a:moveTo>
                      <a:lnTo>
                        <a:pt x="194" y="388"/>
                      </a:lnTo>
                      <a:lnTo>
                        <a:pt x="220" y="386"/>
                      </a:lnTo>
                      <a:lnTo>
                        <a:pt x="244" y="382"/>
                      </a:lnTo>
                      <a:lnTo>
                        <a:pt x="268" y="372"/>
                      </a:lnTo>
                      <a:lnTo>
                        <a:pt x="292" y="362"/>
                      </a:lnTo>
                      <a:lnTo>
                        <a:pt x="394" y="462"/>
                      </a:lnTo>
                      <a:lnTo>
                        <a:pt x="394" y="462"/>
                      </a:lnTo>
                      <a:lnTo>
                        <a:pt x="400" y="470"/>
                      </a:lnTo>
                      <a:lnTo>
                        <a:pt x="410" y="474"/>
                      </a:lnTo>
                      <a:lnTo>
                        <a:pt x="418" y="476"/>
                      </a:lnTo>
                      <a:lnTo>
                        <a:pt x="428" y="478"/>
                      </a:lnTo>
                      <a:lnTo>
                        <a:pt x="428" y="478"/>
                      </a:lnTo>
                      <a:lnTo>
                        <a:pt x="438" y="476"/>
                      </a:lnTo>
                      <a:lnTo>
                        <a:pt x="448" y="474"/>
                      </a:lnTo>
                      <a:lnTo>
                        <a:pt x="456" y="470"/>
                      </a:lnTo>
                      <a:lnTo>
                        <a:pt x="464" y="462"/>
                      </a:lnTo>
                      <a:lnTo>
                        <a:pt x="464" y="462"/>
                      </a:lnTo>
                      <a:lnTo>
                        <a:pt x="470" y="456"/>
                      </a:lnTo>
                      <a:lnTo>
                        <a:pt x="474" y="446"/>
                      </a:lnTo>
                      <a:lnTo>
                        <a:pt x="476" y="438"/>
                      </a:lnTo>
                      <a:lnTo>
                        <a:pt x="478" y="428"/>
                      </a:lnTo>
                      <a:lnTo>
                        <a:pt x="476" y="418"/>
                      </a:lnTo>
                      <a:lnTo>
                        <a:pt x="474" y="410"/>
                      </a:lnTo>
                      <a:lnTo>
                        <a:pt x="470" y="400"/>
                      </a:lnTo>
                      <a:lnTo>
                        <a:pt x="464" y="392"/>
                      </a:lnTo>
                      <a:lnTo>
                        <a:pt x="362" y="290"/>
                      </a:lnTo>
                      <a:lnTo>
                        <a:pt x="362" y="290"/>
                      </a:lnTo>
                      <a:lnTo>
                        <a:pt x="372" y="268"/>
                      </a:lnTo>
                      <a:lnTo>
                        <a:pt x="380" y="244"/>
                      </a:lnTo>
                      <a:lnTo>
                        <a:pt x="386" y="220"/>
                      </a:lnTo>
                      <a:lnTo>
                        <a:pt x="388" y="194"/>
                      </a:lnTo>
                      <a:lnTo>
                        <a:pt x="388" y="194"/>
                      </a:lnTo>
                      <a:lnTo>
                        <a:pt x="386" y="174"/>
                      </a:lnTo>
                      <a:lnTo>
                        <a:pt x="384" y="156"/>
                      </a:lnTo>
                      <a:lnTo>
                        <a:pt x="378" y="136"/>
                      </a:lnTo>
                      <a:lnTo>
                        <a:pt x="372" y="118"/>
                      </a:lnTo>
                      <a:lnTo>
                        <a:pt x="364" y="102"/>
                      </a:lnTo>
                      <a:lnTo>
                        <a:pt x="354" y="86"/>
                      </a:lnTo>
                      <a:lnTo>
                        <a:pt x="344" y="70"/>
                      </a:lnTo>
                      <a:lnTo>
                        <a:pt x="330" y="58"/>
                      </a:lnTo>
                      <a:lnTo>
                        <a:pt x="316" y="44"/>
                      </a:lnTo>
                      <a:lnTo>
                        <a:pt x="302" y="34"/>
                      </a:lnTo>
                      <a:lnTo>
                        <a:pt x="286" y="24"/>
                      </a:lnTo>
                      <a:lnTo>
                        <a:pt x="268" y="16"/>
                      </a:lnTo>
                      <a:lnTo>
                        <a:pt x="250" y="10"/>
                      </a:lnTo>
                      <a:lnTo>
                        <a:pt x="232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74" y="2"/>
                      </a:lnTo>
                      <a:lnTo>
                        <a:pt x="154" y="4"/>
                      </a:lnTo>
                      <a:lnTo>
                        <a:pt x="136" y="10"/>
                      </a:lnTo>
                      <a:lnTo>
                        <a:pt x="118" y="16"/>
                      </a:lnTo>
                      <a:lnTo>
                        <a:pt x="100" y="24"/>
                      </a:lnTo>
                      <a:lnTo>
                        <a:pt x="84" y="34"/>
                      </a:lnTo>
                      <a:lnTo>
                        <a:pt x="70" y="44"/>
                      </a:lnTo>
                      <a:lnTo>
                        <a:pt x="56" y="58"/>
                      </a:lnTo>
                      <a:lnTo>
                        <a:pt x="44" y="70"/>
                      </a:lnTo>
                      <a:lnTo>
                        <a:pt x="32" y="86"/>
                      </a:lnTo>
                      <a:lnTo>
                        <a:pt x="22" y="102"/>
                      </a:lnTo>
                      <a:lnTo>
                        <a:pt x="14" y="118"/>
                      </a:lnTo>
                      <a:lnTo>
                        <a:pt x="8" y="136"/>
                      </a:lnTo>
                      <a:lnTo>
                        <a:pt x="4" y="156"/>
                      </a:lnTo>
                      <a:lnTo>
                        <a:pt x="0" y="174"/>
                      </a:lnTo>
                      <a:lnTo>
                        <a:pt x="0" y="194"/>
                      </a:lnTo>
                      <a:lnTo>
                        <a:pt x="0" y="194"/>
                      </a:lnTo>
                      <a:lnTo>
                        <a:pt x="0" y="214"/>
                      </a:lnTo>
                      <a:lnTo>
                        <a:pt x="4" y="234"/>
                      </a:lnTo>
                      <a:lnTo>
                        <a:pt x="8" y="252"/>
                      </a:lnTo>
                      <a:lnTo>
                        <a:pt x="14" y="270"/>
                      </a:lnTo>
                      <a:lnTo>
                        <a:pt x="22" y="286"/>
                      </a:lnTo>
                      <a:lnTo>
                        <a:pt x="32" y="302"/>
                      </a:lnTo>
                      <a:lnTo>
                        <a:pt x="44" y="318"/>
                      </a:lnTo>
                      <a:lnTo>
                        <a:pt x="56" y="332"/>
                      </a:lnTo>
                      <a:lnTo>
                        <a:pt x="70" y="344"/>
                      </a:lnTo>
                      <a:lnTo>
                        <a:pt x="84" y="356"/>
                      </a:lnTo>
                      <a:lnTo>
                        <a:pt x="100" y="366"/>
                      </a:lnTo>
                      <a:lnTo>
                        <a:pt x="118" y="374"/>
                      </a:lnTo>
                      <a:lnTo>
                        <a:pt x="136" y="380"/>
                      </a:lnTo>
                      <a:lnTo>
                        <a:pt x="154" y="384"/>
                      </a:lnTo>
                      <a:lnTo>
                        <a:pt x="174" y="388"/>
                      </a:lnTo>
                      <a:lnTo>
                        <a:pt x="194" y="388"/>
                      </a:lnTo>
                      <a:lnTo>
                        <a:pt x="194" y="388"/>
                      </a:lnTo>
                      <a:close/>
                      <a:moveTo>
                        <a:pt x="194" y="34"/>
                      </a:moveTo>
                      <a:lnTo>
                        <a:pt x="194" y="34"/>
                      </a:lnTo>
                      <a:lnTo>
                        <a:pt x="210" y="34"/>
                      </a:lnTo>
                      <a:lnTo>
                        <a:pt x="226" y="36"/>
                      </a:lnTo>
                      <a:lnTo>
                        <a:pt x="242" y="40"/>
                      </a:lnTo>
                      <a:lnTo>
                        <a:pt x="256" y="46"/>
                      </a:lnTo>
                      <a:lnTo>
                        <a:pt x="270" y="52"/>
                      </a:lnTo>
                      <a:lnTo>
                        <a:pt x="284" y="60"/>
                      </a:lnTo>
                      <a:lnTo>
                        <a:pt x="296" y="70"/>
                      </a:lnTo>
                      <a:lnTo>
                        <a:pt x="308" y="80"/>
                      </a:lnTo>
                      <a:lnTo>
                        <a:pt x="318" y="92"/>
                      </a:lnTo>
                      <a:lnTo>
                        <a:pt x="328" y="104"/>
                      </a:lnTo>
                      <a:lnTo>
                        <a:pt x="336" y="118"/>
                      </a:lnTo>
                      <a:lnTo>
                        <a:pt x="342" y="132"/>
                      </a:lnTo>
                      <a:lnTo>
                        <a:pt x="348" y="146"/>
                      </a:lnTo>
                      <a:lnTo>
                        <a:pt x="352" y="162"/>
                      </a:lnTo>
                      <a:lnTo>
                        <a:pt x="354" y="178"/>
                      </a:lnTo>
                      <a:lnTo>
                        <a:pt x="354" y="194"/>
                      </a:lnTo>
                      <a:lnTo>
                        <a:pt x="354" y="194"/>
                      </a:lnTo>
                      <a:lnTo>
                        <a:pt x="352" y="218"/>
                      </a:lnTo>
                      <a:lnTo>
                        <a:pt x="348" y="242"/>
                      </a:lnTo>
                      <a:lnTo>
                        <a:pt x="340" y="264"/>
                      </a:lnTo>
                      <a:lnTo>
                        <a:pt x="328" y="284"/>
                      </a:lnTo>
                      <a:lnTo>
                        <a:pt x="320" y="296"/>
                      </a:lnTo>
                      <a:lnTo>
                        <a:pt x="330" y="306"/>
                      </a:lnTo>
                      <a:lnTo>
                        <a:pt x="440" y="416"/>
                      </a:lnTo>
                      <a:lnTo>
                        <a:pt x="440" y="416"/>
                      </a:lnTo>
                      <a:lnTo>
                        <a:pt x="444" y="422"/>
                      </a:lnTo>
                      <a:lnTo>
                        <a:pt x="444" y="428"/>
                      </a:lnTo>
                      <a:lnTo>
                        <a:pt x="444" y="434"/>
                      </a:lnTo>
                      <a:lnTo>
                        <a:pt x="440" y="440"/>
                      </a:lnTo>
                      <a:lnTo>
                        <a:pt x="440" y="440"/>
                      </a:lnTo>
                      <a:lnTo>
                        <a:pt x="434" y="444"/>
                      </a:lnTo>
                      <a:lnTo>
                        <a:pt x="428" y="444"/>
                      </a:lnTo>
                      <a:lnTo>
                        <a:pt x="428" y="444"/>
                      </a:lnTo>
                      <a:lnTo>
                        <a:pt x="422" y="444"/>
                      </a:lnTo>
                      <a:lnTo>
                        <a:pt x="416" y="440"/>
                      </a:lnTo>
                      <a:lnTo>
                        <a:pt x="416" y="440"/>
                      </a:lnTo>
                      <a:lnTo>
                        <a:pt x="306" y="328"/>
                      </a:lnTo>
                      <a:lnTo>
                        <a:pt x="296" y="320"/>
                      </a:lnTo>
                      <a:lnTo>
                        <a:pt x="284" y="328"/>
                      </a:lnTo>
                      <a:lnTo>
                        <a:pt x="284" y="328"/>
                      </a:lnTo>
                      <a:lnTo>
                        <a:pt x="264" y="340"/>
                      </a:lnTo>
                      <a:lnTo>
                        <a:pt x="242" y="348"/>
                      </a:lnTo>
                      <a:lnTo>
                        <a:pt x="218" y="354"/>
                      </a:lnTo>
                      <a:lnTo>
                        <a:pt x="194" y="356"/>
                      </a:lnTo>
                      <a:lnTo>
                        <a:pt x="194" y="356"/>
                      </a:lnTo>
                      <a:lnTo>
                        <a:pt x="176" y="354"/>
                      </a:lnTo>
                      <a:lnTo>
                        <a:pt x="160" y="352"/>
                      </a:lnTo>
                      <a:lnTo>
                        <a:pt x="146" y="348"/>
                      </a:lnTo>
                      <a:lnTo>
                        <a:pt x="130" y="344"/>
                      </a:lnTo>
                      <a:lnTo>
                        <a:pt x="116" y="336"/>
                      </a:lnTo>
                      <a:lnTo>
                        <a:pt x="104" y="328"/>
                      </a:lnTo>
                      <a:lnTo>
                        <a:pt x="90" y="318"/>
                      </a:lnTo>
                      <a:lnTo>
                        <a:pt x="80" y="308"/>
                      </a:lnTo>
                      <a:lnTo>
                        <a:pt x="68" y="296"/>
                      </a:lnTo>
                      <a:lnTo>
                        <a:pt x="60" y="284"/>
                      </a:lnTo>
                      <a:lnTo>
                        <a:pt x="52" y="272"/>
                      </a:lnTo>
                      <a:lnTo>
                        <a:pt x="44" y="258"/>
                      </a:lnTo>
                      <a:lnTo>
                        <a:pt x="40" y="242"/>
                      </a:lnTo>
                      <a:lnTo>
                        <a:pt x="36" y="226"/>
                      </a:lnTo>
                      <a:lnTo>
                        <a:pt x="32" y="210"/>
                      </a:lnTo>
                      <a:lnTo>
                        <a:pt x="32" y="194"/>
                      </a:lnTo>
                      <a:lnTo>
                        <a:pt x="32" y="194"/>
                      </a:lnTo>
                      <a:lnTo>
                        <a:pt x="32" y="178"/>
                      </a:lnTo>
                      <a:lnTo>
                        <a:pt x="36" y="162"/>
                      </a:lnTo>
                      <a:lnTo>
                        <a:pt x="40" y="146"/>
                      </a:lnTo>
                      <a:lnTo>
                        <a:pt x="44" y="132"/>
                      </a:lnTo>
                      <a:lnTo>
                        <a:pt x="52" y="118"/>
                      </a:lnTo>
                      <a:lnTo>
                        <a:pt x="60" y="104"/>
                      </a:lnTo>
                      <a:lnTo>
                        <a:pt x="68" y="92"/>
                      </a:lnTo>
                      <a:lnTo>
                        <a:pt x="80" y="80"/>
                      </a:lnTo>
                      <a:lnTo>
                        <a:pt x="90" y="70"/>
                      </a:lnTo>
                      <a:lnTo>
                        <a:pt x="104" y="60"/>
                      </a:lnTo>
                      <a:lnTo>
                        <a:pt x="116" y="52"/>
                      </a:lnTo>
                      <a:lnTo>
                        <a:pt x="130" y="46"/>
                      </a:lnTo>
                      <a:lnTo>
                        <a:pt x="146" y="40"/>
                      </a:lnTo>
                      <a:lnTo>
                        <a:pt x="160" y="36"/>
                      </a:lnTo>
                      <a:lnTo>
                        <a:pt x="176" y="34"/>
                      </a:lnTo>
                      <a:lnTo>
                        <a:pt x="194" y="34"/>
                      </a:lnTo>
                      <a:lnTo>
                        <a:pt x="19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4" name="Freeform 132"/>
                <p:cNvSpPr>
                  <a:spLocks/>
                </p:cNvSpPr>
                <p:nvPr/>
              </p:nvSpPr>
              <p:spPr bwMode="auto">
                <a:xfrm>
                  <a:off x="6022802" y="4220804"/>
                  <a:ext cx="225425" cy="53975"/>
                </a:xfrm>
                <a:custGeom>
                  <a:avLst/>
                  <a:gdLst>
                    <a:gd name="T0" fmla="*/ 10 w 142"/>
                    <a:gd name="T1" fmla="*/ 34 h 34"/>
                    <a:gd name="T2" fmla="*/ 134 w 142"/>
                    <a:gd name="T3" fmla="*/ 34 h 34"/>
                    <a:gd name="T4" fmla="*/ 134 w 142"/>
                    <a:gd name="T5" fmla="*/ 34 h 34"/>
                    <a:gd name="T6" fmla="*/ 136 w 142"/>
                    <a:gd name="T7" fmla="*/ 32 h 34"/>
                    <a:gd name="T8" fmla="*/ 140 w 142"/>
                    <a:gd name="T9" fmla="*/ 30 h 34"/>
                    <a:gd name="T10" fmla="*/ 142 w 142"/>
                    <a:gd name="T11" fmla="*/ 28 h 34"/>
                    <a:gd name="T12" fmla="*/ 142 w 142"/>
                    <a:gd name="T13" fmla="*/ 24 h 34"/>
                    <a:gd name="T14" fmla="*/ 142 w 142"/>
                    <a:gd name="T15" fmla="*/ 8 h 34"/>
                    <a:gd name="T16" fmla="*/ 142 w 142"/>
                    <a:gd name="T17" fmla="*/ 8 h 34"/>
                    <a:gd name="T18" fmla="*/ 142 w 142"/>
                    <a:gd name="T19" fmla="*/ 4 h 34"/>
                    <a:gd name="T20" fmla="*/ 140 w 142"/>
                    <a:gd name="T21" fmla="*/ 2 h 34"/>
                    <a:gd name="T22" fmla="*/ 136 w 142"/>
                    <a:gd name="T23" fmla="*/ 0 h 34"/>
                    <a:gd name="T24" fmla="*/ 134 w 142"/>
                    <a:gd name="T25" fmla="*/ 0 h 34"/>
                    <a:gd name="T26" fmla="*/ 10 w 142"/>
                    <a:gd name="T27" fmla="*/ 0 h 34"/>
                    <a:gd name="T28" fmla="*/ 10 w 142"/>
                    <a:gd name="T29" fmla="*/ 0 h 34"/>
                    <a:gd name="T30" fmla="*/ 6 w 142"/>
                    <a:gd name="T31" fmla="*/ 0 h 34"/>
                    <a:gd name="T32" fmla="*/ 4 w 142"/>
                    <a:gd name="T33" fmla="*/ 2 h 34"/>
                    <a:gd name="T34" fmla="*/ 2 w 142"/>
                    <a:gd name="T35" fmla="*/ 4 h 34"/>
                    <a:gd name="T36" fmla="*/ 0 w 142"/>
                    <a:gd name="T37" fmla="*/ 8 h 34"/>
                    <a:gd name="T38" fmla="*/ 0 w 142"/>
                    <a:gd name="T39" fmla="*/ 24 h 34"/>
                    <a:gd name="T40" fmla="*/ 0 w 142"/>
                    <a:gd name="T41" fmla="*/ 24 h 34"/>
                    <a:gd name="T42" fmla="*/ 2 w 142"/>
                    <a:gd name="T43" fmla="*/ 28 h 34"/>
                    <a:gd name="T44" fmla="*/ 4 w 142"/>
                    <a:gd name="T45" fmla="*/ 30 h 34"/>
                    <a:gd name="T46" fmla="*/ 6 w 142"/>
                    <a:gd name="T47" fmla="*/ 32 h 34"/>
                    <a:gd name="T48" fmla="*/ 10 w 142"/>
                    <a:gd name="T49" fmla="*/ 34 h 34"/>
                    <a:gd name="T50" fmla="*/ 10 w 142"/>
                    <a:gd name="T5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34">
                      <a:moveTo>
                        <a:pt x="10" y="34"/>
                      </a:moveTo>
                      <a:lnTo>
                        <a:pt x="134" y="34"/>
                      </a:lnTo>
                      <a:lnTo>
                        <a:pt x="134" y="34"/>
                      </a:lnTo>
                      <a:lnTo>
                        <a:pt x="136" y="32"/>
                      </a:lnTo>
                      <a:lnTo>
                        <a:pt x="140" y="30"/>
                      </a:lnTo>
                      <a:lnTo>
                        <a:pt x="142" y="28"/>
                      </a:lnTo>
                      <a:lnTo>
                        <a:pt x="142" y="24"/>
                      </a:lnTo>
                      <a:lnTo>
                        <a:pt x="142" y="8"/>
                      </a:lnTo>
                      <a:lnTo>
                        <a:pt x="142" y="8"/>
                      </a:lnTo>
                      <a:lnTo>
                        <a:pt x="142" y="4"/>
                      </a:lnTo>
                      <a:lnTo>
                        <a:pt x="140" y="2"/>
                      </a:lnTo>
                      <a:lnTo>
                        <a:pt x="136" y="0"/>
                      </a:lnTo>
                      <a:lnTo>
                        <a:pt x="13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2" y="28"/>
                      </a:lnTo>
                      <a:lnTo>
                        <a:pt x="4" y="30"/>
                      </a:lnTo>
                      <a:lnTo>
                        <a:pt x="6" y="32"/>
                      </a:lnTo>
                      <a:lnTo>
                        <a:pt x="10" y="34"/>
                      </a:lnTo>
                      <a:lnTo>
                        <a:pt x="1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144" name="자유형 143"/>
              <p:cNvSpPr/>
              <p:nvPr/>
            </p:nvSpPr>
            <p:spPr>
              <a:xfrm rot="18900000">
                <a:off x="3654754" y="9527324"/>
                <a:ext cx="831255" cy="425111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" name="그룹 13"/>
          <p:cNvGrpSpPr/>
          <p:nvPr/>
        </p:nvGrpSpPr>
        <p:grpSpPr>
          <a:xfrm>
            <a:off x="6183883" y="4031452"/>
            <a:ext cx="2510216" cy="2133142"/>
            <a:chOff x="6183883" y="4031452"/>
            <a:chExt cx="2510216" cy="2133142"/>
          </a:xfrm>
        </p:grpSpPr>
        <p:sp>
          <p:nvSpPr>
            <p:cNvPr id="178" name="직사각형 177"/>
            <p:cNvSpPr/>
            <p:nvPr/>
          </p:nvSpPr>
          <p:spPr>
            <a:xfrm>
              <a:off x="6794720" y="5656763"/>
              <a:ext cx="189937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전년도 평가결과 안내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r>
                <a:rPr lang="en-US" altLang="ko-KR" sz="11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11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학부모 </a:t>
              </a:r>
              <a:r>
                <a:rPr lang="ko-KR" altLang="en-US" sz="11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총회</a:t>
              </a:r>
              <a:r>
                <a:rPr lang="en-US" altLang="ko-KR" sz="11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1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가정통신문</a:t>
              </a:r>
              <a:r>
                <a:rPr lang="en-US" altLang="ko-KR" sz="11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1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홈페이지</a:t>
              </a:r>
              <a:r>
                <a:rPr lang="en-US" altLang="ko-KR" sz="11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</a:t>
              </a:r>
              <a:endParaRPr lang="en-US" altLang="ko-KR" sz="11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26" name="자유형 225"/>
            <p:cNvSpPr/>
            <p:nvPr/>
          </p:nvSpPr>
          <p:spPr>
            <a:xfrm flipV="1">
              <a:off x="6582019" y="4804847"/>
              <a:ext cx="239314" cy="987301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6183883" y="4031452"/>
              <a:ext cx="1114212" cy="935282"/>
              <a:chOff x="4523518" y="10280059"/>
              <a:chExt cx="1114212" cy="935282"/>
            </a:xfrm>
          </p:grpSpPr>
          <p:sp>
            <p:nvSpPr>
              <p:cNvPr id="138" name="타원 137"/>
              <p:cNvSpPr/>
              <p:nvPr/>
            </p:nvSpPr>
            <p:spPr>
              <a:xfrm>
                <a:off x="4615463" y="10280059"/>
                <a:ext cx="935282" cy="935282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타원 138"/>
              <p:cNvSpPr/>
              <p:nvPr/>
            </p:nvSpPr>
            <p:spPr>
              <a:xfrm>
                <a:off x="4523518" y="10321062"/>
                <a:ext cx="833895" cy="833895"/>
              </a:xfrm>
              <a:prstGeom prst="ellipse">
                <a:avLst/>
              </a:prstGeom>
              <a:solidFill>
                <a:srgbClr val="ED8A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5" name="그룹 144"/>
              <p:cNvGrpSpPr/>
              <p:nvPr/>
            </p:nvGrpSpPr>
            <p:grpSpPr>
              <a:xfrm>
                <a:off x="4749910" y="10540570"/>
                <a:ext cx="384444" cy="380160"/>
                <a:chOff x="5165622" y="1011231"/>
                <a:chExt cx="286086" cy="282899"/>
              </a:xfrm>
              <a:solidFill>
                <a:schemeClr val="bg1"/>
              </a:solidFill>
            </p:grpSpPr>
            <p:sp>
              <p:nvSpPr>
                <p:cNvPr id="158" name="Freeform 10"/>
                <p:cNvSpPr>
                  <a:spLocks noEditPoints="1"/>
                </p:cNvSpPr>
                <p:nvPr/>
              </p:nvSpPr>
              <p:spPr bwMode="auto">
                <a:xfrm>
                  <a:off x="5165623" y="1011228"/>
                  <a:ext cx="286086" cy="282898"/>
                </a:xfrm>
                <a:custGeom>
                  <a:avLst/>
                  <a:gdLst>
                    <a:gd name="T0" fmla="*/ 144 w 152"/>
                    <a:gd name="T1" fmla="*/ 8 h 150"/>
                    <a:gd name="T2" fmla="*/ 120 w 152"/>
                    <a:gd name="T3" fmla="*/ 8 h 150"/>
                    <a:gd name="T4" fmla="*/ 112 w 152"/>
                    <a:gd name="T5" fmla="*/ 0 h 150"/>
                    <a:gd name="T6" fmla="*/ 40 w 152"/>
                    <a:gd name="T7" fmla="*/ 0 h 150"/>
                    <a:gd name="T8" fmla="*/ 32 w 152"/>
                    <a:gd name="T9" fmla="*/ 8 h 150"/>
                    <a:gd name="T10" fmla="*/ 8 w 152"/>
                    <a:gd name="T11" fmla="*/ 8 h 150"/>
                    <a:gd name="T12" fmla="*/ 0 w 152"/>
                    <a:gd name="T13" fmla="*/ 16 h 150"/>
                    <a:gd name="T14" fmla="*/ 8 w 152"/>
                    <a:gd name="T15" fmla="*/ 24 h 150"/>
                    <a:gd name="T16" fmla="*/ 8 w 152"/>
                    <a:gd name="T17" fmla="*/ 108 h 150"/>
                    <a:gd name="T18" fmla="*/ 16 w 152"/>
                    <a:gd name="T19" fmla="*/ 116 h 150"/>
                    <a:gd name="T20" fmla="*/ 57 w 152"/>
                    <a:gd name="T21" fmla="*/ 116 h 150"/>
                    <a:gd name="T22" fmla="*/ 37 w 152"/>
                    <a:gd name="T23" fmla="*/ 136 h 150"/>
                    <a:gd name="T24" fmla="*/ 37 w 152"/>
                    <a:gd name="T25" fmla="*/ 147 h 150"/>
                    <a:gd name="T26" fmla="*/ 48 w 152"/>
                    <a:gd name="T27" fmla="*/ 147 h 150"/>
                    <a:gd name="T28" fmla="*/ 76 w 152"/>
                    <a:gd name="T29" fmla="*/ 119 h 150"/>
                    <a:gd name="T30" fmla="*/ 104 w 152"/>
                    <a:gd name="T31" fmla="*/ 147 h 150"/>
                    <a:gd name="T32" fmla="*/ 115 w 152"/>
                    <a:gd name="T33" fmla="*/ 147 h 150"/>
                    <a:gd name="T34" fmla="*/ 115 w 152"/>
                    <a:gd name="T35" fmla="*/ 136 h 150"/>
                    <a:gd name="T36" fmla="*/ 95 w 152"/>
                    <a:gd name="T37" fmla="*/ 116 h 150"/>
                    <a:gd name="T38" fmla="*/ 136 w 152"/>
                    <a:gd name="T39" fmla="*/ 116 h 150"/>
                    <a:gd name="T40" fmla="*/ 144 w 152"/>
                    <a:gd name="T41" fmla="*/ 108 h 150"/>
                    <a:gd name="T42" fmla="*/ 144 w 152"/>
                    <a:gd name="T43" fmla="*/ 24 h 150"/>
                    <a:gd name="T44" fmla="*/ 152 w 152"/>
                    <a:gd name="T45" fmla="*/ 16 h 150"/>
                    <a:gd name="T46" fmla="*/ 144 w 152"/>
                    <a:gd name="T47" fmla="*/ 8 h 150"/>
                    <a:gd name="T48" fmla="*/ 136 w 152"/>
                    <a:gd name="T49" fmla="*/ 31 h 150"/>
                    <a:gd name="T50" fmla="*/ 136 w 152"/>
                    <a:gd name="T51" fmla="*/ 101 h 150"/>
                    <a:gd name="T52" fmla="*/ 129 w 152"/>
                    <a:gd name="T53" fmla="*/ 108 h 150"/>
                    <a:gd name="T54" fmla="*/ 23 w 152"/>
                    <a:gd name="T55" fmla="*/ 108 h 150"/>
                    <a:gd name="T56" fmla="*/ 16 w 152"/>
                    <a:gd name="T57" fmla="*/ 101 h 150"/>
                    <a:gd name="T58" fmla="*/ 16 w 152"/>
                    <a:gd name="T59" fmla="*/ 31 h 150"/>
                    <a:gd name="T60" fmla="*/ 23 w 152"/>
                    <a:gd name="T61" fmla="*/ 24 h 150"/>
                    <a:gd name="T62" fmla="*/ 129 w 152"/>
                    <a:gd name="T63" fmla="*/ 24 h 150"/>
                    <a:gd name="T64" fmla="*/ 136 w 152"/>
                    <a:gd name="T65" fmla="*/ 31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2" h="150">
                      <a:moveTo>
                        <a:pt x="144" y="8"/>
                      </a:moveTo>
                      <a:cubicBezTo>
                        <a:pt x="120" y="8"/>
                        <a:pt x="120" y="8"/>
                        <a:pt x="120" y="8"/>
                      </a:cubicBezTo>
                      <a:cubicBezTo>
                        <a:pt x="120" y="4"/>
                        <a:pt x="116" y="0"/>
                        <a:pt x="112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6" y="0"/>
                        <a:pt x="32" y="4"/>
                        <a:pt x="32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" y="8"/>
                        <a:pt x="0" y="12"/>
                        <a:pt x="0" y="16"/>
                      </a:cubicBezTo>
                      <a:cubicBezTo>
                        <a:pt x="0" y="20"/>
                        <a:pt x="4" y="24"/>
                        <a:pt x="8" y="24"/>
                      </a:cubicBezTo>
                      <a:cubicBezTo>
                        <a:pt x="8" y="108"/>
                        <a:pt x="8" y="108"/>
                        <a:pt x="8" y="108"/>
                      </a:cubicBezTo>
                      <a:cubicBezTo>
                        <a:pt x="8" y="112"/>
                        <a:pt x="12" y="116"/>
                        <a:pt x="16" y="116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37" y="136"/>
                        <a:pt x="37" y="136"/>
                        <a:pt x="37" y="136"/>
                      </a:cubicBezTo>
                      <a:cubicBezTo>
                        <a:pt x="34" y="139"/>
                        <a:pt x="34" y="144"/>
                        <a:pt x="37" y="147"/>
                      </a:cubicBezTo>
                      <a:cubicBezTo>
                        <a:pt x="40" y="150"/>
                        <a:pt x="45" y="150"/>
                        <a:pt x="48" y="147"/>
                      </a:cubicBezTo>
                      <a:cubicBezTo>
                        <a:pt x="76" y="119"/>
                        <a:pt x="76" y="119"/>
                        <a:pt x="76" y="119"/>
                      </a:cubicBezTo>
                      <a:cubicBezTo>
                        <a:pt x="104" y="147"/>
                        <a:pt x="104" y="147"/>
                        <a:pt x="104" y="147"/>
                      </a:cubicBezTo>
                      <a:cubicBezTo>
                        <a:pt x="107" y="150"/>
                        <a:pt x="112" y="150"/>
                        <a:pt x="115" y="147"/>
                      </a:cubicBezTo>
                      <a:cubicBezTo>
                        <a:pt x="118" y="144"/>
                        <a:pt x="118" y="139"/>
                        <a:pt x="115" y="136"/>
                      </a:cubicBezTo>
                      <a:cubicBezTo>
                        <a:pt x="95" y="116"/>
                        <a:pt x="95" y="116"/>
                        <a:pt x="95" y="116"/>
                      </a:cubicBezTo>
                      <a:cubicBezTo>
                        <a:pt x="136" y="116"/>
                        <a:pt x="136" y="116"/>
                        <a:pt x="136" y="116"/>
                      </a:cubicBezTo>
                      <a:cubicBezTo>
                        <a:pt x="140" y="116"/>
                        <a:pt x="144" y="112"/>
                        <a:pt x="144" y="108"/>
                      </a:cubicBezTo>
                      <a:cubicBezTo>
                        <a:pt x="144" y="24"/>
                        <a:pt x="144" y="24"/>
                        <a:pt x="144" y="24"/>
                      </a:cubicBezTo>
                      <a:cubicBezTo>
                        <a:pt x="148" y="24"/>
                        <a:pt x="152" y="20"/>
                        <a:pt x="152" y="16"/>
                      </a:cubicBezTo>
                      <a:cubicBezTo>
                        <a:pt x="152" y="12"/>
                        <a:pt x="148" y="8"/>
                        <a:pt x="144" y="8"/>
                      </a:cubicBezTo>
                      <a:close/>
                      <a:moveTo>
                        <a:pt x="136" y="31"/>
                      </a:move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36" y="105"/>
                        <a:pt x="133" y="108"/>
                        <a:pt x="129" y="108"/>
                      </a:cubicBezTo>
                      <a:cubicBezTo>
                        <a:pt x="23" y="108"/>
                        <a:pt x="23" y="108"/>
                        <a:pt x="23" y="108"/>
                      </a:cubicBezTo>
                      <a:cubicBezTo>
                        <a:pt x="19" y="108"/>
                        <a:pt x="16" y="105"/>
                        <a:pt x="16" y="10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27"/>
                        <a:pt x="19" y="24"/>
                        <a:pt x="23" y="24"/>
                      </a:cubicBezTo>
                      <a:cubicBezTo>
                        <a:pt x="129" y="24"/>
                        <a:pt x="129" y="24"/>
                        <a:pt x="129" y="24"/>
                      </a:cubicBezTo>
                      <a:cubicBezTo>
                        <a:pt x="133" y="24"/>
                        <a:pt x="136" y="27"/>
                        <a:pt x="136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9" name="Freeform 11"/>
                <p:cNvSpPr>
                  <a:spLocks/>
                </p:cNvSpPr>
                <p:nvPr/>
              </p:nvSpPr>
              <p:spPr bwMode="auto">
                <a:xfrm>
                  <a:off x="5248500" y="1109246"/>
                  <a:ext cx="30282" cy="90049"/>
                </a:xfrm>
                <a:custGeom>
                  <a:avLst/>
                  <a:gdLst>
                    <a:gd name="T0" fmla="*/ 8 w 16"/>
                    <a:gd name="T1" fmla="*/ 48 h 48"/>
                    <a:gd name="T2" fmla="*/ 16 w 16"/>
                    <a:gd name="T3" fmla="*/ 40 h 48"/>
                    <a:gd name="T4" fmla="*/ 16 w 16"/>
                    <a:gd name="T5" fmla="*/ 8 h 48"/>
                    <a:gd name="T6" fmla="*/ 8 w 16"/>
                    <a:gd name="T7" fmla="*/ 0 h 48"/>
                    <a:gd name="T8" fmla="*/ 0 w 16"/>
                    <a:gd name="T9" fmla="*/ 8 h 48"/>
                    <a:gd name="T10" fmla="*/ 0 w 16"/>
                    <a:gd name="T11" fmla="*/ 40 h 48"/>
                    <a:gd name="T12" fmla="*/ 8 w 16"/>
                    <a:gd name="T13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48">
                      <a:moveTo>
                        <a:pt x="8" y="48"/>
                      </a:moveTo>
                      <a:cubicBezTo>
                        <a:pt x="12" y="48"/>
                        <a:pt x="16" y="44"/>
                        <a:pt x="16" y="40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4"/>
                        <a:pt x="4" y="48"/>
                        <a:pt x="8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0" name="Freeform 12"/>
                <p:cNvSpPr>
                  <a:spLocks/>
                </p:cNvSpPr>
                <p:nvPr/>
              </p:nvSpPr>
              <p:spPr bwMode="auto">
                <a:xfrm>
                  <a:off x="5293923" y="1078964"/>
                  <a:ext cx="29485" cy="120331"/>
                </a:xfrm>
                <a:custGeom>
                  <a:avLst/>
                  <a:gdLst>
                    <a:gd name="T0" fmla="*/ 8 w 16"/>
                    <a:gd name="T1" fmla="*/ 64 h 64"/>
                    <a:gd name="T2" fmla="*/ 16 w 16"/>
                    <a:gd name="T3" fmla="*/ 56 h 64"/>
                    <a:gd name="T4" fmla="*/ 16 w 16"/>
                    <a:gd name="T5" fmla="*/ 8 h 64"/>
                    <a:gd name="T6" fmla="*/ 8 w 16"/>
                    <a:gd name="T7" fmla="*/ 0 h 64"/>
                    <a:gd name="T8" fmla="*/ 0 w 16"/>
                    <a:gd name="T9" fmla="*/ 8 h 64"/>
                    <a:gd name="T10" fmla="*/ 0 w 16"/>
                    <a:gd name="T11" fmla="*/ 56 h 64"/>
                    <a:gd name="T12" fmla="*/ 8 w 16"/>
                    <a:gd name="T13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64">
                      <a:moveTo>
                        <a:pt x="8" y="64"/>
                      </a:moveTo>
                      <a:cubicBezTo>
                        <a:pt x="12" y="64"/>
                        <a:pt x="16" y="60"/>
                        <a:pt x="16" y="56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0"/>
                        <a:pt x="4" y="64"/>
                        <a:pt x="8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1" name="Freeform 13"/>
                <p:cNvSpPr>
                  <a:spLocks/>
                </p:cNvSpPr>
                <p:nvPr/>
              </p:nvSpPr>
              <p:spPr bwMode="auto">
                <a:xfrm>
                  <a:off x="5338549" y="1131559"/>
                  <a:ext cx="30282" cy="67736"/>
                </a:xfrm>
                <a:custGeom>
                  <a:avLst/>
                  <a:gdLst>
                    <a:gd name="T0" fmla="*/ 8 w 16"/>
                    <a:gd name="T1" fmla="*/ 36 h 36"/>
                    <a:gd name="T2" fmla="*/ 16 w 16"/>
                    <a:gd name="T3" fmla="*/ 28 h 36"/>
                    <a:gd name="T4" fmla="*/ 16 w 16"/>
                    <a:gd name="T5" fmla="*/ 8 h 36"/>
                    <a:gd name="T6" fmla="*/ 8 w 16"/>
                    <a:gd name="T7" fmla="*/ 0 h 36"/>
                    <a:gd name="T8" fmla="*/ 0 w 16"/>
                    <a:gd name="T9" fmla="*/ 8 h 36"/>
                    <a:gd name="T10" fmla="*/ 0 w 16"/>
                    <a:gd name="T11" fmla="*/ 28 h 36"/>
                    <a:gd name="T12" fmla="*/ 8 w 16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36">
                      <a:moveTo>
                        <a:pt x="8" y="36"/>
                      </a:moveTo>
                      <a:cubicBezTo>
                        <a:pt x="12" y="36"/>
                        <a:pt x="16" y="32"/>
                        <a:pt x="16" y="2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2"/>
                        <a:pt x="4" y="36"/>
                        <a:pt x="8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47" name="그룹 146"/>
              <p:cNvGrpSpPr/>
              <p:nvPr/>
            </p:nvGrpSpPr>
            <p:grpSpPr>
              <a:xfrm>
                <a:off x="5460135" y="10677083"/>
                <a:ext cx="177595" cy="89769"/>
                <a:chOff x="2306185" y="3634434"/>
                <a:chExt cx="177595" cy="89769"/>
              </a:xfrm>
            </p:grpSpPr>
            <p:sp>
              <p:nvSpPr>
                <p:cNvPr id="154" name="이등변 삼각형 153"/>
                <p:cNvSpPr/>
                <p:nvPr/>
              </p:nvSpPr>
              <p:spPr>
                <a:xfrm rot="5400000">
                  <a:off x="2400202" y="3640625"/>
                  <a:ext cx="89769" cy="77387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5" name="이등변 삼각형 154"/>
                <p:cNvSpPr/>
                <p:nvPr/>
              </p:nvSpPr>
              <p:spPr>
                <a:xfrm rot="5400000">
                  <a:off x="2299994" y="3640625"/>
                  <a:ext cx="89769" cy="77387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25" name="자유형 124"/>
              <p:cNvSpPr/>
              <p:nvPr/>
            </p:nvSpPr>
            <p:spPr>
              <a:xfrm rot="18900000">
                <a:off x="4674418" y="10674923"/>
                <a:ext cx="828411" cy="420153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" name="그룹 11"/>
          <p:cNvGrpSpPr/>
          <p:nvPr/>
        </p:nvGrpSpPr>
        <p:grpSpPr>
          <a:xfrm>
            <a:off x="5424863" y="1808654"/>
            <a:ext cx="3191010" cy="1833226"/>
            <a:chOff x="5424863" y="1808654"/>
            <a:chExt cx="3191010" cy="1833226"/>
          </a:xfrm>
        </p:grpSpPr>
        <p:sp>
          <p:nvSpPr>
            <p:cNvPr id="175" name="자유형 174"/>
            <p:cNvSpPr/>
            <p:nvPr/>
          </p:nvSpPr>
          <p:spPr>
            <a:xfrm>
              <a:off x="5877601" y="1916113"/>
              <a:ext cx="419312" cy="1504151"/>
            </a:xfrm>
            <a:custGeom>
              <a:avLst/>
              <a:gdLst>
                <a:gd name="connsiteX0" fmla="*/ 0 w 617621"/>
                <a:gd name="connsiteY0" fmla="*/ 601579 h 601579"/>
                <a:gd name="connsiteX1" fmla="*/ 8021 w 617621"/>
                <a:gd name="connsiteY1" fmla="*/ 0 h 601579"/>
                <a:gd name="connsiteX2" fmla="*/ 617621 w 617621"/>
                <a:gd name="connsiteY2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621" h="601579">
                  <a:moveTo>
                    <a:pt x="0" y="601579"/>
                  </a:moveTo>
                  <a:lnTo>
                    <a:pt x="8021" y="0"/>
                  </a:lnTo>
                  <a:lnTo>
                    <a:pt x="617621" y="0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2" name="그룹 131"/>
            <p:cNvGrpSpPr/>
            <p:nvPr/>
          </p:nvGrpSpPr>
          <p:grpSpPr>
            <a:xfrm>
              <a:off x="5424863" y="2706598"/>
              <a:ext cx="1027227" cy="935282"/>
              <a:chOff x="1013432" y="2984277"/>
              <a:chExt cx="1027227" cy="935282"/>
            </a:xfrm>
          </p:grpSpPr>
          <p:sp>
            <p:nvSpPr>
              <p:cNvPr id="165" name="타원 164"/>
              <p:cNvSpPr/>
              <p:nvPr/>
            </p:nvSpPr>
            <p:spPr>
              <a:xfrm>
                <a:off x="1105377" y="2984277"/>
                <a:ext cx="935282" cy="935282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6" name="그룹 165"/>
              <p:cNvGrpSpPr/>
              <p:nvPr/>
            </p:nvGrpSpPr>
            <p:grpSpPr>
              <a:xfrm>
                <a:off x="1013432" y="3025280"/>
                <a:ext cx="967121" cy="833895"/>
                <a:chOff x="1240155" y="2962275"/>
                <a:chExt cx="967121" cy="833895"/>
              </a:xfrm>
            </p:grpSpPr>
            <p:sp>
              <p:nvSpPr>
                <p:cNvPr id="167" name="타원 166"/>
                <p:cNvSpPr/>
                <p:nvPr/>
              </p:nvSpPr>
              <p:spPr>
                <a:xfrm>
                  <a:off x="1240155" y="2962275"/>
                  <a:ext cx="833895" cy="833895"/>
                </a:xfrm>
                <a:prstGeom prst="ellipse">
                  <a:avLst/>
                </a:prstGeom>
                <a:solidFill>
                  <a:srgbClr val="F8C5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68" name="그룹 167"/>
                <p:cNvGrpSpPr/>
                <p:nvPr/>
              </p:nvGrpSpPr>
              <p:grpSpPr>
                <a:xfrm>
                  <a:off x="1547910" y="3038974"/>
                  <a:ext cx="218383" cy="654941"/>
                  <a:chOff x="323528" y="260648"/>
                  <a:chExt cx="552236" cy="1259001"/>
                </a:xfrm>
                <a:solidFill>
                  <a:schemeClr val="bg1"/>
                </a:solidFill>
              </p:grpSpPr>
              <p:sp>
                <p:nvSpPr>
                  <p:cNvPr id="171" name="Freeform 8"/>
                  <p:cNvSpPr>
                    <a:spLocks/>
                  </p:cNvSpPr>
                  <p:nvPr/>
                </p:nvSpPr>
                <p:spPr bwMode="auto">
                  <a:xfrm>
                    <a:off x="474035" y="370051"/>
                    <a:ext cx="244432" cy="187548"/>
                  </a:xfrm>
                  <a:custGeom>
                    <a:avLst/>
                    <a:gdLst>
                      <a:gd name="T0" fmla="*/ 216 w 432"/>
                      <a:gd name="T1" fmla="*/ 0 h 433"/>
                      <a:gd name="T2" fmla="*/ 259 w 432"/>
                      <a:gd name="T3" fmla="*/ 5 h 433"/>
                      <a:gd name="T4" fmla="*/ 299 w 432"/>
                      <a:gd name="T5" fmla="*/ 17 h 433"/>
                      <a:gd name="T6" fmla="*/ 337 w 432"/>
                      <a:gd name="T7" fmla="*/ 38 h 433"/>
                      <a:gd name="T8" fmla="*/ 369 w 432"/>
                      <a:gd name="T9" fmla="*/ 64 h 433"/>
                      <a:gd name="T10" fmla="*/ 395 w 432"/>
                      <a:gd name="T11" fmla="*/ 96 h 433"/>
                      <a:gd name="T12" fmla="*/ 414 w 432"/>
                      <a:gd name="T13" fmla="*/ 133 h 433"/>
                      <a:gd name="T14" fmla="*/ 428 w 432"/>
                      <a:gd name="T15" fmla="*/ 173 h 433"/>
                      <a:gd name="T16" fmla="*/ 432 w 432"/>
                      <a:gd name="T17" fmla="*/ 217 h 433"/>
                      <a:gd name="T18" fmla="*/ 428 w 432"/>
                      <a:gd name="T19" fmla="*/ 260 h 433"/>
                      <a:gd name="T20" fmla="*/ 414 w 432"/>
                      <a:gd name="T21" fmla="*/ 301 h 433"/>
                      <a:gd name="T22" fmla="*/ 395 w 432"/>
                      <a:gd name="T23" fmla="*/ 337 h 433"/>
                      <a:gd name="T24" fmla="*/ 369 w 432"/>
                      <a:gd name="T25" fmla="*/ 369 h 433"/>
                      <a:gd name="T26" fmla="*/ 337 w 432"/>
                      <a:gd name="T27" fmla="*/ 396 h 433"/>
                      <a:gd name="T28" fmla="*/ 299 w 432"/>
                      <a:gd name="T29" fmla="*/ 416 h 433"/>
                      <a:gd name="T30" fmla="*/ 259 w 432"/>
                      <a:gd name="T31" fmla="*/ 428 h 433"/>
                      <a:gd name="T32" fmla="*/ 216 w 432"/>
                      <a:gd name="T33" fmla="*/ 433 h 433"/>
                      <a:gd name="T34" fmla="*/ 172 w 432"/>
                      <a:gd name="T35" fmla="*/ 428 h 433"/>
                      <a:gd name="T36" fmla="*/ 132 w 432"/>
                      <a:gd name="T37" fmla="*/ 416 h 433"/>
                      <a:gd name="T38" fmla="*/ 95 w 432"/>
                      <a:gd name="T39" fmla="*/ 396 h 433"/>
                      <a:gd name="T40" fmla="*/ 64 w 432"/>
                      <a:gd name="T41" fmla="*/ 369 h 433"/>
                      <a:gd name="T42" fmla="*/ 36 w 432"/>
                      <a:gd name="T43" fmla="*/ 337 h 433"/>
                      <a:gd name="T44" fmla="*/ 17 w 432"/>
                      <a:gd name="T45" fmla="*/ 301 h 433"/>
                      <a:gd name="T46" fmla="*/ 5 w 432"/>
                      <a:gd name="T47" fmla="*/ 260 h 433"/>
                      <a:gd name="T48" fmla="*/ 0 w 432"/>
                      <a:gd name="T49" fmla="*/ 217 h 433"/>
                      <a:gd name="T50" fmla="*/ 5 w 432"/>
                      <a:gd name="T51" fmla="*/ 173 h 433"/>
                      <a:gd name="T52" fmla="*/ 17 w 432"/>
                      <a:gd name="T53" fmla="*/ 133 h 433"/>
                      <a:gd name="T54" fmla="*/ 36 w 432"/>
                      <a:gd name="T55" fmla="*/ 96 h 433"/>
                      <a:gd name="T56" fmla="*/ 64 w 432"/>
                      <a:gd name="T57" fmla="*/ 64 h 433"/>
                      <a:gd name="T58" fmla="*/ 95 w 432"/>
                      <a:gd name="T59" fmla="*/ 38 h 433"/>
                      <a:gd name="T60" fmla="*/ 132 w 432"/>
                      <a:gd name="T61" fmla="*/ 17 h 433"/>
                      <a:gd name="T62" fmla="*/ 172 w 432"/>
                      <a:gd name="T63" fmla="*/ 5 h 433"/>
                      <a:gd name="T64" fmla="*/ 216 w 432"/>
                      <a:gd name="T65" fmla="*/ 0 h 4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32" h="433">
                        <a:moveTo>
                          <a:pt x="216" y="0"/>
                        </a:moveTo>
                        <a:lnTo>
                          <a:pt x="259" y="5"/>
                        </a:lnTo>
                        <a:lnTo>
                          <a:pt x="299" y="17"/>
                        </a:lnTo>
                        <a:lnTo>
                          <a:pt x="337" y="38"/>
                        </a:lnTo>
                        <a:lnTo>
                          <a:pt x="369" y="64"/>
                        </a:lnTo>
                        <a:lnTo>
                          <a:pt x="395" y="96"/>
                        </a:lnTo>
                        <a:lnTo>
                          <a:pt x="414" y="133"/>
                        </a:lnTo>
                        <a:lnTo>
                          <a:pt x="428" y="173"/>
                        </a:lnTo>
                        <a:lnTo>
                          <a:pt x="432" y="217"/>
                        </a:lnTo>
                        <a:lnTo>
                          <a:pt x="428" y="260"/>
                        </a:lnTo>
                        <a:lnTo>
                          <a:pt x="414" y="301"/>
                        </a:lnTo>
                        <a:lnTo>
                          <a:pt x="395" y="337"/>
                        </a:lnTo>
                        <a:lnTo>
                          <a:pt x="369" y="369"/>
                        </a:lnTo>
                        <a:lnTo>
                          <a:pt x="337" y="396"/>
                        </a:lnTo>
                        <a:lnTo>
                          <a:pt x="299" y="416"/>
                        </a:lnTo>
                        <a:lnTo>
                          <a:pt x="259" y="428"/>
                        </a:lnTo>
                        <a:lnTo>
                          <a:pt x="216" y="433"/>
                        </a:lnTo>
                        <a:lnTo>
                          <a:pt x="172" y="428"/>
                        </a:lnTo>
                        <a:lnTo>
                          <a:pt x="132" y="416"/>
                        </a:lnTo>
                        <a:lnTo>
                          <a:pt x="95" y="396"/>
                        </a:lnTo>
                        <a:lnTo>
                          <a:pt x="64" y="369"/>
                        </a:lnTo>
                        <a:lnTo>
                          <a:pt x="36" y="337"/>
                        </a:lnTo>
                        <a:lnTo>
                          <a:pt x="17" y="301"/>
                        </a:lnTo>
                        <a:lnTo>
                          <a:pt x="5" y="260"/>
                        </a:lnTo>
                        <a:lnTo>
                          <a:pt x="0" y="217"/>
                        </a:lnTo>
                        <a:lnTo>
                          <a:pt x="5" y="173"/>
                        </a:lnTo>
                        <a:lnTo>
                          <a:pt x="17" y="133"/>
                        </a:lnTo>
                        <a:lnTo>
                          <a:pt x="36" y="96"/>
                        </a:lnTo>
                        <a:lnTo>
                          <a:pt x="64" y="64"/>
                        </a:lnTo>
                        <a:lnTo>
                          <a:pt x="95" y="38"/>
                        </a:lnTo>
                        <a:lnTo>
                          <a:pt x="132" y="17"/>
                        </a:lnTo>
                        <a:lnTo>
                          <a:pt x="172" y="5"/>
                        </a:lnTo>
                        <a:lnTo>
                          <a:pt x="2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3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323528" y="260648"/>
                    <a:ext cx="552236" cy="1259001"/>
                  </a:xfrm>
                  <a:custGeom>
                    <a:avLst/>
                    <a:gdLst>
                      <a:gd name="T0" fmla="*/ 435 w 976"/>
                      <a:gd name="T1" fmla="*/ 1030 h 2900"/>
                      <a:gd name="T2" fmla="*/ 406 w 976"/>
                      <a:gd name="T3" fmla="*/ 1086 h 2900"/>
                      <a:gd name="T4" fmla="*/ 435 w 976"/>
                      <a:gd name="T5" fmla="*/ 1142 h 2900"/>
                      <a:gd name="T6" fmla="*/ 498 w 976"/>
                      <a:gd name="T7" fmla="*/ 1152 h 2900"/>
                      <a:gd name="T8" fmla="*/ 542 w 976"/>
                      <a:gd name="T9" fmla="*/ 1108 h 2900"/>
                      <a:gd name="T10" fmla="*/ 541 w 976"/>
                      <a:gd name="T11" fmla="*/ 1060 h 2900"/>
                      <a:gd name="T12" fmla="*/ 533 w 976"/>
                      <a:gd name="T13" fmla="*/ 1046 h 2900"/>
                      <a:gd name="T14" fmla="*/ 523 w 976"/>
                      <a:gd name="T15" fmla="*/ 1034 h 2900"/>
                      <a:gd name="T16" fmla="*/ 503 w 976"/>
                      <a:gd name="T17" fmla="*/ 1022 h 2900"/>
                      <a:gd name="T18" fmla="*/ 476 w 976"/>
                      <a:gd name="T19" fmla="*/ 1016 h 2900"/>
                      <a:gd name="T20" fmla="*/ 520 w 976"/>
                      <a:gd name="T21" fmla="*/ 1006 h 2900"/>
                      <a:gd name="T22" fmla="*/ 675 w 976"/>
                      <a:gd name="T23" fmla="*/ 753 h 2900"/>
                      <a:gd name="T24" fmla="*/ 400 w 976"/>
                      <a:gd name="T25" fmla="*/ 1034 h 2900"/>
                      <a:gd name="T26" fmla="*/ 453 w 976"/>
                      <a:gd name="T27" fmla="*/ 997 h 2900"/>
                      <a:gd name="T28" fmla="*/ 899 w 976"/>
                      <a:gd name="T29" fmla="*/ 0 h 2900"/>
                      <a:gd name="T30" fmla="*/ 950 w 976"/>
                      <a:gd name="T31" fmla="*/ 31 h 2900"/>
                      <a:gd name="T32" fmla="*/ 976 w 976"/>
                      <a:gd name="T33" fmla="*/ 108 h 2900"/>
                      <a:gd name="T34" fmla="*/ 976 w 976"/>
                      <a:gd name="T35" fmla="*/ 652 h 2900"/>
                      <a:gd name="T36" fmla="*/ 974 w 976"/>
                      <a:gd name="T37" fmla="*/ 705 h 2900"/>
                      <a:gd name="T38" fmla="*/ 970 w 976"/>
                      <a:gd name="T39" fmla="*/ 758 h 2900"/>
                      <a:gd name="T40" fmla="*/ 925 w 976"/>
                      <a:gd name="T41" fmla="*/ 844 h 2900"/>
                      <a:gd name="T42" fmla="*/ 855 w 976"/>
                      <a:gd name="T43" fmla="*/ 901 h 2900"/>
                      <a:gd name="T44" fmla="*/ 792 w 976"/>
                      <a:gd name="T45" fmla="*/ 935 h 2900"/>
                      <a:gd name="T46" fmla="*/ 763 w 976"/>
                      <a:gd name="T47" fmla="*/ 945 h 2900"/>
                      <a:gd name="T48" fmla="*/ 757 w 976"/>
                      <a:gd name="T49" fmla="*/ 2810 h 2900"/>
                      <a:gd name="T50" fmla="*/ 702 w 976"/>
                      <a:gd name="T51" fmla="*/ 2883 h 2900"/>
                      <a:gd name="T52" fmla="*/ 609 w 976"/>
                      <a:gd name="T53" fmla="*/ 2895 h 2900"/>
                      <a:gd name="T54" fmla="*/ 536 w 976"/>
                      <a:gd name="T55" fmla="*/ 2841 h 2900"/>
                      <a:gd name="T56" fmla="*/ 520 w 976"/>
                      <a:gd name="T57" fmla="*/ 1763 h 2900"/>
                      <a:gd name="T58" fmla="*/ 462 w 976"/>
                      <a:gd name="T59" fmla="*/ 2810 h 2900"/>
                      <a:gd name="T60" fmla="*/ 406 w 976"/>
                      <a:gd name="T61" fmla="*/ 2883 h 2900"/>
                      <a:gd name="T62" fmla="*/ 312 w 976"/>
                      <a:gd name="T63" fmla="*/ 2895 h 2900"/>
                      <a:gd name="T64" fmla="*/ 240 w 976"/>
                      <a:gd name="T65" fmla="*/ 2841 h 2900"/>
                      <a:gd name="T66" fmla="*/ 223 w 976"/>
                      <a:gd name="T67" fmla="*/ 1027 h 2900"/>
                      <a:gd name="T68" fmla="*/ 166 w 976"/>
                      <a:gd name="T69" fmla="*/ 1699 h 2900"/>
                      <a:gd name="T70" fmla="*/ 131 w 976"/>
                      <a:gd name="T71" fmla="*/ 1755 h 2900"/>
                      <a:gd name="T72" fmla="*/ 75 w 976"/>
                      <a:gd name="T73" fmla="*/ 1769 h 2900"/>
                      <a:gd name="T74" fmla="*/ 22 w 976"/>
                      <a:gd name="T75" fmla="*/ 1742 h 2900"/>
                      <a:gd name="T76" fmla="*/ 0 w 976"/>
                      <a:gd name="T77" fmla="*/ 1672 h 2900"/>
                      <a:gd name="T78" fmla="*/ 10 w 976"/>
                      <a:gd name="T79" fmla="*/ 919 h 2900"/>
                      <a:gd name="T80" fmla="*/ 66 w 976"/>
                      <a:gd name="T81" fmla="*/ 811 h 2900"/>
                      <a:gd name="T82" fmla="*/ 163 w 976"/>
                      <a:gd name="T83" fmla="*/ 743 h 2900"/>
                      <a:gd name="T84" fmla="*/ 253 w 976"/>
                      <a:gd name="T85" fmla="*/ 729 h 2900"/>
                      <a:gd name="T86" fmla="*/ 322 w 976"/>
                      <a:gd name="T87" fmla="*/ 729 h 2900"/>
                      <a:gd name="T88" fmla="*/ 439 w 976"/>
                      <a:gd name="T89" fmla="*/ 729 h 2900"/>
                      <a:gd name="T90" fmla="*/ 571 w 976"/>
                      <a:gd name="T91" fmla="*/ 729 h 2900"/>
                      <a:gd name="T92" fmla="*/ 681 w 976"/>
                      <a:gd name="T93" fmla="*/ 729 h 2900"/>
                      <a:gd name="T94" fmla="*/ 734 w 976"/>
                      <a:gd name="T95" fmla="*/ 729 h 2900"/>
                      <a:gd name="T96" fmla="*/ 740 w 976"/>
                      <a:gd name="T97" fmla="*/ 727 h 2900"/>
                      <a:gd name="T98" fmla="*/ 772 w 976"/>
                      <a:gd name="T99" fmla="*/ 715 h 2900"/>
                      <a:gd name="T100" fmla="*/ 801 w 976"/>
                      <a:gd name="T101" fmla="*/ 678 h 2900"/>
                      <a:gd name="T102" fmla="*/ 808 w 976"/>
                      <a:gd name="T103" fmla="*/ 622 h 2900"/>
                      <a:gd name="T104" fmla="*/ 808 w 976"/>
                      <a:gd name="T105" fmla="*/ 539 h 2900"/>
                      <a:gd name="T106" fmla="*/ 808 w 976"/>
                      <a:gd name="T107" fmla="*/ 409 h 2900"/>
                      <a:gd name="T108" fmla="*/ 808 w 976"/>
                      <a:gd name="T109" fmla="*/ 266 h 2900"/>
                      <a:gd name="T110" fmla="*/ 808 w 976"/>
                      <a:gd name="T111" fmla="*/ 155 h 2900"/>
                      <a:gd name="T112" fmla="*/ 808 w 976"/>
                      <a:gd name="T113" fmla="*/ 108 h 2900"/>
                      <a:gd name="T114" fmla="*/ 829 w 976"/>
                      <a:gd name="T115" fmla="*/ 32 h 2900"/>
                      <a:gd name="T116" fmla="*/ 881 w 976"/>
                      <a:gd name="T117" fmla="*/ 0 h 29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976" h="2900">
                        <a:moveTo>
                          <a:pt x="476" y="1016"/>
                        </a:moveTo>
                        <a:lnTo>
                          <a:pt x="455" y="1021"/>
                        </a:lnTo>
                        <a:lnTo>
                          <a:pt x="435" y="1030"/>
                        </a:lnTo>
                        <a:lnTo>
                          <a:pt x="420" y="1045"/>
                        </a:lnTo>
                        <a:lnTo>
                          <a:pt x="411" y="1065"/>
                        </a:lnTo>
                        <a:lnTo>
                          <a:pt x="406" y="1086"/>
                        </a:lnTo>
                        <a:lnTo>
                          <a:pt x="411" y="1108"/>
                        </a:lnTo>
                        <a:lnTo>
                          <a:pt x="420" y="1127"/>
                        </a:lnTo>
                        <a:lnTo>
                          <a:pt x="435" y="1142"/>
                        </a:lnTo>
                        <a:lnTo>
                          <a:pt x="455" y="1152"/>
                        </a:lnTo>
                        <a:lnTo>
                          <a:pt x="476" y="1155"/>
                        </a:lnTo>
                        <a:lnTo>
                          <a:pt x="498" y="1152"/>
                        </a:lnTo>
                        <a:lnTo>
                          <a:pt x="516" y="1142"/>
                        </a:lnTo>
                        <a:lnTo>
                          <a:pt x="532" y="1127"/>
                        </a:lnTo>
                        <a:lnTo>
                          <a:pt x="542" y="1108"/>
                        </a:lnTo>
                        <a:lnTo>
                          <a:pt x="545" y="1086"/>
                        </a:lnTo>
                        <a:lnTo>
                          <a:pt x="544" y="1072"/>
                        </a:lnTo>
                        <a:lnTo>
                          <a:pt x="541" y="1060"/>
                        </a:lnTo>
                        <a:lnTo>
                          <a:pt x="541" y="1059"/>
                        </a:lnTo>
                        <a:lnTo>
                          <a:pt x="536" y="1052"/>
                        </a:lnTo>
                        <a:lnTo>
                          <a:pt x="533" y="1046"/>
                        </a:lnTo>
                        <a:lnTo>
                          <a:pt x="527" y="1040"/>
                        </a:lnTo>
                        <a:lnTo>
                          <a:pt x="526" y="1037"/>
                        </a:lnTo>
                        <a:lnTo>
                          <a:pt x="523" y="1034"/>
                        </a:lnTo>
                        <a:lnTo>
                          <a:pt x="516" y="1030"/>
                        </a:lnTo>
                        <a:lnTo>
                          <a:pt x="510" y="1025"/>
                        </a:lnTo>
                        <a:lnTo>
                          <a:pt x="503" y="1022"/>
                        </a:lnTo>
                        <a:lnTo>
                          <a:pt x="501" y="1022"/>
                        </a:lnTo>
                        <a:lnTo>
                          <a:pt x="489" y="1018"/>
                        </a:lnTo>
                        <a:lnTo>
                          <a:pt x="476" y="1016"/>
                        </a:lnTo>
                        <a:close/>
                        <a:moveTo>
                          <a:pt x="607" y="753"/>
                        </a:moveTo>
                        <a:lnTo>
                          <a:pt x="500" y="997"/>
                        </a:lnTo>
                        <a:lnTo>
                          <a:pt x="520" y="1006"/>
                        </a:lnTo>
                        <a:lnTo>
                          <a:pt x="538" y="1018"/>
                        </a:lnTo>
                        <a:lnTo>
                          <a:pt x="553" y="1034"/>
                        </a:lnTo>
                        <a:lnTo>
                          <a:pt x="675" y="753"/>
                        </a:lnTo>
                        <a:lnTo>
                          <a:pt x="607" y="753"/>
                        </a:lnTo>
                        <a:close/>
                        <a:moveTo>
                          <a:pt x="276" y="753"/>
                        </a:moveTo>
                        <a:lnTo>
                          <a:pt x="400" y="1034"/>
                        </a:lnTo>
                        <a:lnTo>
                          <a:pt x="414" y="1018"/>
                        </a:lnTo>
                        <a:lnTo>
                          <a:pt x="432" y="1006"/>
                        </a:lnTo>
                        <a:lnTo>
                          <a:pt x="453" y="997"/>
                        </a:lnTo>
                        <a:lnTo>
                          <a:pt x="346" y="753"/>
                        </a:lnTo>
                        <a:lnTo>
                          <a:pt x="276" y="753"/>
                        </a:lnTo>
                        <a:close/>
                        <a:moveTo>
                          <a:pt x="899" y="0"/>
                        </a:moveTo>
                        <a:lnTo>
                          <a:pt x="919" y="5"/>
                        </a:lnTo>
                        <a:lnTo>
                          <a:pt x="935" y="16"/>
                        </a:lnTo>
                        <a:lnTo>
                          <a:pt x="950" y="31"/>
                        </a:lnTo>
                        <a:lnTo>
                          <a:pt x="964" y="50"/>
                        </a:lnTo>
                        <a:lnTo>
                          <a:pt x="973" y="78"/>
                        </a:lnTo>
                        <a:lnTo>
                          <a:pt x="976" y="108"/>
                        </a:lnTo>
                        <a:lnTo>
                          <a:pt x="976" y="634"/>
                        </a:lnTo>
                        <a:lnTo>
                          <a:pt x="976" y="638"/>
                        </a:lnTo>
                        <a:lnTo>
                          <a:pt x="976" y="652"/>
                        </a:lnTo>
                        <a:lnTo>
                          <a:pt x="976" y="669"/>
                        </a:lnTo>
                        <a:lnTo>
                          <a:pt x="974" y="687"/>
                        </a:lnTo>
                        <a:lnTo>
                          <a:pt x="974" y="705"/>
                        </a:lnTo>
                        <a:lnTo>
                          <a:pt x="974" y="717"/>
                        </a:lnTo>
                        <a:lnTo>
                          <a:pt x="974" y="723"/>
                        </a:lnTo>
                        <a:lnTo>
                          <a:pt x="970" y="758"/>
                        </a:lnTo>
                        <a:lnTo>
                          <a:pt x="959" y="789"/>
                        </a:lnTo>
                        <a:lnTo>
                          <a:pt x="944" y="818"/>
                        </a:lnTo>
                        <a:lnTo>
                          <a:pt x="925" y="844"/>
                        </a:lnTo>
                        <a:lnTo>
                          <a:pt x="902" y="865"/>
                        </a:lnTo>
                        <a:lnTo>
                          <a:pt x="879" y="885"/>
                        </a:lnTo>
                        <a:lnTo>
                          <a:pt x="855" y="901"/>
                        </a:lnTo>
                        <a:lnTo>
                          <a:pt x="831" y="915"/>
                        </a:lnTo>
                        <a:lnTo>
                          <a:pt x="810" y="926"/>
                        </a:lnTo>
                        <a:lnTo>
                          <a:pt x="792" y="935"/>
                        </a:lnTo>
                        <a:lnTo>
                          <a:pt x="776" y="941"/>
                        </a:lnTo>
                        <a:lnTo>
                          <a:pt x="766" y="944"/>
                        </a:lnTo>
                        <a:lnTo>
                          <a:pt x="763" y="945"/>
                        </a:lnTo>
                        <a:lnTo>
                          <a:pt x="763" y="998"/>
                        </a:lnTo>
                        <a:lnTo>
                          <a:pt x="761" y="2779"/>
                        </a:lnTo>
                        <a:lnTo>
                          <a:pt x="757" y="2810"/>
                        </a:lnTo>
                        <a:lnTo>
                          <a:pt x="745" y="2841"/>
                        </a:lnTo>
                        <a:lnTo>
                          <a:pt x="727" y="2865"/>
                        </a:lnTo>
                        <a:lnTo>
                          <a:pt x="702" y="2883"/>
                        </a:lnTo>
                        <a:lnTo>
                          <a:pt x="672" y="2895"/>
                        </a:lnTo>
                        <a:lnTo>
                          <a:pt x="640" y="2900"/>
                        </a:lnTo>
                        <a:lnTo>
                          <a:pt x="609" y="2895"/>
                        </a:lnTo>
                        <a:lnTo>
                          <a:pt x="580" y="2883"/>
                        </a:lnTo>
                        <a:lnTo>
                          <a:pt x="554" y="2865"/>
                        </a:lnTo>
                        <a:lnTo>
                          <a:pt x="536" y="2841"/>
                        </a:lnTo>
                        <a:lnTo>
                          <a:pt x="524" y="2810"/>
                        </a:lnTo>
                        <a:lnTo>
                          <a:pt x="520" y="2779"/>
                        </a:lnTo>
                        <a:lnTo>
                          <a:pt x="520" y="1763"/>
                        </a:lnTo>
                        <a:lnTo>
                          <a:pt x="465" y="1763"/>
                        </a:lnTo>
                        <a:lnTo>
                          <a:pt x="465" y="2779"/>
                        </a:lnTo>
                        <a:lnTo>
                          <a:pt x="462" y="2810"/>
                        </a:lnTo>
                        <a:lnTo>
                          <a:pt x="448" y="2841"/>
                        </a:lnTo>
                        <a:lnTo>
                          <a:pt x="430" y="2865"/>
                        </a:lnTo>
                        <a:lnTo>
                          <a:pt x="406" y="2883"/>
                        </a:lnTo>
                        <a:lnTo>
                          <a:pt x="377" y="2895"/>
                        </a:lnTo>
                        <a:lnTo>
                          <a:pt x="344" y="2900"/>
                        </a:lnTo>
                        <a:lnTo>
                          <a:pt x="312" y="2895"/>
                        </a:lnTo>
                        <a:lnTo>
                          <a:pt x="284" y="2883"/>
                        </a:lnTo>
                        <a:lnTo>
                          <a:pt x="260" y="2865"/>
                        </a:lnTo>
                        <a:lnTo>
                          <a:pt x="240" y="2841"/>
                        </a:lnTo>
                        <a:lnTo>
                          <a:pt x="228" y="2810"/>
                        </a:lnTo>
                        <a:lnTo>
                          <a:pt x="223" y="2779"/>
                        </a:lnTo>
                        <a:lnTo>
                          <a:pt x="223" y="1027"/>
                        </a:lnTo>
                        <a:lnTo>
                          <a:pt x="169" y="1027"/>
                        </a:lnTo>
                        <a:lnTo>
                          <a:pt x="169" y="1672"/>
                        </a:lnTo>
                        <a:lnTo>
                          <a:pt x="166" y="1699"/>
                        </a:lnTo>
                        <a:lnTo>
                          <a:pt x="158" y="1724"/>
                        </a:lnTo>
                        <a:lnTo>
                          <a:pt x="146" y="1742"/>
                        </a:lnTo>
                        <a:lnTo>
                          <a:pt x="131" y="1755"/>
                        </a:lnTo>
                        <a:lnTo>
                          <a:pt x="113" y="1764"/>
                        </a:lnTo>
                        <a:lnTo>
                          <a:pt x="93" y="1769"/>
                        </a:lnTo>
                        <a:lnTo>
                          <a:pt x="75" y="1769"/>
                        </a:lnTo>
                        <a:lnTo>
                          <a:pt x="55" y="1764"/>
                        </a:lnTo>
                        <a:lnTo>
                          <a:pt x="37" y="1755"/>
                        </a:lnTo>
                        <a:lnTo>
                          <a:pt x="22" y="1742"/>
                        </a:lnTo>
                        <a:lnTo>
                          <a:pt x="10" y="1724"/>
                        </a:lnTo>
                        <a:lnTo>
                          <a:pt x="3" y="1699"/>
                        </a:lnTo>
                        <a:lnTo>
                          <a:pt x="0" y="1672"/>
                        </a:lnTo>
                        <a:lnTo>
                          <a:pt x="0" y="1009"/>
                        </a:lnTo>
                        <a:lnTo>
                          <a:pt x="3" y="963"/>
                        </a:lnTo>
                        <a:lnTo>
                          <a:pt x="10" y="919"/>
                        </a:lnTo>
                        <a:lnTo>
                          <a:pt x="24" y="880"/>
                        </a:lnTo>
                        <a:lnTo>
                          <a:pt x="42" y="844"/>
                        </a:lnTo>
                        <a:lnTo>
                          <a:pt x="66" y="811"/>
                        </a:lnTo>
                        <a:lnTo>
                          <a:pt x="95" y="782"/>
                        </a:lnTo>
                        <a:lnTo>
                          <a:pt x="127" y="759"/>
                        </a:lnTo>
                        <a:lnTo>
                          <a:pt x="163" y="743"/>
                        </a:lnTo>
                        <a:lnTo>
                          <a:pt x="204" y="732"/>
                        </a:lnTo>
                        <a:lnTo>
                          <a:pt x="247" y="729"/>
                        </a:lnTo>
                        <a:lnTo>
                          <a:pt x="253" y="729"/>
                        </a:lnTo>
                        <a:lnTo>
                          <a:pt x="269" y="729"/>
                        </a:lnTo>
                        <a:lnTo>
                          <a:pt x="291" y="729"/>
                        </a:lnTo>
                        <a:lnTo>
                          <a:pt x="322" y="729"/>
                        </a:lnTo>
                        <a:lnTo>
                          <a:pt x="356" y="729"/>
                        </a:lnTo>
                        <a:lnTo>
                          <a:pt x="396" y="729"/>
                        </a:lnTo>
                        <a:lnTo>
                          <a:pt x="439" y="729"/>
                        </a:lnTo>
                        <a:lnTo>
                          <a:pt x="483" y="729"/>
                        </a:lnTo>
                        <a:lnTo>
                          <a:pt x="527" y="729"/>
                        </a:lnTo>
                        <a:lnTo>
                          <a:pt x="571" y="729"/>
                        </a:lnTo>
                        <a:lnTo>
                          <a:pt x="612" y="729"/>
                        </a:lnTo>
                        <a:lnTo>
                          <a:pt x="650" y="729"/>
                        </a:lnTo>
                        <a:lnTo>
                          <a:pt x="681" y="729"/>
                        </a:lnTo>
                        <a:lnTo>
                          <a:pt x="707" y="729"/>
                        </a:lnTo>
                        <a:lnTo>
                          <a:pt x="725" y="729"/>
                        </a:lnTo>
                        <a:lnTo>
                          <a:pt x="734" y="729"/>
                        </a:lnTo>
                        <a:lnTo>
                          <a:pt x="733" y="729"/>
                        </a:lnTo>
                        <a:lnTo>
                          <a:pt x="734" y="729"/>
                        </a:lnTo>
                        <a:lnTo>
                          <a:pt x="740" y="727"/>
                        </a:lnTo>
                        <a:lnTo>
                          <a:pt x="749" y="726"/>
                        </a:lnTo>
                        <a:lnTo>
                          <a:pt x="760" y="721"/>
                        </a:lnTo>
                        <a:lnTo>
                          <a:pt x="772" y="715"/>
                        </a:lnTo>
                        <a:lnTo>
                          <a:pt x="783" y="706"/>
                        </a:lnTo>
                        <a:lnTo>
                          <a:pt x="793" y="694"/>
                        </a:lnTo>
                        <a:lnTo>
                          <a:pt x="801" y="678"/>
                        </a:lnTo>
                        <a:lnTo>
                          <a:pt x="807" y="656"/>
                        </a:lnTo>
                        <a:lnTo>
                          <a:pt x="807" y="631"/>
                        </a:lnTo>
                        <a:lnTo>
                          <a:pt x="808" y="622"/>
                        </a:lnTo>
                        <a:lnTo>
                          <a:pt x="808" y="602"/>
                        </a:lnTo>
                        <a:lnTo>
                          <a:pt x="808" y="573"/>
                        </a:lnTo>
                        <a:lnTo>
                          <a:pt x="808" y="539"/>
                        </a:lnTo>
                        <a:lnTo>
                          <a:pt x="808" y="499"/>
                        </a:lnTo>
                        <a:lnTo>
                          <a:pt x="808" y="455"/>
                        </a:lnTo>
                        <a:lnTo>
                          <a:pt x="808" y="409"/>
                        </a:lnTo>
                        <a:lnTo>
                          <a:pt x="808" y="360"/>
                        </a:lnTo>
                        <a:lnTo>
                          <a:pt x="808" y="313"/>
                        </a:lnTo>
                        <a:lnTo>
                          <a:pt x="808" y="266"/>
                        </a:lnTo>
                        <a:lnTo>
                          <a:pt x="808" y="224"/>
                        </a:lnTo>
                        <a:lnTo>
                          <a:pt x="808" y="186"/>
                        </a:lnTo>
                        <a:lnTo>
                          <a:pt x="808" y="155"/>
                        </a:lnTo>
                        <a:lnTo>
                          <a:pt x="808" y="130"/>
                        </a:lnTo>
                        <a:lnTo>
                          <a:pt x="808" y="114"/>
                        </a:lnTo>
                        <a:lnTo>
                          <a:pt x="808" y="108"/>
                        </a:lnTo>
                        <a:lnTo>
                          <a:pt x="811" y="78"/>
                        </a:lnTo>
                        <a:lnTo>
                          <a:pt x="819" y="53"/>
                        </a:lnTo>
                        <a:lnTo>
                          <a:pt x="829" y="32"/>
                        </a:lnTo>
                        <a:lnTo>
                          <a:pt x="844" y="17"/>
                        </a:lnTo>
                        <a:lnTo>
                          <a:pt x="863" y="7"/>
                        </a:lnTo>
                        <a:lnTo>
                          <a:pt x="881" y="0"/>
                        </a:lnTo>
                        <a:lnTo>
                          <a:pt x="89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69" name="자유형 168"/>
                <p:cNvSpPr/>
                <p:nvPr/>
              </p:nvSpPr>
              <p:spPr>
                <a:xfrm rot="18900000">
                  <a:off x="1402161" y="3313036"/>
                  <a:ext cx="805115" cy="402558"/>
                </a:xfrm>
                <a:custGeom>
                  <a:avLst/>
                  <a:gdLst>
                    <a:gd name="connsiteX0" fmla="*/ 0 w 833896"/>
                    <a:gd name="connsiteY0" fmla="*/ 0 h 416949"/>
                    <a:gd name="connsiteX1" fmla="*/ 833896 w 833896"/>
                    <a:gd name="connsiteY1" fmla="*/ 0 h 416949"/>
                    <a:gd name="connsiteX2" fmla="*/ 833896 w 833896"/>
                    <a:gd name="connsiteY2" fmla="*/ 1 h 416949"/>
                    <a:gd name="connsiteX3" fmla="*/ 416948 w 833896"/>
                    <a:gd name="connsiteY3" fmla="*/ 416949 h 416949"/>
                    <a:gd name="connsiteX4" fmla="*/ 0 w 833896"/>
                    <a:gd name="connsiteY4" fmla="*/ 1 h 416949"/>
                    <a:gd name="connsiteX5" fmla="*/ 0 w 833896"/>
                    <a:gd name="connsiteY5" fmla="*/ 0 h 41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896" h="416949">
                      <a:moveTo>
                        <a:pt x="0" y="0"/>
                      </a:moveTo>
                      <a:lnTo>
                        <a:pt x="833896" y="0"/>
                      </a:lnTo>
                      <a:lnTo>
                        <a:pt x="833896" y="1"/>
                      </a:lnTo>
                      <a:cubicBezTo>
                        <a:pt x="833896" y="230275"/>
                        <a:pt x="647222" y="416949"/>
                        <a:pt x="416948" y="416949"/>
                      </a:cubicBezTo>
                      <a:cubicBezTo>
                        <a:pt x="186674" y="416949"/>
                        <a:pt x="0" y="230275"/>
                        <a:pt x="0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C52C">
                    <a:alpha val="5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76" name="직사각형 175"/>
            <p:cNvSpPr/>
            <p:nvPr/>
          </p:nvSpPr>
          <p:spPr>
            <a:xfrm>
              <a:off x="6333112" y="1808654"/>
              <a:ext cx="228276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장기 심화 연수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이수자의 추수 연수로 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지속 발전 도모 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77" name="Freeform 15"/>
          <p:cNvSpPr>
            <a:spLocks/>
          </p:cNvSpPr>
          <p:nvPr/>
        </p:nvSpPr>
        <p:spPr bwMode="auto">
          <a:xfrm>
            <a:off x="4231915" y="2256443"/>
            <a:ext cx="656379" cy="41153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9" name="Freeform 15"/>
          <p:cNvSpPr>
            <a:spLocks/>
          </p:cNvSpPr>
          <p:nvPr/>
        </p:nvSpPr>
        <p:spPr bwMode="auto">
          <a:xfrm>
            <a:off x="1273083" y="5300714"/>
            <a:ext cx="405891" cy="25448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0" name="Freeform 15"/>
          <p:cNvSpPr>
            <a:spLocks/>
          </p:cNvSpPr>
          <p:nvPr/>
        </p:nvSpPr>
        <p:spPr bwMode="auto">
          <a:xfrm>
            <a:off x="7197887" y="3579376"/>
            <a:ext cx="395029" cy="24767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17</a:t>
            </a:fld>
            <a:endParaRPr lang="ko-KR" altLang="en-US"/>
          </a:p>
        </p:txBody>
      </p:sp>
      <p:sp>
        <p:nvSpPr>
          <p:cNvPr id="82" name="직사각형 81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2. 2015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개선방향 </a:t>
            </a:r>
          </a:p>
        </p:txBody>
      </p:sp>
    </p:spTree>
    <p:extLst>
      <p:ext uri="{BB962C8B-B14F-4D97-AF65-F5344CB8AC3E}">
        <p14:creationId xmlns:p14="http://schemas.microsoft.com/office/powerpoint/2010/main" val="33393513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그룹 51"/>
          <p:cNvGrpSpPr/>
          <p:nvPr/>
        </p:nvGrpSpPr>
        <p:grpSpPr>
          <a:xfrm flipV="1">
            <a:off x="-19074" y="-12373"/>
            <a:ext cx="9182149" cy="1913599"/>
            <a:chOff x="8910092" y="-5807404"/>
            <a:chExt cx="377371" cy="4853248"/>
          </a:xfrm>
        </p:grpSpPr>
        <p:sp>
          <p:nvSpPr>
            <p:cNvPr id="53" name="직사각형 52"/>
            <p:cNvSpPr/>
            <p:nvPr/>
          </p:nvSpPr>
          <p:spPr>
            <a:xfrm>
              <a:off x="8910092" y="-1070114"/>
              <a:ext cx="130710" cy="11595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9034035" y="-5807404"/>
              <a:ext cx="131813" cy="485324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9165848" y="-1070114"/>
              <a:ext cx="121615" cy="11595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261640" y="2584878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>
              <a:spcBef>
                <a:spcPts val="1000"/>
              </a:spcBef>
            </a:pPr>
            <a:r>
              <a:rPr lang="ko-KR" altLang="en-US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평가결과 </a:t>
            </a:r>
            <a:r>
              <a:rPr lang="ko-KR" altLang="en-US" sz="44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활용연수는</a:t>
            </a:r>
            <a:r>
              <a:rPr lang="en-US" altLang="ko-KR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/>
            </a:r>
            <a:br>
              <a:rPr lang="en-US" altLang="ko-KR" sz="44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</a:br>
            <a:r>
              <a:rPr lang="ko-KR" altLang="en-US" sz="3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이렇습니다</a:t>
            </a:r>
            <a:endParaRPr lang="en-US" altLang="ko-KR" sz="3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뫼비우스 Bold" panose="02000500000000000000" pitchFamily="2" charset="-127"/>
              <a:ea typeface="뫼비우스 Bold" panose="02000500000000000000" pitchFamily="2" charset="-127"/>
              <a:cs typeface="JBold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18240" y="1206699"/>
            <a:ext cx="1707519" cy="351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ts val="1000"/>
              </a:spcBef>
              <a:spcAft>
                <a:spcPts val="1800"/>
              </a:spcAft>
              <a:buClr>
                <a:prstClr val="black">
                  <a:lumMod val="50000"/>
                  <a:lumOff val="50000"/>
                </a:prstClr>
              </a:buClr>
              <a:buSzPct val="80000"/>
              <a:defRPr/>
            </a:pPr>
            <a:r>
              <a:rPr lang="ko-KR" altLang="en-US" sz="1600" spc="-1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30588" y="419840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>
              <a:spcBef>
                <a:spcPts val="1000"/>
              </a:spcBef>
              <a:defRPr/>
            </a:pPr>
            <a:r>
              <a:rPr lang="en-US" altLang="ko-KR" sz="4400" spc="-15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4400" spc="-15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68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3" name="그룹 72"/>
          <p:cNvGrpSpPr/>
          <p:nvPr/>
        </p:nvGrpSpPr>
        <p:grpSpPr>
          <a:xfrm>
            <a:off x="244233" y="867377"/>
            <a:ext cx="8899767" cy="1859389"/>
            <a:chOff x="-393391" y="1042984"/>
            <a:chExt cx="8529160" cy="1525584"/>
          </a:xfrm>
        </p:grpSpPr>
        <p:pic>
          <p:nvPicPr>
            <p:cNvPr id="7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393391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75" name="모서리가 둥근 직사각형 74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803018" y="1546523"/>
              <a:ext cx="791961" cy="102101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954379" y="1749034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1713106" y="1905593"/>
              <a:ext cx="6422663" cy="3787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의 지난 </a:t>
              </a:r>
              <a:r>
                <a:rPr lang="en-US" altLang="ko-KR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1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년은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어땠을까요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1725844" y="1719749"/>
              <a:ext cx="2131087" cy="242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en-US" altLang="ko-KR" sz="12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2014 </a:t>
              </a: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교원능력개발평가 </a:t>
              </a:r>
              <a:r>
                <a:rPr lang="en-US" altLang="ko-KR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운영 및 성과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174844" y="2472338"/>
            <a:ext cx="9299837" cy="1868926"/>
            <a:chOff x="-477204" y="1042984"/>
            <a:chExt cx="8912570" cy="1533409"/>
          </a:xfrm>
        </p:grpSpPr>
        <p:pic>
          <p:nvPicPr>
            <p:cNvPr id="81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2" name="모서리가 둥근 직사각형 81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803018" y="1540443"/>
              <a:ext cx="791961" cy="1035950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954379" y="1729663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</a:t>
              </a:r>
              <a:endParaRPr lang="ko-KR" altLang="en-US" sz="4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1729632" y="1905593"/>
              <a:ext cx="6422663" cy="3787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교원개발능력평가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이렇게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바뀝니다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1773218" y="1719749"/>
              <a:ext cx="6662148" cy="242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en-US" altLang="ko-KR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2015 </a:t>
              </a: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교원능력개발평가 </a:t>
              </a: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개선방향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7" name="그룹 86"/>
          <p:cNvGrpSpPr/>
          <p:nvPr/>
        </p:nvGrpSpPr>
        <p:grpSpPr>
          <a:xfrm>
            <a:off x="174844" y="4086836"/>
            <a:ext cx="9038544" cy="1859389"/>
            <a:chOff x="-477204" y="1042984"/>
            <a:chExt cx="8662158" cy="1525584"/>
          </a:xfrm>
        </p:grpSpPr>
        <p:pic>
          <p:nvPicPr>
            <p:cNvPr id="8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9" name="모서리가 둥근 직사각형 88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803018" y="1550070"/>
              <a:ext cx="791961" cy="101849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954379" y="1748936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1762291" y="1905593"/>
              <a:ext cx="6422663" cy="3787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평가결과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활용연수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는 이렇습니다</a:t>
              </a: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1773218" y="1719749"/>
              <a:ext cx="1345241" cy="2866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맞춤형 연수과정 소개</a:t>
              </a: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70618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직사각형 83"/>
          <p:cNvSpPr/>
          <p:nvPr/>
        </p:nvSpPr>
        <p:spPr>
          <a:xfrm>
            <a:off x="503238" y="2197075"/>
            <a:ext cx="8137525" cy="3149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7" name="Text Box 15"/>
          <p:cNvSpPr txBox="1">
            <a:spLocks noChangeArrowheads="1"/>
          </p:cNvSpPr>
          <p:nvPr/>
        </p:nvSpPr>
        <p:spPr bwMode="auto">
          <a:xfrm>
            <a:off x="503238" y="1809578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평가지표별</a:t>
            </a:r>
            <a:r>
              <a:rPr lang="en-US" altLang="ko-KR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자율연수</a:t>
            </a:r>
          </a:p>
        </p:txBody>
      </p:sp>
      <p:sp>
        <p:nvSpPr>
          <p:cNvPr id="99" name="직사각형 98"/>
          <p:cNvSpPr/>
          <p:nvPr/>
        </p:nvSpPr>
        <p:spPr>
          <a:xfrm>
            <a:off x="0" y="0"/>
            <a:ext cx="9144000" cy="1304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직사각형 99"/>
          <p:cNvSpPr/>
          <p:nvPr/>
        </p:nvSpPr>
        <p:spPr>
          <a:xfrm>
            <a:off x="419601" y="283011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hangingPunct="0">
              <a:defRPr/>
            </a:pPr>
            <a:r>
              <a:rPr lang="ko-KR" altLang="en-US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모든 교원은</a:t>
            </a:r>
            <a:r>
              <a:rPr lang="en-US" altLang="ko-KR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/>
            </a:r>
            <a:br>
              <a:rPr lang="en-US" altLang="ko-KR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</a:br>
            <a:r>
              <a:rPr lang="ko-KR" altLang="en-US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평가결과를 활용하여 능력개발을 하게 됩니다</a:t>
            </a:r>
            <a:endParaRPr lang="en-US" altLang="ko-KR" sz="30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102" name="그룹 101"/>
          <p:cNvGrpSpPr/>
          <p:nvPr/>
        </p:nvGrpSpPr>
        <p:grpSpPr>
          <a:xfrm flipV="1">
            <a:off x="-19074" y="-12371"/>
            <a:ext cx="9182149" cy="45719"/>
            <a:chOff x="8910092" y="-1070114"/>
            <a:chExt cx="377371" cy="115952"/>
          </a:xfrm>
        </p:grpSpPr>
        <p:sp>
          <p:nvSpPr>
            <p:cNvPr id="103" name="직사각형 102"/>
            <p:cNvSpPr/>
            <p:nvPr/>
          </p:nvSpPr>
          <p:spPr>
            <a:xfrm>
              <a:off x="8910092" y="-1070114"/>
              <a:ext cx="130710" cy="115952"/>
            </a:xfrm>
            <a:prstGeom prst="rect">
              <a:avLst/>
            </a:prstGeom>
            <a:solidFill>
              <a:srgbClr val="00BB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9040802" y="-1070114"/>
              <a:ext cx="125046" cy="11595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9165848" y="-1070114"/>
              <a:ext cx="121615" cy="11595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7" name="오른쪽 화살표 106"/>
          <p:cNvSpPr/>
          <p:nvPr/>
        </p:nvSpPr>
        <p:spPr>
          <a:xfrm>
            <a:off x="5527069" y="3339993"/>
            <a:ext cx="926437" cy="576167"/>
          </a:xfrm>
          <a:prstGeom prst="rightArrow">
            <a:avLst>
              <a:gd name="adj1" fmla="val 58717"/>
              <a:gd name="adj2" fmla="val 50000"/>
            </a:avLst>
          </a:prstGeom>
          <a:gradFill>
            <a:gsLst>
              <a:gs pos="100000">
                <a:srgbClr val="2E75B6"/>
              </a:gs>
              <a:gs pos="7339">
                <a:srgbClr val="2E75B6">
                  <a:alpha val="0"/>
                </a:srgbClr>
              </a:gs>
              <a:gs pos="53000">
                <a:srgbClr val="2E75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645813" y="2960776"/>
            <a:ext cx="1774492" cy="2177428"/>
            <a:chOff x="3645813" y="2960776"/>
            <a:chExt cx="1774492" cy="2177428"/>
          </a:xfrm>
        </p:grpSpPr>
        <p:sp>
          <p:nvSpPr>
            <p:cNvPr id="110" name="직사각형 109"/>
            <p:cNvSpPr/>
            <p:nvPr/>
          </p:nvSpPr>
          <p:spPr>
            <a:xfrm>
              <a:off x="3645813" y="4454204"/>
              <a:ext cx="1774492" cy="68400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자기능력개발</a:t>
              </a:r>
              <a: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b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계획 수립</a:t>
              </a:r>
            </a:p>
          </p:txBody>
        </p:sp>
        <p:sp>
          <p:nvSpPr>
            <p:cNvPr id="111" name="타원 110"/>
            <p:cNvSpPr/>
            <p:nvPr/>
          </p:nvSpPr>
          <p:spPr>
            <a:xfrm>
              <a:off x="3898057" y="4262578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Freeform 20"/>
            <p:cNvSpPr>
              <a:spLocks noEditPoints="1"/>
            </p:cNvSpPr>
            <p:nvPr/>
          </p:nvSpPr>
          <p:spPr bwMode="auto">
            <a:xfrm>
              <a:off x="3974129" y="2960776"/>
              <a:ext cx="1117860" cy="549275"/>
            </a:xfrm>
            <a:custGeom>
              <a:avLst/>
              <a:gdLst>
                <a:gd name="T0" fmla="*/ 486 w 497"/>
                <a:gd name="T1" fmla="*/ 0 h 246"/>
                <a:gd name="T2" fmla="*/ 11 w 497"/>
                <a:gd name="T3" fmla="*/ 0 h 246"/>
                <a:gd name="T4" fmla="*/ 0 w 497"/>
                <a:gd name="T5" fmla="*/ 12 h 246"/>
                <a:gd name="T6" fmla="*/ 0 w 497"/>
                <a:gd name="T7" fmla="*/ 235 h 246"/>
                <a:gd name="T8" fmla="*/ 11 w 497"/>
                <a:gd name="T9" fmla="*/ 246 h 246"/>
                <a:gd name="T10" fmla="*/ 486 w 497"/>
                <a:gd name="T11" fmla="*/ 246 h 246"/>
                <a:gd name="T12" fmla="*/ 497 w 497"/>
                <a:gd name="T13" fmla="*/ 235 h 246"/>
                <a:gd name="T14" fmla="*/ 497 w 497"/>
                <a:gd name="T15" fmla="*/ 12 h 246"/>
                <a:gd name="T16" fmla="*/ 486 w 497"/>
                <a:gd name="T17" fmla="*/ 0 h 246"/>
                <a:gd name="T18" fmla="*/ 139 w 497"/>
                <a:gd name="T19" fmla="*/ 201 h 246"/>
                <a:gd name="T20" fmla="*/ 70 w 497"/>
                <a:gd name="T21" fmla="*/ 132 h 246"/>
                <a:gd name="T22" fmla="*/ 139 w 497"/>
                <a:gd name="T23" fmla="*/ 63 h 246"/>
                <a:gd name="T24" fmla="*/ 139 w 497"/>
                <a:gd name="T25" fmla="*/ 132 h 246"/>
                <a:gd name="T26" fmla="*/ 208 w 497"/>
                <a:gd name="T27" fmla="*/ 132 h 246"/>
                <a:gd name="T28" fmla="*/ 139 w 497"/>
                <a:gd name="T29" fmla="*/ 201 h 246"/>
                <a:gd name="T30" fmla="*/ 157 w 497"/>
                <a:gd name="T31" fmla="*/ 115 h 246"/>
                <a:gd name="T32" fmla="*/ 157 w 497"/>
                <a:gd name="T33" fmla="*/ 45 h 246"/>
                <a:gd name="T34" fmla="*/ 226 w 497"/>
                <a:gd name="T35" fmla="*/ 115 h 246"/>
                <a:gd name="T36" fmla="*/ 157 w 497"/>
                <a:gd name="T37" fmla="*/ 115 h 246"/>
                <a:gd name="T38" fmla="*/ 424 w 497"/>
                <a:gd name="T39" fmla="*/ 193 h 246"/>
                <a:gd name="T40" fmla="*/ 287 w 497"/>
                <a:gd name="T41" fmla="*/ 193 h 246"/>
                <a:gd name="T42" fmla="*/ 282 w 497"/>
                <a:gd name="T43" fmla="*/ 186 h 246"/>
                <a:gd name="T44" fmla="*/ 287 w 497"/>
                <a:gd name="T45" fmla="*/ 179 h 246"/>
                <a:gd name="T46" fmla="*/ 424 w 497"/>
                <a:gd name="T47" fmla="*/ 179 h 246"/>
                <a:gd name="T48" fmla="*/ 430 w 497"/>
                <a:gd name="T49" fmla="*/ 186 h 246"/>
                <a:gd name="T50" fmla="*/ 424 w 497"/>
                <a:gd name="T51" fmla="*/ 193 h 246"/>
                <a:gd name="T52" fmla="*/ 424 w 497"/>
                <a:gd name="T53" fmla="*/ 154 h 246"/>
                <a:gd name="T54" fmla="*/ 287 w 497"/>
                <a:gd name="T55" fmla="*/ 154 h 246"/>
                <a:gd name="T56" fmla="*/ 282 w 497"/>
                <a:gd name="T57" fmla="*/ 147 h 246"/>
                <a:gd name="T58" fmla="*/ 287 w 497"/>
                <a:gd name="T59" fmla="*/ 141 h 246"/>
                <a:gd name="T60" fmla="*/ 424 w 497"/>
                <a:gd name="T61" fmla="*/ 141 h 246"/>
                <a:gd name="T62" fmla="*/ 430 w 497"/>
                <a:gd name="T63" fmla="*/ 147 h 246"/>
                <a:gd name="T64" fmla="*/ 424 w 497"/>
                <a:gd name="T65" fmla="*/ 154 h 246"/>
                <a:gd name="T66" fmla="*/ 424 w 497"/>
                <a:gd name="T67" fmla="*/ 115 h 246"/>
                <a:gd name="T68" fmla="*/ 287 w 497"/>
                <a:gd name="T69" fmla="*/ 115 h 246"/>
                <a:gd name="T70" fmla="*/ 282 w 497"/>
                <a:gd name="T71" fmla="*/ 108 h 246"/>
                <a:gd name="T72" fmla="*/ 287 w 497"/>
                <a:gd name="T73" fmla="*/ 102 h 246"/>
                <a:gd name="T74" fmla="*/ 424 w 497"/>
                <a:gd name="T75" fmla="*/ 102 h 246"/>
                <a:gd name="T76" fmla="*/ 430 w 497"/>
                <a:gd name="T77" fmla="*/ 108 h 246"/>
                <a:gd name="T78" fmla="*/ 424 w 497"/>
                <a:gd name="T79" fmla="*/ 115 h 246"/>
                <a:gd name="T80" fmla="*/ 424 w 497"/>
                <a:gd name="T81" fmla="*/ 76 h 246"/>
                <a:gd name="T82" fmla="*/ 287 w 497"/>
                <a:gd name="T83" fmla="*/ 76 h 246"/>
                <a:gd name="T84" fmla="*/ 282 w 497"/>
                <a:gd name="T85" fmla="*/ 70 h 246"/>
                <a:gd name="T86" fmla="*/ 287 w 497"/>
                <a:gd name="T87" fmla="*/ 63 h 246"/>
                <a:gd name="T88" fmla="*/ 424 w 497"/>
                <a:gd name="T89" fmla="*/ 63 h 246"/>
                <a:gd name="T90" fmla="*/ 430 w 497"/>
                <a:gd name="T91" fmla="*/ 70 h 246"/>
                <a:gd name="T92" fmla="*/ 424 w 497"/>
                <a:gd name="T93" fmla="*/ 7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7" h="246">
                  <a:moveTo>
                    <a:pt x="48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1"/>
                    <a:pt x="5" y="246"/>
                    <a:pt x="11" y="246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92" y="246"/>
                    <a:pt x="497" y="241"/>
                    <a:pt x="497" y="235"/>
                  </a:cubicBezTo>
                  <a:cubicBezTo>
                    <a:pt x="497" y="12"/>
                    <a:pt x="497" y="12"/>
                    <a:pt x="497" y="12"/>
                  </a:cubicBezTo>
                  <a:cubicBezTo>
                    <a:pt x="497" y="6"/>
                    <a:pt x="492" y="0"/>
                    <a:pt x="486" y="0"/>
                  </a:cubicBezTo>
                  <a:close/>
                  <a:moveTo>
                    <a:pt x="139" y="201"/>
                  </a:moveTo>
                  <a:cubicBezTo>
                    <a:pt x="101" y="201"/>
                    <a:pt x="70" y="170"/>
                    <a:pt x="70" y="132"/>
                  </a:cubicBezTo>
                  <a:cubicBezTo>
                    <a:pt x="70" y="94"/>
                    <a:pt x="101" y="63"/>
                    <a:pt x="139" y="63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8" y="170"/>
                    <a:pt x="177" y="201"/>
                    <a:pt x="139" y="201"/>
                  </a:cubicBezTo>
                  <a:close/>
                  <a:moveTo>
                    <a:pt x="157" y="115"/>
                  </a:moveTo>
                  <a:cubicBezTo>
                    <a:pt x="157" y="45"/>
                    <a:pt x="157" y="45"/>
                    <a:pt x="157" y="45"/>
                  </a:cubicBezTo>
                  <a:cubicBezTo>
                    <a:pt x="195" y="45"/>
                    <a:pt x="226" y="76"/>
                    <a:pt x="226" y="115"/>
                  </a:cubicBezTo>
                  <a:lnTo>
                    <a:pt x="157" y="115"/>
                  </a:lnTo>
                  <a:close/>
                  <a:moveTo>
                    <a:pt x="424" y="193"/>
                  </a:moveTo>
                  <a:cubicBezTo>
                    <a:pt x="287" y="193"/>
                    <a:pt x="287" y="193"/>
                    <a:pt x="287" y="193"/>
                  </a:cubicBezTo>
                  <a:cubicBezTo>
                    <a:pt x="284" y="193"/>
                    <a:pt x="282" y="190"/>
                    <a:pt x="282" y="186"/>
                  </a:cubicBezTo>
                  <a:cubicBezTo>
                    <a:pt x="282" y="182"/>
                    <a:pt x="284" y="179"/>
                    <a:pt x="287" y="179"/>
                  </a:cubicBezTo>
                  <a:cubicBezTo>
                    <a:pt x="424" y="179"/>
                    <a:pt x="424" y="179"/>
                    <a:pt x="424" y="179"/>
                  </a:cubicBezTo>
                  <a:cubicBezTo>
                    <a:pt x="427" y="179"/>
                    <a:pt x="430" y="182"/>
                    <a:pt x="430" y="186"/>
                  </a:cubicBezTo>
                  <a:cubicBezTo>
                    <a:pt x="430" y="190"/>
                    <a:pt x="427" y="193"/>
                    <a:pt x="424" y="193"/>
                  </a:cubicBezTo>
                  <a:close/>
                  <a:moveTo>
                    <a:pt x="424" y="154"/>
                  </a:moveTo>
                  <a:cubicBezTo>
                    <a:pt x="287" y="154"/>
                    <a:pt x="287" y="154"/>
                    <a:pt x="287" y="154"/>
                  </a:cubicBezTo>
                  <a:cubicBezTo>
                    <a:pt x="284" y="154"/>
                    <a:pt x="282" y="151"/>
                    <a:pt x="282" y="147"/>
                  </a:cubicBezTo>
                  <a:cubicBezTo>
                    <a:pt x="282" y="144"/>
                    <a:pt x="284" y="141"/>
                    <a:pt x="287" y="141"/>
                  </a:cubicBezTo>
                  <a:cubicBezTo>
                    <a:pt x="424" y="141"/>
                    <a:pt x="424" y="141"/>
                    <a:pt x="424" y="141"/>
                  </a:cubicBezTo>
                  <a:cubicBezTo>
                    <a:pt x="427" y="141"/>
                    <a:pt x="430" y="144"/>
                    <a:pt x="430" y="147"/>
                  </a:cubicBezTo>
                  <a:cubicBezTo>
                    <a:pt x="430" y="151"/>
                    <a:pt x="427" y="154"/>
                    <a:pt x="424" y="154"/>
                  </a:cubicBezTo>
                  <a:close/>
                  <a:moveTo>
                    <a:pt x="424" y="115"/>
                  </a:moveTo>
                  <a:cubicBezTo>
                    <a:pt x="287" y="115"/>
                    <a:pt x="287" y="115"/>
                    <a:pt x="287" y="115"/>
                  </a:cubicBezTo>
                  <a:cubicBezTo>
                    <a:pt x="284" y="115"/>
                    <a:pt x="282" y="112"/>
                    <a:pt x="282" y="108"/>
                  </a:cubicBezTo>
                  <a:cubicBezTo>
                    <a:pt x="282" y="105"/>
                    <a:pt x="284" y="102"/>
                    <a:pt x="287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7" y="102"/>
                    <a:pt x="430" y="105"/>
                    <a:pt x="430" y="108"/>
                  </a:cubicBezTo>
                  <a:cubicBezTo>
                    <a:pt x="430" y="112"/>
                    <a:pt x="427" y="115"/>
                    <a:pt x="424" y="115"/>
                  </a:cubicBezTo>
                  <a:close/>
                  <a:moveTo>
                    <a:pt x="424" y="76"/>
                  </a:moveTo>
                  <a:cubicBezTo>
                    <a:pt x="287" y="76"/>
                    <a:pt x="287" y="76"/>
                    <a:pt x="287" y="76"/>
                  </a:cubicBezTo>
                  <a:cubicBezTo>
                    <a:pt x="284" y="76"/>
                    <a:pt x="282" y="73"/>
                    <a:pt x="282" y="70"/>
                  </a:cubicBezTo>
                  <a:cubicBezTo>
                    <a:pt x="282" y="66"/>
                    <a:pt x="284" y="63"/>
                    <a:pt x="287" y="63"/>
                  </a:cubicBezTo>
                  <a:cubicBezTo>
                    <a:pt x="424" y="63"/>
                    <a:pt x="424" y="63"/>
                    <a:pt x="424" y="63"/>
                  </a:cubicBezTo>
                  <a:cubicBezTo>
                    <a:pt x="427" y="63"/>
                    <a:pt x="430" y="66"/>
                    <a:pt x="430" y="70"/>
                  </a:cubicBezTo>
                  <a:cubicBezTo>
                    <a:pt x="430" y="73"/>
                    <a:pt x="427" y="76"/>
                    <a:pt x="424" y="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13" name="Group 21"/>
            <p:cNvGrpSpPr>
              <a:grpSpLocks noChangeAspect="1"/>
            </p:cNvGrpSpPr>
            <p:nvPr/>
          </p:nvGrpSpPr>
          <p:grpSpPr bwMode="auto">
            <a:xfrm>
              <a:off x="4297444" y="3215465"/>
              <a:ext cx="471231" cy="1148404"/>
              <a:chOff x="4565" y="3103"/>
              <a:chExt cx="361" cy="885"/>
            </a:xfrm>
            <a:solidFill>
              <a:schemeClr val="bg2">
                <a:lumMod val="50000"/>
              </a:schemeClr>
            </a:solidFill>
            <a:effectLst/>
          </p:grpSpPr>
          <p:sp>
            <p:nvSpPr>
              <p:cNvPr id="114" name="Freeform 22"/>
              <p:cNvSpPr>
                <a:spLocks/>
              </p:cNvSpPr>
              <p:nvPr/>
            </p:nvSpPr>
            <p:spPr bwMode="auto">
              <a:xfrm>
                <a:off x="4696" y="3142"/>
                <a:ext cx="138" cy="138"/>
              </a:xfrm>
              <a:custGeom>
                <a:avLst/>
                <a:gdLst>
                  <a:gd name="T0" fmla="*/ 67 w 138"/>
                  <a:gd name="T1" fmla="*/ 0 h 138"/>
                  <a:gd name="T2" fmla="*/ 67 w 138"/>
                  <a:gd name="T3" fmla="*/ 0 h 138"/>
                  <a:gd name="T4" fmla="*/ 81 w 138"/>
                  <a:gd name="T5" fmla="*/ 0 h 138"/>
                  <a:gd name="T6" fmla="*/ 96 w 138"/>
                  <a:gd name="T7" fmla="*/ 3 h 138"/>
                  <a:gd name="T8" fmla="*/ 106 w 138"/>
                  <a:gd name="T9" fmla="*/ 11 h 138"/>
                  <a:gd name="T10" fmla="*/ 117 w 138"/>
                  <a:gd name="T11" fmla="*/ 18 h 138"/>
                  <a:gd name="T12" fmla="*/ 127 w 138"/>
                  <a:gd name="T13" fmla="*/ 28 h 138"/>
                  <a:gd name="T14" fmla="*/ 131 w 138"/>
                  <a:gd name="T15" fmla="*/ 39 h 138"/>
                  <a:gd name="T16" fmla="*/ 138 w 138"/>
                  <a:gd name="T17" fmla="*/ 53 h 138"/>
                  <a:gd name="T18" fmla="*/ 138 w 138"/>
                  <a:gd name="T19" fmla="*/ 67 h 138"/>
                  <a:gd name="T20" fmla="*/ 138 w 138"/>
                  <a:gd name="T21" fmla="*/ 67 h 138"/>
                  <a:gd name="T22" fmla="*/ 138 w 138"/>
                  <a:gd name="T23" fmla="*/ 81 h 138"/>
                  <a:gd name="T24" fmla="*/ 131 w 138"/>
                  <a:gd name="T25" fmla="*/ 96 h 138"/>
                  <a:gd name="T26" fmla="*/ 127 w 138"/>
                  <a:gd name="T27" fmla="*/ 106 h 138"/>
                  <a:gd name="T28" fmla="*/ 117 w 138"/>
                  <a:gd name="T29" fmla="*/ 117 h 138"/>
                  <a:gd name="T30" fmla="*/ 106 w 138"/>
                  <a:gd name="T31" fmla="*/ 124 h 138"/>
                  <a:gd name="T32" fmla="*/ 96 w 138"/>
                  <a:gd name="T33" fmla="*/ 131 h 138"/>
                  <a:gd name="T34" fmla="*/ 81 w 138"/>
                  <a:gd name="T35" fmla="*/ 134 h 138"/>
                  <a:gd name="T36" fmla="*/ 67 w 138"/>
                  <a:gd name="T37" fmla="*/ 138 h 138"/>
                  <a:gd name="T38" fmla="*/ 67 w 138"/>
                  <a:gd name="T39" fmla="*/ 138 h 138"/>
                  <a:gd name="T40" fmla="*/ 53 w 138"/>
                  <a:gd name="T41" fmla="*/ 134 h 138"/>
                  <a:gd name="T42" fmla="*/ 42 w 138"/>
                  <a:gd name="T43" fmla="*/ 131 h 138"/>
                  <a:gd name="T44" fmla="*/ 28 w 138"/>
                  <a:gd name="T45" fmla="*/ 124 h 138"/>
                  <a:gd name="T46" fmla="*/ 21 w 138"/>
                  <a:gd name="T47" fmla="*/ 117 h 138"/>
                  <a:gd name="T48" fmla="*/ 11 w 138"/>
                  <a:gd name="T49" fmla="*/ 106 h 138"/>
                  <a:gd name="T50" fmla="*/ 3 w 138"/>
                  <a:gd name="T51" fmla="*/ 96 h 138"/>
                  <a:gd name="T52" fmla="*/ 0 w 138"/>
                  <a:gd name="T53" fmla="*/ 81 h 138"/>
                  <a:gd name="T54" fmla="*/ 0 w 138"/>
                  <a:gd name="T55" fmla="*/ 67 h 138"/>
                  <a:gd name="T56" fmla="*/ 0 w 138"/>
                  <a:gd name="T57" fmla="*/ 67 h 138"/>
                  <a:gd name="T58" fmla="*/ 0 w 138"/>
                  <a:gd name="T59" fmla="*/ 53 h 138"/>
                  <a:gd name="T60" fmla="*/ 3 w 138"/>
                  <a:gd name="T61" fmla="*/ 39 h 138"/>
                  <a:gd name="T62" fmla="*/ 11 w 138"/>
                  <a:gd name="T63" fmla="*/ 28 h 138"/>
                  <a:gd name="T64" fmla="*/ 21 w 138"/>
                  <a:gd name="T65" fmla="*/ 18 h 138"/>
                  <a:gd name="T66" fmla="*/ 28 w 138"/>
                  <a:gd name="T67" fmla="*/ 11 h 138"/>
                  <a:gd name="T68" fmla="*/ 42 w 138"/>
                  <a:gd name="T69" fmla="*/ 3 h 138"/>
                  <a:gd name="T70" fmla="*/ 53 w 138"/>
                  <a:gd name="T71" fmla="*/ 0 h 138"/>
                  <a:gd name="T72" fmla="*/ 67 w 138"/>
                  <a:gd name="T73" fmla="*/ 0 h 138"/>
                  <a:gd name="T74" fmla="*/ 67 w 138"/>
                  <a:gd name="T7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67" y="0"/>
                    </a:moveTo>
                    <a:lnTo>
                      <a:pt x="67" y="0"/>
                    </a:lnTo>
                    <a:lnTo>
                      <a:pt x="81" y="0"/>
                    </a:lnTo>
                    <a:lnTo>
                      <a:pt x="96" y="3"/>
                    </a:lnTo>
                    <a:lnTo>
                      <a:pt x="106" y="11"/>
                    </a:lnTo>
                    <a:lnTo>
                      <a:pt x="117" y="18"/>
                    </a:lnTo>
                    <a:lnTo>
                      <a:pt x="127" y="28"/>
                    </a:lnTo>
                    <a:lnTo>
                      <a:pt x="131" y="39"/>
                    </a:lnTo>
                    <a:lnTo>
                      <a:pt x="138" y="53"/>
                    </a:lnTo>
                    <a:lnTo>
                      <a:pt x="138" y="67"/>
                    </a:lnTo>
                    <a:lnTo>
                      <a:pt x="138" y="67"/>
                    </a:lnTo>
                    <a:lnTo>
                      <a:pt x="138" y="81"/>
                    </a:lnTo>
                    <a:lnTo>
                      <a:pt x="131" y="96"/>
                    </a:lnTo>
                    <a:lnTo>
                      <a:pt x="127" y="106"/>
                    </a:lnTo>
                    <a:lnTo>
                      <a:pt x="117" y="117"/>
                    </a:lnTo>
                    <a:lnTo>
                      <a:pt x="106" y="124"/>
                    </a:lnTo>
                    <a:lnTo>
                      <a:pt x="96" y="131"/>
                    </a:lnTo>
                    <a:lnTo>
                      <a:pt x="81" y="134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53" y="134"/>
                    </a:lnTo>
                    <a:lnTo>
                      <a:pt x="42" y="131"/>
                    </a:lnTo>
                    <a:lnTo>
                      <a:pt x="28" y="124"/>
                    </a:lnTo>
                    <a:lnTo>
                      <a:pt x="21" y="117"/>
                    </a:lnTo>
                    <a:lnTo>
                      <a:pt x="11" y="106"/>
                    </a:lnTo>
                    <a:lnTo>
                      <a:pt x="3" y="96"/>
                    </a:lnTo>
                    <a:lnTo>
                      <a:pt x="0" y="81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53"/>
                    </a:lnTo>
                    <a:lnTo>
                      <a:pt x="3" y="39"/>
                    </a:lnTo>
                    <a:lnTo>
                      <a:pt x="11" y="28"/>
                    </a:lnTo>
                    <a:lnTo>
                      <a:pt x="21" y="18"/>
                    </a:lnTo>
                    <a:lnTo>
                      <a:pt x="28" y="11"/>
                    </a:lnTo>
                    <a:lnTo>
                      <a:pt x="42" y="3"/>
                    </a:lnTo>
                    <a:lnTo>
                      <a:pt x="53" y="0"/>
                    </a:lnTo>
                    <a:lnTo>
                      <a:pt x="67" y="0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571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5" name="Freeform 23"/>
              <p:cNvSpPr>
                <a:spLocks/>
              </p:cNvSpPr>
              <p:nvPr/>
            </p:nvSpPr>
            <p:spPr bwMode="auto">
              <a:xfrm>
                <a:off x="4565" y="3103"/>
                <a:ext cx="361" cy="885"/>
              </a:xfrm>
              <a:custGeom>
                <a:avLst/>
                <a:gdLst>
                  <a:gd name="T0" fmla="*/ 361 w 361"/>
                  <a:gd name="T1" fmla="*/ 492 h 885"/>
                  <a:gd name="T2" fmla="*/ 357 w 361"/>
                  <a:gd name="T3" fmla="*/ 506 h 885"/>
                  <a:gd name="T4" fmla="*/ 343 w 361"/>
                  <a:gd name="T5" fmla="*/ 520 h 885"/>
                  <a:gd name="T6" fmla="*/ 326 w 361"/>
                  <a:gd name="T7" fmla="*/ 520 h 885"/>
                  <a:gd name="T8" fmla="*/ 308 w 361"/>
                  <a:gd name="T9" fmla="*/ 506 h 885"/>
                  <a:gd name="T10" fmla="*/ 308 w 361"/>
                  <a:gd name="T11" fmla="*/ 287 h 885"/>
                  <a:gd name="T12" fmla="*/ 290 w 361"/>
                  <a:gd name="T13" fmla="*/ 846 h 885"/>
                  <a:gd name="T14" fmla="*/ 287 w 361"/>
                  <a:gd name="T15" fmla="*/ 860 h 885"/>
                  <a:gd name="T16" fmla="*/ 265 w 361"/>
                  <a:gd name="T17" fmla="*/ 881 h 885"/>
                  <a:gd name="T18" fmla="*/ 251 w 361"/>
                  <a:gd name="T19" fmla="*/ 885 h 885"/>
                  <a:gd name="T20" fmla="*/ 223 w 361"/>
                  <a:gd name="T21" fmla="*/ 874 h 885"/>
                  <a:gd name="T22" fmla="*/ 212 w 361"/>
                  <a:gd name="T23" fmla="*/ 846 h 885"/>
                  <a:gd name="T24" fmla="*/ 195 w 361"/>
                  <a:gd name="T25" fmla="*/ 520 h 885"/>
                  <a:gd name="T26" fmla="*/ 195 w 361"/>
                  <a:gd name="T27" fmla="*/ 846 h 885"/>
                  <a:gd name="T28" fmla="*/ 184 w 361"/>
                  <a:gd name="T29" fmla="*/ 874 h 885"/>
                  <a:gd name="T30" fmla="*/ 156 w 361"/>
                  <a:gd name="T31" fmla="*/ 885 h 885"/>
                  <a:gd name="T32" fmla="*/ 142 w 361"/>
                  <a:gd name="T33" fmla="*/ 881 h 885"/>
                  <a:gd name="T34" fmla="*/ 120 w 361"/>
                  <a:gd name="T35" fmla="*/ 860 h 885"/>
                  <a:gd name="T36" fmla="*/ 117 w 361"/>
                  <a:gd name="T37" fmla="*/ 283 h 885"/>
                  <a:gd name="T38" fmla="*/ 103 w 361"/>
                  <a:gd name="T39" fmla="*/ 283 h 885"/>
                  <a:gd name="T40" fmla="*/ 78 w 361"/>
                  <a:gd name="T41" fmla="*/ 269 h 885"/>
                  <a:gd name="T42" fmla="*/ 60 w 361"/>
                  <a:gd name="T43" fmla="*/ 248 h 885"/>
                  <a:gd name="T44" fmla="*/ 46 w 361"/>
                  <a:gd name="T45" fmla="*/ 205 h 885"/>
                  <a:gd name="T46" fmla="*/ 4 w 361"/>
                  <a:gd name="T47" fmla="*/ 39 h 885"/>
                  <a:gd name="T48" fmla="*/ 4 w 361"/>
                  <a:gd name="T49" fmla="*/ 14 h 885"/>
                  <a:gd name="T50" fmla="*/ 21 w 361"/>
                  <a:gd name="T51" fmla="*/ 0 h 885"/>
                  <a:gd name="T52" fmla="*/ 42 w 361"/>
                  <a:gd name="T53" fmla="*/ 4 h 885"/>
                  <a:gd name="T54" fmla="*/ 57 w 361"/>
                  <a:gd name="T55" fmla="*/ 25 h 885"/>
                  <a:gd name="T56" fmla="*/ 88 w 361"/>
                  <a:gd name="T57" fmla="*/ 159 h 885"/>
                  <a:gd name="T58" fmla="*/ 92 w 361"/>
                  <a:gd name="T59" fmla="*/ 170 h 885"/>
                  <a:gd name="T60" fmla="*/ 110 w 361"/>
                  <a:gd name="T61" fmla="*/ 188 h 885"/>
                  <a:gd name="T62" fmla="*/ 280 w 361"/>
                  <a:gd name="T63" fmla="*/ 191 h 885"/>
                  <a:gd name="T64" fmla="*/ 301 w 361"/>
                  <a:gd name="T65" fmla="*/ 191 h 885"/>
                  <a:gd name="T66" fmla="*/ 329 w 361"/>
                  <a:gd name="T67" fmla="*/ 205 h 885"/>
                  <a:gd name="T68" fmla="*/ 350 w 361"/>
                  <a:gd name="T69" fmla="*/ 234 h 885"/>
                  <a:gd name="T70" fmla="*/ 361 w 361"/>
                  <a:gd name="T71" fmla="*/ 266 h 885"/>
                  <a:gd name="T72" fmla="*/ 361 w 361"/>
                  <a:gd name="T73" fmla="*/ 28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1" h="885">
                    <a:moveTo>
                      <a:pt x="361" y="280"/>
                    </a:moveTo>
                    <a:lnTo>
                      <a:pt x="361" y="492"/>
                    </a:lnTo>
                    <a:lnTo>
                      <a:pt x="361" y="492"/>
                    </a:lnTo>
                    <a:lnTo>
                      <a:pt x="357" y="506"/>
                    </a:lnTo>
                    <a:lnTo>
                      <a:pt x="354" y="517"/>
                    </a:lnTo>
                    <a:lnTo>
                      <a:pt x="343" y="520"/>
                    </a:lnTo>
                    <a:lnTo>
                      <a:pt x="333" y="524"/>
                    </a:lnTo>
                    <a:lnTo>
                      <a:pt x="326" y="520"/>
                    </a:lnTo>
                    <a:lnTo>
                      <a:pt x="315" y="517"/>
                    </a:lnTo>
                    <a:lnTo>
                      <a:pt x="308" y="506"/>
                    </a:lnTo>
                    <a:lnTo>
                      <a:pt x="308" y="492"/>
                    </a:lnTo>
                    <a:lnTo>
                      <a:pt x="308" y="287"/>
                    </a:lnTo>
                    <a:lnTo>
                      <a:pt x="290" y="287"/>
                    </a:lnTo>
                    <a:lnTo>
                      <a:pt x="290" y="846"/>
                    </a:lnTo>
                    <a:lnTo>
                      <a:pt x="290" y="846"/>
                    </a:lnTo>
                    <a:lnTo>
                      <a:pt x="287" y="860"/>
                    </a:lnTo>
                    <a:lnTo>
                      <a:pt x="280" y="874"/>
                    </a:lnTo>
                    <a:lnTo>
                      <a:pt x="265" y="881"/>
                    </a:lnTo>
                    <a:lnTo>
                      <a:pt x="251" y="885"/>
                    </a:lnTo>
                    <a:lnTo>
                      <a:pt x="251" y="885"/>
                    </a:lnTo>
                    <a:lnTo>
                      <a:pt x="237" y="881"/>
                    </a:lnTo>
                    <a:lnTo>
                      <a:pt x="223" y="874"/>
                    </a:lnTo>
                    <a:lnTo>
                      <a:pt x="216" y="860"/>
                    </a:lnTo>
                    <a:lnTo>
                      <a:pt x="212" y="846"/>
                    </a:lnTo>
                    <a:lnTo>
                      <a:pt x="212" y="520"/>
                    </a:lnTo>
                    <a:lnTo>
                      <a:pt x="195" y="520"/>
                    </a:lnTo>
                    <a:lnTo>
                      <a:pt x="195" y="846"/>
                    </a:lnTo>
                    <a:lnTo>
                      <a:pt x="195" y="846"/>
                    </a:lnTo>
                    <a:lnTo>
                      <a:pt x="191" y="860"/>
                    </a:lnTo>
                    <a:lnTo>
                      <a:pt x="184" y="874"/>
                    </a:lnTo>
                    <a:lnTo>
                      <a:pt x="173" y="881"/>
                    </a:lnTo>
                    <a:lnTo>
                      <a:pt x="156" y="885"/>
                    </a:lnTo>
                    <a:lnTo>
                      <a:pt x="156" y="885"/>
                    </a:lnTo>
                    <a:lnTo>
                      <a:pt x="142" y="881"/>
                    </a:lnTo>
                    <a:lnTo>
                      <a:pt x="131" y="874"/>
                    </a:lnTo>
                    <a:lnTo>
                      <a:pt x="120" y="860"/>
                    </a:lnTo>
                    <a:lnTo>
                      <a:pt x="117" y="846"/>
                    </a:lnTo>
                    <a:lnTo>
                      <a:pt x="117" y="283"/>
                    </a:lnTo>
                    <a:lnTo>
                      <a:pt x="117" y="283"/>
                    </a:lnTo>
                    <a:lnTo>
                      <a:pt x="103" y="283"/>
                    </a:lnTo>
                    <a:lnTo>
                      <a:pt x="88" y="276"/>
                    </a:lnTo>
                    <a:lnTo>
                      <a:pt x="78" y="269"/>
                    </a:lnTo>
                    <a:lnTo>
                      <a:pt x="67" y="262"/>
                    </a:lnTo>
                    <a:lnTo>
                      <a:pt x="60" y="248"/>
                    </a:lnTo>
                    <a:lnTo>
                      <a:pt x="53" y="237"/>
                    </a:lnTo>
                    <a:lnTo>
                      <a:pt x="46" y="205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0" y="25"/>
                    </a:lnTo>
                    <a:lnTo>
                      <a:pt x="4" y="14"/>
                    </a:lnTo>
                    <a:lnTo>
                      <a:pt x="11" y="4"/>
                    </a:lnTo>
                    <a:lnTo>
                      <a:pt x="21" y="0"/>
                    </a:lnTo>
                    <a:lnTo>
                      <a:pt x="32" y="0"/>
                    </a:lnTo>
                    <a:lnTo>
                      <a:pt x="42" y="4"/>
                    </a:lnTo>
                    <a:lnTo>
                      <a:pt x="50" y="11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88" y="159"/>
                    </a:lnTo>
                    <a:lnTo>
                      <a:pt x="88" y="159"/>
                    </a:lnTo>
                    <a:lnTo>
                      <a:pt x="92" y="170"/>
                    </a:lnTo>
                    <a:lnTo>
                      <a:pt x="99" y="177"/>
                    </a:lnTo>
                    <a:lnTo>
                      <a:pt x="110" y="188"/>
                    </a:lnTo>
                    <a:lnTo>
                      <a:pt x="127" y="191"/>
                    </a:lnTo>
                    <a:lnTo>
                      <a:pt x="280" y="191"/>
                    </a:lnTo>
                    <a:lnTo>
                      <a:pt x="280" y="191"/>
                    </a:lnTo>
                    <a:lnTo>
                      <a:pt x="301" y="191"/>
                    </a:lnTo>
                    <a:lnTo>
                      <a:pt x="315" y="198"/>
                    </a:lnTo>
                    <a:lnTo>
                      <a:pt x="329" y="205"/>
                    </a:lnTo>
                    <a:lnTo>
                      <a:pt x="340" y="219"/>
                    </a:lnTo>
                    <a:lnTo>
                      <a:pt x="350" y="234"/>
                    </a:lnTo>
                    <a:lnTo>
                      <a:pt x="357" y="248"/>
                    </a:lnTo>
                    <a:lnTo>
                      <a:pt x="361" y="266"/>
                    </a:lnTo>
                    <a:lnTo>
                      <a:pt x="361" y="280"/>
                    </a:lnTo>
                    <a:lnTo>
                      <a:pt x="361" y="280"/>
                    </a:lnTo>
                    <a:close/>
                  </a:path>
                </a:pathLst>
              </a:custGeom>
              <a:grpFill/>
              <a:ln w="571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773772" y="2938602"/>
            <a:ext cx="1774492" cy="2160132"/>
            <a:chOff x="773772" y="2938602"/>
            <a:chExt cx="1774492" cy="2160132"/>
          </a:xfrm>
        </p:grpSpPr>
        <p:grpSp>
          <p:nvGrpSpPr>
            <p:cNvPr id="116" name="그룹 115"/>
            <p:cNvGrpSpPr/>
            <p:nvPr/>
          </p:nvGrpSpPr>
          <p:grpSpPr>
            <a:xfrm rot="12190588">
              <a:off x="1272046" y="2938602"/>
              <a:ext cx="777945" cy="554552"/>
              <a:chOff x="7039691" y="2272583"/>
              <a:chExt cx="1254767" cy="899771"/>
            </a:xfrm>
            <a:solidFill>
              <a:schemeClr val="bg1">
                <a:lumMod val="85000"/>
              </a:schemeClr>
            </a:solidFill>
          </p:grpSpPr>
          <p:sp>
            <p:nvSpPr>
              <p:cNvPr id="117" name="Freeform 63"/>
              <p:cNvSpPr>
                <a:spLocks noEditPoints="1"/>
              </p:cNvSpPr>
              <p:nvPr/>
            </p:nvSpPr>
            <p:spPr bwMode="auto">
              <a:xfrm rot="1759316">
                <a:off x="7081441" y="2639830"/>
                <a:ext cx="292030" cy="292029"/>
              </a:xfrm>
              <a:custGeom>
                <a:avLst/>
                <a:gdLst>
                  <a:gd name="T0" fmla="*/ 346 w 691"/>
                  <a:gd name="T1" fmla="*/ 0 h 691"/>
                  <a:gd name="T2" fmla="*/ 276 w 691"/>
                  <a:gd name="T3" fmla="*/ 7 h 691"/>
                  <a:gd name="T4" fmla="*/ 212 w 691"/>
                  <a:gd name="T5" fmla="*/ 28 h 691"/>
                  <a:gd name="T6" fmla="*/ 153 w 691"/>
                  <a:gd name="T7" fmla="*/ 59 h 691"/>
                  <a:gd name="T8" fmla="*/ 101 w 691"/>
                  <a:gd name="T9" fmla="*/ 101 h 691"/>
                  <a:gd name="T10" fmla="*/ 59 w 691"/>
                  <a:gd name="T11" fmla="*/ 153 h 691"/>
                  <a:gd name="T12" fmla="*/ 28 w 691"/>
                  <a:gd name="T13" fmla="*/ 212 h 691"/>
                  <a:gd name="T14" fmla="*/ 7 w 691"/>
                  <a:gd name="T15" fmla="*/ 276 h 691"/>
                  <a:gd name="T16" fmla="*/ 0 w 691"/>
                  <a:gd name="T17" fmla="*/ 345 h 691"/>
                  <a:gd name="T18" fmla="*/ 2 w 691"/>
                  <a:gd name="T19" fmla="*/ 380 h 691"/>
                  <a:gd name="T20" fmla="*/ 16 w 691"/>
                  <a:gd name="T21" fmla="*/ 448 h 691"/>
                  <a:gd name="T22" fmla="*/ 42 w 691"/>
                  <a:gd name="T23" fmla="*/ 511 h 691"/>
                  <a:gd name="T24" fmla="*/ 78 w 691"/>
                  <a:gd name="T25" fmla="*/ 566 h 691"/>
                  <a:gd name="T26" fmla="*/ 125 w 691"/>
                  <a:gd name="T27" fmla="*/ 613 h 691"/>
                  <a:gd name="T28" fmla="*/ 181 w 691"/>
                  <a:gd name="T29" fmla="*/ 649 h 691"/>
                  <a:gd name="T30" fmla="*/ 243 w 691"/>
                  <a:gd name="T31" fmla="*/ 676 h 691"/>
                  <a:gd name="T32" fmla="*/ 311 w 691"/>
                  <a:gd name="T33" fmla="*/ 689 h 691"/>
                  <a:gd name="T34" fmla="*/ 346 w 691"/>
                  <a:gd name="T35" fmla="*/ 691 h 691"/>
                  <a:gd name="T36" fmla="*/ 415 w 691"/>
                  <a:gd name="T37" fmla="*/ 684 h 691"/>
                  <a:gd name="T38" fmla="*/ 479 w 691"/>
                  <a:gd name="T39" fmla="*/ 663 h 691"/>
                  <a:gd name="T40" fmla="*/ 539 w 691"/>
                  <a:gd name="T41" fmla="*/ 632 h 691"/>
                  <a:gd name="T42" fmla="*/ 591 w 691"/>
                  <a:gd name="T43" fmla="*/ 590 h 691"/>
                  <a:gd name="T44" fmla="*/ 632 w 691"/>
                  <a:gd name="T45" fmla="*/ 538 h 691"/>
                  <a:gd name="T46" fmla="*/ 664 w 691"/>
                  <a:gd name="T47" fmla="*/ 479 h 691"/>
                  <a:gd name="T48" fmla="*/ 684 w 691"/>
                  <a:gd name="T49" fmla="*/ 415 h 691"/>
                  <a:gd name="T50" fmla="*/ 691 w 691"/>
                  <a:gd name="T51" fmla="*/ 345 h 691"/>
                  <a:gd name="T52" fmla="*/ 690 w 691"/>
                  <a:gd name="T53" fmla="*/ 311 h 691"/>
                  <a:gd name="T54" fmla="*/ 676 w 691"/>
                  <a:gd name="T55" fmla="*/ 243 h 691"/>
                  <a:gd name="T56" fmla="*/ 650 w 691"/>
                  <a:gd name="T57" fmla="*/ 180 h 691"/>
                  <a:gd name="T58" fmla="*/ 613 w 691"/>
                  <a:gd name="T59" fmla="*/ 125 h 691"/>
                  <a:gd name="T60" fmla="*/ 566 w 691"/>
                  <a:gd name="T61" fmla="*/ 78 h 691"/>
                  <a:gd name="T62" fmla="*/ 511 w 691"/>
                  <a:gd name="T63" fmla="*/ 42 h 691"/>
                  <a:gd name="T64" fmla="*/ 448 w 691"/>
                  <a:gd name="T65" fmla="*/ 15 h 691"/>
                  <a:gd name="T66" fmla="*/ 380 w 691"/>
                  <a:gd name="T67" fmla="*/ 2 h 691"/>
                  <a:gd name="T68" fmla="*/ 346 w 691"/>
                  <a:gd name="T69" fmla="*/ 0 h 691"/>
                  <a:gd name="T70" fmla="*/ 346 w 691"/>
                  <a:gd name="T71" fmla="*/ 438 h 691"/>
                  <a:gd name="T72" fmla="*/ 309 w 691"/>
                  <a:gd name="T73" fmla="*/ 431 h 691"/>
                  <a:gd name="T74" fmla="*/ 280 w 691"/>
                  <a:gd name="T75" fmla="*/ 411 h 691"/>
                  <a:gd name="T76" fmla="*/ 261 w 691"/>
                  <a:gd name="T77" fmla="*/ 382 h 691"/>
                  <a:gd name="T78" fmla="*/ 254 w 691"/>
                  <a:gd name="T79" fmla="*/ 345 h 691"/>
                  <a:gd name="T80" fmla="*/ 255 w 691"/>
                  <a:gd name="T81" fmla="*/ 326 h 691"/>
                  <a:gd name="T82" fmla="*/ 269 w 691"/>
                  <a:gd name="T83" fmla="*/ 293 h 691"/>
                  <a:gd name="T84" fmla="*/ 294 w 691"/>
                  <a:gd name="T85" fmla="*/ 269 h 691"/>
                  <a:gd name="T86" fmla="*/ 327 w 691"/>
                  <a:gd name="T87" fmla="*/ 255 h 691"/>
                  <a:gd name="T88" fmla="*/ 346 w 691"/>
                  <a:gd name="T89" fmla="*/ 252 h 691"/>
                  <a:gd name="T90" fmla="*/ 382 w 691"/>
                  <a:gd name="T91" fmla="*/ 260 h 691"/>
                  <a:gd name="T92" fmla="*/ 412 w 691"/>
                  <a:gd name="T93" fmla="*/ 279 h 691"/>
                  <a:gd name="T94" fmla="*/ 431 w 691"/>
                  <a:gd name="T95" fmla="*/ 309 h 691"/>
                  <a:gd name="T96" fmla="*/ 440 w 691"/>
                  <a:gd name="T97" fmla="*/ 345 h 691"/>
                  <a:gd name="T98" fmla="*/ 436 w 691"/>
                  <a:gd name="T99" fmla="*/ 365 h 691"/>
                  <a:gd name="T100" fmla="*/ 422 w 691"/>
                  <a:gd name="T101" fmla="*/ 398 h 691"/>
                  <a:gd name="T102" fmla="*/ 398 w 691"/>
                  <a:gd name="T103" fmla="*/ 422 h 691"/>
                  <a:gd name="T104" fmla="*/ 365 w 691"/>
                  <a:gd name="T105" fmla="*/ 436 h 691"/>
                  <a:gd name="T106" fmla="*/ 346 w 691"/>
                  <a:gd name="T107" fmla="*/ 438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1" h="691">
                    <a:moveTo>
                      <a:pt x="346" y="0"/>
                    </a:moveTo>
                    <a:lnTo>
                      <a:pt x="346" y="0"/>
                    </a:lnTo>
                    <a:lnTo>
                      <a:pt x="311" y="2"/>
                    </a:lnTo>
                    <a:lnTo>
                      <a:pt x="276" y="7"/>
                    </a:lnTo>
                    <a:lnTo>
                      <a:pt x="243" y="15"/>
                    </a:lnTo>
                    <a:lnTo>
                      <a:pt x="212" y="28"/>
                    </a:lnTo>
                    <a:lnTo>
                      <a:pt x="181" y="42"/>
                    </a:lnTo>
                    <a:lnTo>
                      <a:pt x="153" y="59"/>
                    </a:lnTo>
                    <a:lnTo>
                      <a:pt x="125" y="78"/>
                    </a:lnTo>
                    <a:lnTo>
                      <a:pt x="101" y="101"/>
                    </a:lnTo>
                    <a:lnTo>
                      <a:pt x="78" y="125"/>
                    </a:lnTo>
                    <a:lnTo>
                      <a:pt x="59" y="153"/>
                    </a:lnTo>
                    <a:lnTo>
                      <a:pt x="42" y="180"/>
                    </a:lnTo>
                    <a:lnTo>
                      <a:pt x="28" y="212"/>
                    </a:lnTo>
                    <a:lnTo>
                      <a:pt x="16" y="243"/>
                    </a:lnTo>
                    <a:lnTo>
                      <a:pt x="7" y="276"/>
                    </a:lnTo>
                    <a:lnTo>
                      <a:pt x="2" y="311"/>
                    </a:lnTo>
                    <a:lnTo>
                      <a:pt x="0" y="345"/>
                    </a:lnTo>
                    <a:lnTo>
                      <a:pt x="0" y="345"/>
                    </a:lnTo>
                    <a:lnTo>
                      <a:pt x="2" y="380"/>
                    </a:lnTo>
                    <a:lnTo>
                      <a:pt x="7" y="415"/>
                    </a:lnTo>
                    <a:lnTo>
                      <a:pt x="16" y="448"/>
                    </a:lnTo>
                    <a:lnTo>
                      <a:pt x="28" y="479"/>
                    </a:lnTo>
                    <a:lnTo>
                      <a:pt x="42" y="511"/>
                    </a:lnTo>
                    <a:lnTo>
                      <a:pt x="59" y="538"/>
                    </a:lnTo>
                    <a:lnTo>
                      <a:pt x="78" y="566"/>
                    </a:lnTo>
                    <a:lnTo>
                      <a:pt x="101" y="590"/>
                    </a:lnTo>
                    <a:lnTo>
                      <a:pt x="125" y="613"/>
                    </a:lnTo>
                    <a:lnTo>
                      <a:pt x="153" y="632"/>
                    </a:lnTo>
                    <a:lnTo>
                      <a:pt x="181" y="649"/>
                    </a:lnTo>
                    <a:lnTo>
                      <a:pt x="212" y="663"/>
                    </a:lnTo>
                    <a:lnTo>
                      <a:pt x="243" y="676"/>
                    </a:lnTo>
                    <a:lnTo>
                      <a:pt x="276" y="684"/>
                    </a:lnTo>
                    <a:lnTo>
                      <a:pt x="311" y="689"/>
                    </a:lnTo>
                    <a:lnTo>
                      <a:pt x="346" y="691"/>
                    </a:lnTo>
                    <a:lnTo>
                      <a:pt x="346" y="691"/>
                    </a:lnTo>
                    <a:lnTo>
                      <a:pt x="380" y="689"/>
                    </a:lnTo>
                    <a:lnTo>
                      <a:pt x="415" y="684"/>
                    </a:lnTo>
                    <a:lnTo>
                      <a:pt x="448" y="676"/>
                    </a:lnTo>
                    <a:lnTo>
                      <a:pt x="479" y="663"/>
                    </a:lnTo>
                    <a:lnTo>
                      <a:pt x="511" y="649"/>
                    </a:lnTo>
                    <a:lnTo>
                      <a:pt x="539" y="632"/>
                    </a:lnTo>
                    <a:lnTo>
                      <a:pt x="566" y="613"/>
                    </a:lnTo>
                    <a:lnTo>
                      <a:pt x="591" y="590"/>
                    </a:lnTo>
                    <a:lnTo>
                      <a:pt x="613" y="566"/>
                    </a:lnTo>
                    <a:lnTo>
                      <a:pt x="632" y="538"/>
                    </a:lnTo>
                    <a:lnTo>
                      <a:pt x="650" y="511"/>
                    </a:lnTo>
                    <a:lnTo>
                      <a:pt x="664" y="479"/>
                    </a:lnTo>
                    <a:lnTo>
                      <a:pt x="676" y="448"/>
                    </a:lnTo>
                    <a:lnTo>
                      <a:pt x="684" y="415"/>
                    </a:lnTo>
                    <a:lnTo>
                      <a:pt x="690" y="380"/>
                    </a:lnTo>
                    <a:lnTo>
                      <a:pt x="691" y="345"/>
                    </a:lnTo>
                    <a:lnTo>
                      <a:pt x="691" y="345"/>
                    </a:lnTo>
                    <a:lnTo>
                      <a:pt x="690" y="311"/>
                    </a:lnTo>
                    <a:lnTo>
                      <a:pt x="684" y="276"/>
                    </a:lnTo>
                    <a:lnTo>
                      <a:pt x="676" y="243"/>
                    </a:lnTo>
                    <a:lnTo>
                      <a:pt x="664" y="212"/>
                    </a:lnTo>
                    <a:lnTo>
                      <a:pt x="650" y="180"/>
                    </a:lnTo>
                    <a:lnTo>
                      <a:pt x="632" y="153"/>
                    </a:lnTo>
                    <a:lnTo>
                      <a:pt x="613" y="125"/>
                    </a:lnTo>
                    <a:lnTo>
                      <a:pt x="591" y="101"/>
                    </a:lnTo>
                    <a:lnTo>
                      <a:pt x="566" y="78"/>
                    </a:lnTo>
                    <a:lnTo>
                      <a:pt x="539" y="59"/>
                    </a:lnTo>
                    <a:lnTo>
                      <a:pt x="511" y="42"/>
                    </a:lnTo>
                    <a:lnTo>
                      <a:pt x="479" y="28"/>
                    </a:lnTo>
                    <a:lnTo>
                      <a:pt x="448" y="15"/>
                    </a:lnTo>
                    <a:lnTo>
                      <a:pt x="415" y="7"/>
                    </a:lnTo>
                    <a:lnTo>
                      <a:pt x="380" y="2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  <a:moveTo>
                      <a:pt x="346" y="438"/>
                    </a:moveTo>
                    <a:lnTo>
                      <a:pt x="346" y="438"/>
                    </a:lnTo>
                    <a:lnTo>
                      <a:pt x="327" y="436"/>
                    </a:lnTo>
                    <a:lnTo>
                      <a:pt x="309" y="431"/>
                    </a:lnTo>
                    <a:lnTo>
                      <a:pt x="294" y="422"/>
                    </a:lnTo>
                    <a:lnTo>
                      <a:pt x="280" y="411"/>
                    </a:lnTo>
                    <a:lnTo>
                      <a:pt x="269" y="398"/>
                    </a:lnTo>
                    <a:lnTo>
                      <a:pt x="261" y="382"/>
                    </a:lnTo>
                    <a:lnTo>
                      <a:pt x="255" y="365"/>
                    </a:lnTo>
                    <a:lnTo>
                      <a:pt x="254" y="345"/>
                    </a:lnTo>
                    <a:lnTo>
                      <a:pt x="254" y="345"/>
                    </a:lnTo>
                    <a:lnTo>
                      <a:pt x="255" y="326"/>
                    </a:lnTo>
                    <a:lnTo>
                      <a:pt x="261" y="309"/>
                    </a:lnTo>
                    <a:lnTo>
                      <a:pt x="269" y="293"/>
                    </a:lnTo>
                    <a:lnTo>
                      <a:pt x="280" y="279"/>
                    </a:lnTo>
                    <a:lnTo>
                      <a:pt x="294" y="269"/>
                    </a:lnTo>
                    <a:lnTo>
                      <a:pt x="309" y="260"/>
                    </a:lnTo>
                    <a:lnTo>
                      <a:pt x="327" y="255"/>
                    </a:lnTo>
                    <a:lnTo>
                      <a:pt x="346" y="252"/>
                    </a:lnTo>
                    <a:lnTo>
                      <a:pt x="346" y="252"/>
                    </a:lnTo>
                    <a:lnTo>
                      <a:pt x="365" y="255"/>
                    </a:lnTo>
                    <a:lnTo>
                      <a:pt x="382" y="260"/>
                    </a:lnTo>
                    <a:lnTo>
                      <a:pt x="398" y="269"/>
                    </a:lnTo>
                    <a:lnTo>
                      <a:pt x="412" y="279"/>
                    </a:lnTo>
                    <a:lnTo>
                      <a:pt x="422" y="293"/>
                    </a:lnTo>
                    <a:lnTo>
                      <a:pt x="431" y="309"/>
                    </a:lnTo>
                    <a:lnTo>
                      <a:pt x="436" y="326"/>
                    </a:lnTo>
                    <a:lnTo>
                      <a:pt x="440" y="345"/>
                    </a:lnTo>
                    <a:lnTo>
                      <a:pt x="440" y="345"/>
                    </a:lnTo>
                    <a:lnTo>
                      <a:pt x="436" y="365"/>
                    </a:lnTo>
                    <a:lnTo>
                      <a:pt x="431" y="382"/>
                    </a:lnTo>
                    <a:lnTo>
                      <a:pt x="422" y="398"/>
                    </a:lnTo>
                    <a:lnTo>
                      <a:pt x="412" y="411"/>
                    </a:lnTo>
                    <a:lnTo>
                      <a:pt x="398" y="422"/>
                    </a:lnTo>
                    <a:lnTo>
                      <a:pt x="382" y="431"/>
                    </a:lnTo>
                    <a:lnTo>
                      <a:pt x="365" y="436"/>
                    </a:lnTo>
                    <a:lnTo>
                      <a:pt x="346" y="438"/>
                    </a:lnTo>
                    <a:lnTo>
                      <a:pt x="346" y="4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8" name="Freeform 65"/>
              <p:cNvSpPr>
                <a:spLocks/>
              </p:cNvSpPr>
              <p:nvPr/>
            </p:nvSpPr>
            <p:spPr bwMode="auto">
              <a:xfrm rot="1759316">
                <a:off x="7262601" y="2614267"/>
                <a:ext cx="83558" cy="67521"/>
              </a:xfrm>
              <a:custGeom>
                <a:avLst/>
                <a:gdLst>
                  <a:gd name="T0" fmla="*/ 194 w 198"/>
                  <a:gd name="T1" fmla="*/ 122 h 160"/>
                  <a:gd name="T2" fmla="*/ 177 w 198"/>
                  <a:gd name="T3" fmla="*/ 111 h 160"/>
                  <a:gd name="T4" fmla="*/ 168 w 198"/>
                  <a:gd name="T5" fmla="*/ 97 h 160"/>
                  <a:gd name="T6" fmla="*/ 165 w 198"/>
                  <a:gd name="T7" fmla="*/ 80 h 160"/>
                  <a:gd name="T8" fmla="*/ 165 w 198"/>
                  <a:gd name="T9" fmla="*/ 35 h 160"/>
                  <a:gd name="T10" fmla="*/ 161 w 198"/>
                  <a:gd name="T11" fmla="*/ 21 h 160"/>
                  <a:gd name="T12" fmla="*/ 154 w 198"/>
                  <a:gd name="T13" fmla="*/ 11 h 160"/>
                  <a:gd name="T14" fmla="*/ 142 w 198"/>
                  <a:gd name="T15" fmla="*/ 4 h 160"/>
                  <a:gd name="T16" fmla="*/ 130 w 198"/>
                  <a:gd name="T17" fmla="*/ 0 h 160"/>
                  <a:gd name="T18" fmla="*/ 69 w 198"/>
                  <a:gd name="T19" fmla="*/ 0 h 160"/>
                  <a:gd name="T20" fmla="*/ 55 w 198"/>
                  <a:gd name="T21" fmla="*/ 4 h 160"/>
                  <a:gd name="T22" fmla="*/ 43 w 198"/>
                  <a:gd name="T23" fmla="*/ 11 h 160"/>
                  <a:gd name="T24" fmla="*/ 36 w 198"/>
                  <a:gd name="T25" fmla="*/ 21 h 160"/>
                  <a:gd name="T26" fmla="*/ 34 w 198"/>
                  <a:gd name="T27" fmla="*/ 35 h 160"/>
                  <a:gd name="T28" fmla="*/ 34 w 198"/>
                  <a:gd name="T29" fmla="*/ 80 h 160"/>
                  <a:gd name="T30" fmla="*/ 29 w 198"/>
                  <a:gd name="T31" fmla="*/ 97 h 160"/>
                  <a:gd name="T32" fmla="*/ 21 w 198"/>
                  <a:gd name="T33" fmla="*/ 111 h 160"/>
                  <a:gd name="T34" fmla="*/ 3 w 198"/>
                  <a:gd name="T35" fmla="*/ 122 h 160"/>
                  <a:gd name="T36" fmla="*/ 0 w 198"/>
                  <a:gd name="T37" fmla="*/ 123 h 160"/>
                  <a:gd name="T38" fmla="*/ 1 w 198"/>
                  <a:gd name="T39" fmla="*/ 125 h 160"/>
                  <a:gd name="T40" fmla="*/ 17 w 198"/>
                  <a:gd name="T41" fmla="*/ 130 h 160"/>
                  <a:gd name="T42" fmla="*/ 34 w 198"/>
                  <a:gd name="T43" fmla="*/ 132 h 160"/>
                  <a:gd name="T44" fmla="*/ 38 w 198"/>
                  <a:gd name="T45" fmla="*/ 143 h 160"/>
                  <a:gd name="T46" fmla="*/ 57 w 198"/>
                  <a:gd name="T47" fmla="*/ 158 h 160"/>
                  <a:gd name="T48" fmla="*/ 69 w 198"/>
                  <a:gd name="T49" fmla="*/ 160 h 160"/>
                  <a:gd name="T50" fmla="*/ 130 w 198"/>
                  <a:gd name="T51" fmla="*/ 160 h 160"/>
                  <a:gd name="T52" fmla="*/ 140 w 198"/>
                  <a:gd name="T53" fmla="*/ 158 h 160"/>
                  <a:gd name="T54" fmla="*/ 160 w 198"/>
                  <a:gd name="T55" fmla="*/ 143 h 160"/>
                  <a:gd name="T56" fmla="*/ 163 w 198"/>
                  <a:gd name="T57" fmla="*/ 132 h 160"/>
                  <a:gd name="T58" fmla="*/ 180 w 198"/>
                  <a:gd name="T59" fmla="*/ 130 h 160"/>
                  <a:gd name="T60" fmla="*/ 196 w 198"/>
                  <a:gd name="T61" fmla="*/ 125 h 160"/>
                  <a:gd name="T62" fmla="*/ 198 w 198"/>
                  <a:gd name="T63" fmla="*/ 123 h 160"/>
                  <a:gd name="T64" fmla="*/ 194 w 198"/>
                  <a:gd name="T65" fmla="*/ 1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194" y="122"/>
                    </a:moveTo>
                    <a:lnTo>
                      <a:pt x="194" y="122"/>
                    </a:lnTo>
                    <a:lnTo>
                      <a:pt x="184" y="117"/>
                    </a:lnTo>
                    <a:lnTo>
                      <a:pt x="177" y="111"/>
                    </a:lnTo>
                    <a:lnTo>
                      <a:pt x="172" y="104"/>
                    </a:lnTo>
                    <a:lnTo>
                      <a:pt x="168" y="97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5" y="35"/>
                    </a:lnTo>
                    <a:lnTo>
                      <a:pt x="165" y="35"/>
                    </a:lnTo>
                    <a:lnTo>
                      <a:pt x="163" y="28"/>
                    </a:lnTo>
                    <a:lnTo>
                      <a:pt x="161" y="21"/>
                    </a:lnTo>
                    <a:lnTo>
                      <a:pt x="158" y="16"/>
                    </a:lnTo>
                    <a:lnTo>
                      <a:pt x="154" y="11"/>
                    </a:lnTo>
                    <a:lnTo>
                      <a:pt x="149" y="5"/>
                    </a:lnTo>
                    <a:lnTo>
                      <a:pt x="142" y="4"/>
                    </a:lnTo>
                    <a:lnTo>
                      <a:pt x="137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0"/>
                    </a:lnTo>
                    <a:lnTo>
                      <a:pt x="55" y="4"/>
                    </a:lnTo>
                    <a:lnTo>
                      <a:pt x="48" y="5"/>
                    </a:lnTo>
                    <a:lnTo>
                      <a:pt x="43" y="11"/>
                    </a:lnTo>
                    <a:lnTo>
                      <a:pt x="40" y="16"/>
                    </a:lnTo>
                    <a:lnTo>
                      <a:pt x="36" y="21"/>
                    </a:lnTo>
                    <a:lnTo>
                      <a:pt x="34" y="28"/>
                    </a:lnTo>
                    <a:lnTo>
                      <a:pt x="34" y="35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5"/>
                    </a:lnTo>
                    <a:lnTo>
                      <a:pt x="29" y="97"/>
                    </a:lnTo>
                    <a:lnTo>
                      <a:pt x="26" y="104"/>
                    </a:lnTo>
                    <a:lnTo>
                      <a:pt x="21" y="111"/>
                    </a:lnTo>
                    <a:lnTo>
                      <a:pt x="14" y="117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" y="125"/>
                    </a:lnTo>
                    <a:lnTo>
                      <a:pt x="5" y="127"/>
                    </a:lnTo>
                    <a:lnTo>
                      <a:pt x="17" y="130"/>
                    </a:lnTo>
                    <a:lnTo>
                      <a:pt x="34" y="132"/>
                    </a:lnTo>
                    <a:lnTo>
                      <a:pt x="34" y="132"/>
                    </a:lnTo>
                    <a:lnTo>
                      <a:pt x="36" y="137"/>
                    </a:lnTo>
                    <a:lnTo>
                      <a:pt x="38" y="143"/>
                    </a:lnTo>
                    <a:lnTo>
                      <a:pt x="47" y="151"/>
                    </a:lnTo>
                    <a:lnTo>
                      <a:pt x="57" y="158"/>
                    </a:lnTo>
                    <a:lnTo>
                      <a:pt x="62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5" y="160"/>
                    </a:lnTo>
                    <a:lnTo>
                      <a:pt x="140" y="158"/>
                    </a:lnTo>
                    <a:lnTo>
                      <a:pt x="151" y="151"/>
                    </a:lnTo>
                    <a:lnTo>
                      <a:pt x="160" y="143"/>
                    </a:lnTo>
                    <a:lnTo>
                      <a:pt x="161" y="137"/>
                    </a:lnTo>
                    <a:lnTo>
                      <a:pt x="163" y="132"/>
                    </a:lnTo>
                    <a:lnTo>
                      <a:pt x="163" y="132"/>
                    </a:lnTo>
                    <a:lnTo>
                      <a:pt x="180" y="130"/>
                    </a:lnTo>
                    <a:lnTo>
                      <a:pt x="193" y="127"/>
                    </a:lnTo>
                    <a:lnTo>
                      <a:pt x="196" y="125"/>
                    </a:lnTo>
                    <a:lnTo>
                      <a:pt x="198" y="125"/>
                    </a:lnTo>
                    <a:lnTo>
                      <a:pt x="198" y="123"/>
                    </a:lnTo>
                    <a:lnTo>
                      <a:pt x="194" y="122"/>
                    </a:lnTo>
                    <a:lnTo>
                      <a:pt x="194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9" name="Freeform 66"/>
              <p:cNvSpPr>
                <a:spLocks/>
              </p:cNvSpPr>
              <p:nvPr/>
            </p:nvSpPr>
            <p:spPr bwMode="auto">
              <a:xfrm rot="1759316">
                <a:off x="7146123" y="2597290"/>
                <a:ext cx="80182" cy="81025"/>
              </a:xfrm>
              <a:custGeom>
                <a:avLst/>
                <a:gdLst>
                  <a:gd name="T0" fmla="*/ 184 w 191"/>
                  <a:gd name="T1" fmla="*/ 50 h 191"/>
                  <a:gd name="T2" fmla="*/ 165 w 191"/>
                  <a:gd name="T3" fmla="*/ 55 h 191"/>
                  <a:gd name="T4" fmla="*/ 149 w 191"/>
                  <a:gd name="T5" fmla="*/ 52 h 191"/>
                  <a:gd name="T6" fmla="*/ 134 w 191"/>
                  <a:gd name="T7" fmla="*/ 42 h 191"/>
                  <a:gd name="T8" fmla="*/ 103 w 191"/>
                  <a:gd name="T9" fmla="*/ 10 h 191"/>
                  <a:gd name="T10" fmla="*/ 90 w 191"/>
                  <a:gd name="T11" fmla="*/ 3 h 191"/>
                  <a:gd name="T12" fmla="*/ 78 w 191"/>
                  <a:gd name="T13" fmla="*/ 0 h 191"/>
                  <a:gd name="T14" fmla="*/ 64 w 191"/>
                  <a:gd name="T15" fmla="*/ 3 h 191"/>
                  <a:gd name="T16" fmla="*/ 54 w 191"/>
                  <a:gd name="T17" fmla="*/ 10 h 191"/>
                  <a:gd name="T18" fmla="*/ 10 w 191"/>
                  <a:gd name="T19" fmla="*/ 54 h 191"/>
                  <a:gd name="T20" fmla="*/ 4 w 191"/>
                  <a:gd name="T21" fmla="*/ 64 h 191"/>
                  <a:gd name="T22" fmla="*/ 0 w 191"/>
                  <a:gd name="T23" fmla="*/ 78 h 191"/>
                  <a:gd name="T24" fmla="*/ 4 w 191"/>
                  <a:gd name="T25" fmla="*/ 90 h 191"/>
                  <a:gd name="T26" fmla="*/ 10 w 191"/>
                  <a:gd name="T27" fmla="*/ 102 h 191"/>
                  <a:gd name="T28" fmla="*/ 42 w 191"/>
                  <a:gd name="T29" fmla="*/ 134 h 191"/>
                  <a:gd name="T30" fmla="*/ 52 w 191"/>
                  <a:gd name="T31" fmla="*/ 149 h 191"/>
                  <a:gd name="T32" fmla="*/ 56 w 191"/>
                  <a:gd name="T33" fmla="*/ 165 h 191"/>
                  <a:gd name="T34" fmla="*/ 50 w 191"/>
                  <a:gd name="T35" fmla="*/ 184 h 191"/>
                  <a:gd name="T36" fmla="*/ 49 w 191"/>
                  <a:gd name="T37" fmla="*/ 187 h 191"/>
                  <a:gd name="T38" fmla="*/ 52 w 191"/>
                  <a:gd name="T39" fmla="*/ 191 h 191"/>
                  <a:gd name="T40" fmla="*/ 66 w 191"/>
                  <a:gd name="T41" fmla="*/ 181 h 191"/>
                  <a:gd name="T42" fmla="*/ 80 w 191"/>
                  <a:gd name="T43" fmla="*/ 170 h 191"/>
                  <a:gd name="T44" fmla="*/ 90 w 191"/>
                  <a:gd name="T45" fmla="*/ 175 h 191"/>
                  <a:gd name="T46" fmla="*/ 113 w 191"/>
                  <a:gd name="T47" fmla="*/ 174 h 191"/>
                  <a:gd name="T48" fmla="*/ 123 w 191"/>
                  <a:gd name="T49" fmla="*/ 167 h 191"/>
                  <a:gd name="T50" fmla="*/ 167 w 191"/>
                  <a:gd name="T51" fmla="*/ 123 h 191"/>
                  <a:gd name="T52" fmla="*/ 174 w 191"/>
                  <a:gd name="T53" fmla="*/ 113 h 191"/>
                  <a:gd name="T54" fmla="*/ 176 w 191"/>
                  <a:gd name="T55" fmla="*/ 90 h 191"/>
                  <a:gd name="T56" fmla="*/ 170 w 191"/>
                  <a:gd name="T57" fmla="*/ 80 h 191"/>
                  <a:gd name="T58" fmla="*/ 181 w 191"/>
                  <a:gd name="T59" fmla="*/ 66 h 191"/>
                  <a:gd name="T60" fmla="*/ 191 w 191"/>
                  <a:gd name="T61" fmla="*/ 52 h 191"/>
                  <a:gd name="T62" fmla="*/ 188 w 191"/>
                  <a:gd name="T63" fmla="*/ 49 h 191"/>
                  <a:gd name="T64" fmla="*/ 184 w 191"/>
                  <a:gd name="T65" fmla="*/ 5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84" y="50"/>
                    </a:moveTo>
                    <a:lnTo>
                      <a:pt x="184" y="50"/>
                    </a:lnTo>
                    <a:lnTo>
                      <a:pt x="174" y="54"/>
                    </a:lnTo>
                    <a:lnTo>
                      <a:pt x="165" y="55"/>
                    </a:lnTo>
                    <a:lnTo>
                      <a:pt x="156" y="54"/>
                    </a:lnTo>
                    <a:lnTo>
                      <a:pt x="149" y="52"/>
                    </a:lnTo>
                    <a:lnTo>
                      <a:pt x="139" y="45"/>
                    </a:lnTo>
                    <a:lnTo>
                      <a:pt x="134" y="42"/>
                    </a:lnTo>
                    <a:lnTo>
                      <a:pt x="103" y="10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90" y="3"/>
                    </a:lnTo>
                    <a:lnTo>
                      <a:pt x="85" y="2"/>
                    </a:lnTo>
                    <a:lnTo>
                      <a:pt x="78" y="0"/>
                    </a:lnTo>
                    <a:lnTo>
                      <a:pt x="71" y="2"/>
                    </a:lnTo>
                    <a:lnTo>
                      <a:pt x="64" y="3"/>
                    </a:lnTo>
                    <a:lnTo>
                      <a:pt x="59" y="7"/>
                    </a:lnTo>
                    <a:lnTo>
                      <a:pt x="54" y="10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7" y="59"/>
                    </a:lnTo>
                    <a:lnTo>
                      <a:pt x="4" y="64"/>
                    </a:lnTo>
                    <a:lnTo>
                      <a:pt x="2" y="71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0"/>
                    </a:lnTo>
                    <a:lnTo>
                      <a:pt x="7" y="97"/>
                    </a:lnTo>
                    <a:lnTo>
                      <a:pt x="10" y="10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5" y="139"/>
                    </a:lnTo>
                    <a:lnTo>
                      <a:pt x="52" y="149"/>
                    </a:lnTo>
                    <a:lnTo>
                      <a:pt x="54" y="156"/>
                    </a:lnTo>
                    <a:lnTo>
                      <a:pt x="56" y="165"/>
                    </a:lnTo>
                    <a:lnTo>
                      <a:pt x="54" y="174"/>
                    </a:lnTo>
                    <a:lnTo>
                      <a:pt x="50" y="184"/>
                    </a:lnTo>
                    <a:lnTo>
                      <a:pt x="50" y="184"/>
                    </a:lnTo>
                    <a:lnTo>
                      <a:pt x="49" y="187"/>
                    </a:lnTo>
                    <a:lnTo>
                      <a:pt x="50" y="191"/>
                    </a:lnTo>
                    <a:lnTo>
                      <a:pt x="52" y="191"/>
                    </a:lnTo>
                    <a:lnTo>
                      <a:pt x="56" y="189"/>
                    </a:lnTo>
                    <a:lnTo>
                      <a:pt x="66" y="181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85" y="174"/>
                    </a:lnTo>
                    <a:lnTo>
                      <a:pt x="90" y="175"/>
                    </a:lnTo>
                    <a:lnTo>
                      <a:pt x="103" y="177"/>
                    </a:lnTo>
                    <a:lnTo>
                      <a:pt x="113" y="174"/>
                    </a:lnTo>
                    <a:lnTo>
                      <a:pt x="118" y="170"/>
                    </a:lnTo>
                    <a:lnTo>
                      <a:pt x="123" y="167"/>
                    </a:lnTo>
                    <a:lnTo>
                      <a:pt x="167" y="123"/>
                    </a:lnTo>
                    <a:lnTo>
                      <a:pt x="167" y="123"/>
                    </a:lnTo>
                    <a:lnTo>
                      <a:pt x="170" y="118"/>
                    </a:lnTo>
                    <a:lnTo>
                      <a:pt x="174" y="113"/>
                    </a:lnTo>
                    <a:lnTo>
                      <a:pt x="177" y="102"/>
                    </a:lnTo>
                    <a:lnTo>
                      <a:pt x="176" y="90"/>
                    </a:lnTo>
                    <a:lnTo>
                      <a:pt x="174" y="85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81" y="66"/>
                    </a:lnTo>
                    <a:lnTo>
                      <a:pt x="189" y="55"/>
                    </a:lnTo>
                    <a:lnTo>
                      <a:pt x="191" y="52"/>
                    </a:lnTo>
                    <a:lnTo>
                      <a:pt x="191" y="50"/>
                    </a:lnTo>
                    <a:lnTo>
                      <a:pt x="188" y="49"/>
                    </a:lnTo>
                    <a:lnTo>
                      <a:pt x="184" y="50"/>
                    </a:lnTo>
                    <a:lnTo>
                      <a:pt x="18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0" name="Freeform 67"/>
              <p:cNvSpPr>
                <a:spLocks/>
              </p:cNvSpPr>
              <p:nvPr/>
            </p:nvSpPr>
            <p:spPr bwMode="auto">
              <a:xfrm rot="1759316">
                <a:off x="7056291" y="2666406"/>
                <a:ext cx="67521" cy="83558"/>
              </a:xfrm>
              <a:custGeom>
                <a:avLst/>
                <a:gdLst>
                  <a:gd name="T0" fmla="*/ 122 w 160"/>
                  <a:gd name="T1" fmla="*/ 4 h 199"/>
                  <a:gd name="T2" fmla="*/ 111 w 160"/>
                  <a:gd name="T3" fmla="*/ 21 h 199"/>
                  <a:gd name="T4" fmla="*/ 98 w 160"/>
                  <a:gd name="T5" fmla="*/ 30 h 199"/>
                  <a:gd name="T6" fmla="*/ 80 w 160"/>
                  <a:gd name="T7" fmla="*/ 33 h 199"/>
                  <a:gd name="T8" fmla="*/ 35 w 160"/>
                  <a:gd name="T9" fmla="*/ 33 h 199"/>
                  <a:gd name="T10" fmla="*/ 21 w 160"/>
                  <a:gd name="T11" fmla="*/ 37 h 199"/>
                  <a:gd name="T12" fmla="*/ 11 w 160"/>
                  <a:gd name="T13" fmla="*/ 44 h 199"/>
                  <a:gd name="T14" fmla="*/ 4 w 160"/>
                  <a:gd name="T15" fmla="*/ 56 h 199"/>
                  <a:gd name="T16" fmla="*/ 0 w 160"/>
                  <a:gd name="T17" fmla="*/ 68 h 199"/>
                  <a:gd name="T18" fmla="*/ 0 w 160"/>
                  <a:gd name="T19" fmla="*/ 129 h 199"/>
                  <a:gd name="T20" fmla="*/ 4 w 160"/>
                  <a:gd name="T21" fmla="*/ 143 h 199"/>
                  <a:gd name="T22" fmla="*/ 11 w 160"/>
                  <a:gd name="T23" fmla="*/ 155 h 199"/>
                  <a:gd name="T24" fmla="*/ 21 w 160"/>
                  <a:gd name="T25" fmla="*/ 162 h 199"/>
                  <a:gd name="T26" fmla="*/ 35 w 160"/>
                  <a:gd name="T27" fmla="*/ 164 h 199"/>
                  <a:gd name="T28" fmla="*/ 80 w 160"/>
                  <a:gd name="T29" fmla="*/ 164 h 199"/>
                  <a:gd name="T30" fmla="*/ 98 w 160"/>
                  <a:gd name="T31" fmla="*/ 169 h 199"/>
                  <a:gd name="T32" fmla="*/ 111 w 160"/>
                  <a:gd name="T33" fmla="*/ 178 h 199"/>
                  <a:gd name="T34" fmla="*/ 122 w 160"/>
                  <a:gd name="T35" fmla="*/ 195 h 199"/>
                  <a:gd name="T36" fmla="*/ 124 w 160"/>
                  <a:gd name="T37" fmla="*/ 199 h 199"/>
                  <a:gd name="T38" fmla="*/ 125 w 160"/>
                  <a:gd name="T39" fmla="*/ 197 h 199"/>
                  <a:gd name="T40" fmla="*/ 131 w 160"/>
                  <a:gd name="T41" fmla="*/ 181 h 199"/>
                  <a:gd name="T42" fmla="*/ 132 w 160"/>
                  <a:gd name="T43" fmla="*/ 164 h 199"/>
                  <a:gd name="T44" fmla="*/ 143 w 160"/>
                  <a:gd name="T45" fmla="*/ 160 h 199"/>
                  <a:gd name="T46" fmla="*/ 158 w 160"/>
                  <a:gd name="T47" fmla="*/ 141 h 199"/>
                  <a:gd name="T48" fmla="*/ 160 w 160"/>
                  <a:gd name="T49" fmla="*/ 131 h 199"/>
                  <a:gd name="T50" fmla="*/ 160 w 160"/>
                  <a:gd name="T51" fmla="*/ 68 h 199"/>
                  <a:gd name="T52" fmla="*/ 158 w 160"/>
                  <a:gd name="T53" fmla="*/ 58 h 199"/>
                  <a:gd name="T54" fmla="*/ 143 w 160"/>
                  <a:gd name="T55" fmla="*/ 39 h 199"/>
                  <a:gd name="T56" fmla="*/ 132 w 160"/>
                  <a:gd name="T57" fmla="*/ 35 h 199"/>
                  <a:gd name="T58" fmla="*/ 131 w 160"/>
                  <a:gd name="T59" fmla="*/ 18 h 199"/>
                  <a:gd name="T60" fmla="*/ 125 w 160"/>
                  <a:gd name="T61" fmla="*/ 2 h 199"/>
                  <a:gd name="T62" fmla="*/ 124 w 160"/>
                  <a:gd name="T63" fmla="*/ 0 h 199"/>
                  <a:gd name="T64" fmla="*/ 122 w 160"/>
                  <a:gd name="T65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122" y="4"/>
                    </a:moveTo>
                    <a:lnTo>
                      <a:pt x="122" y="4"/>
                    </a:lnTo>
                    <a:lnTo>
                      <a:pt x="117" y="14"/>
                    </a:lnTo>
                    <a:lnTo>
                      <a:pt x="111" y="21"/>
                    </a:lnTo>
                    <a:lnTo>
                      <a:pt x="105" y="27"/>
                    </a:lnTo>
                    <a:lnTo>
                      <a:pt x="98" y="30"/>
                    </a:lnTo>
                    <a:lnTo>
                      <a:pt x="85" y="33"/>
                    </a:lnTo>
                    <a:lnTo>
                      <a:pt x="80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28" y="35"/>
                    </a:lnTo>
                    <a:lnTo>
                      <a:pt x="21" y="37"/>
                    </a:lnTo>
                    <a:lnTo>
                      <a:pt x="16" y="40"/>
                    </a:lnTo>
                    <a:lnTo>
                      <a:pt x="11" y="44"/>
                    </a:lnTo>
                    <a:lnTo>
                      <a:pt x="6" y="49"/>
                    </a:lnTo>
                    <a:lnTo>
                      <a:pt x="4" y="56"/>
                    </a:lnTo>
                    <a:lnTo>
                      <a:pt x="0" y="61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8"/>
                    </a:lnTo>
                    <a:lnTo>
                      <a:pt x="4" y="143"/>
                    </a:lnTo>
                    <a:lnTo>
                      <a:pt x="6" y="150"/>
                    </a:lnTo>
                    <a:lnTo>
                      <a:pt x="11" y="155"/>
                    </a:lnTo>
                    <a:lnTo>
                      <a:pt x="16" y="159"/>
                    </a:lnTo>
                    <a:lnTo>
                      <a:pt x="21" y="162"/>
                    </a:lnTo>
                    <a:lnTo>
                      <a:pt x="28" y="164"/>
                    </a:lnTo>
                    <a:lnTo>
                      <a:pt x="35" y="164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5" y="165"/>
                    </a:lnTo>
                    <a:lnTo>
                      <a:pt x="98" y="169"/>
                    </a:lnTo>
                    <a:lnTo>
                      <a:pt x="105" y="172"/>
                    </a:lnTo>
                    <a:lnTo>
                      <a:pt x="111" y="178"/>
                    </a:lnTo>
                    <a:lnTo>
                      <a:pt x="117" y="185"/>
                    </a:lnTo>
                    <a:lnTo>
                      <a:pt x="122" y="195"/>
                    </a:lnTo>
                    <a:lnTo>
                      <a:pt x="122" y="195"/>
                    </a:lnTo>
                    <a:lnTo>
                      <a:pt x="124" y="199"/>
                    </a:lnTo>
                    <a:lnTo>
                      <a:pt x="125" y="199"/>
                    </a:lnTo>
                    <a:lnTo>
                      <a:pt x="125" y="197"/>
                    </a:lnTo>
                    <a:lnTo>
                      <a:pt x="127" y="193"/>
                    </a:lnTo>
                    <a:lnTo>
                      <a:pt x="131" y="181"/>
                    </a:lnTo>
                    <a:lnTo>
                      <a:pt x="132" y="164"/>
                    </a:lnTo>
                    <a:lnTo>
                      <a:pt x="132" y="164"/>
                    </a:lnTo>
                    <a:lnTo>
                      <a:pt x="138" y="162"/>
                    </a:lnTo>
                    <a:lnTo>
                      <a:pt x="143" y="160"/>
                    </a:lnTo>
                    <a:lnTo>
                      <a:pt x="151" y="152"/>
                    </a:lnTo>
                    <a:lnTo>
                      <a:pt x="158" y="141"/>
                    </a:lnTo>
                    <a:lnTo>
                      <a:pt x="160" y="136"/>
                    </a:lnTo>
                    <a:lnTo>
                      <a:pt x="160" y="131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3"/>
                    </a:lnTo>
                    <a:lnTo>
                      <a:pt x="158" y="58"/>
                    </a:lnTo>
                    <a:lnTo>
                      <a:pt x="151" y="47"/>
                    </a:lnTo>
                    <a:lnTo>
                      <a:pt x="143" y="39"/>
                    </a:lnTo>
                    <a:lnTo>
                      <a:pt x="138" y="37"/>
                    </a:lnTo>
                    <a:lnTo>
                      <a:pt x="132" y="35"/>
                    </a:lnTo>
                    <a:lnTo>
                      <a:pt x="132" y="35"/>
                    </a:lnTo>
                    <a:lnTo>
                      <a:pt x="131" y="18"/>
                    </a:lnTo>
                    <a:lnTo>
                      <a:pt x="127" y="6"/>
                    </a:lnTo>
                    <a:lnTo>
                      <a:pt x="125" y="2"/>
                    </a:lnTo>
                    <a:lnTo>
                      <a:pt x="125" y="0"/>
                    </a:lnTo>
                    <a:lnTo>
                      <a:pt x="124" y="0"/>
                    </a:lnTo>
                    <a:lnTo>
                      <a:pt x="122" y="4"/>
                    </a:lnTo>
                    <a:lnTo>
                      <a:pt x="12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1" name="Freeform 68"/>
              <p:cNvSpPr>
                <a:spLocks/>
              </p:cNvSpPr>
              <p:nvPr/>
            </p:nvSpPr>
            <p:spPr bwMode="auto">
              <a:xfrm rot="1759316">
                <a:off x="7039691" y="2787202"/>
                <a:ext cx="80182" cy="80182"/>
              </a:xfrm>
              <a:custGeom>
                <a:avLst/>
                <a:gdLst>
                  <a:gd name="T0" fmla="*/ 50 w 191"/>
                  <a:gd name="T1" fmla="*/ 7 h 191"/>
                  <a:gd name="T2" fmla="*/ 56 w 191"/>
                  <a:gd name="T3" fmla="*/ 26 h 191"/>
                  <a:gd name="T4" fmla="*/ 52 w 191"/>
                  <a:gd name="T5" fmla="*/ 42 h 191"/>
                  <a:gd name="T6" fmla="*/ 42 w 191"/>
                  <a:gd name="T7" fmla="*/ 57 h 191"/>
                  <a:gd name="T8" fmla="*/ 10 w 191"/>
                  <a:gd name="T9" fmla="*/ 89 h 191"/>
                  <a:gd name="T10" fmla="*/ 4 w 191"/>
                  <a:gd name="T11" fmla="*/ 101 h 191"/>
                  <a:gd name="T12" fmla="*/ 0 w 191"/>
                  <a:gd name="T13" fmla="*/ 113 h 191"/>
                  <a:gd name="T14" fmla="*/ 4 w 191"/>
                  <a:gd name="T15" fmla="*/ 127 h 191"/>
                  <a:gd name="T16" fmla="*/ 10 w 191"/>
                  <a:gd name="T17" fmla="*/ 137 h 191"/>
                  <a:gd name="T18" fmla="*/ 54 w 191"/>
                  <a:gd name="T19" fmla="*/ 181 h 191"/>
                  <a:gd name="T20" fmla="*/ 64 w 191"/>
                  <a:gd name="T21" fmla="*/ 188 h 191"/>
                  <a:gd name="T22" fmla="*/ 78 w 191"/>
                  <a:gd name="T23" fmla="*/ 191 h 191"/>
                  <a:gd name="T24" fmla="*/ 90 w 191"/>
                  <a:gd name="T25" fmla="*/ 188 h 191"/>
                  <a:gd name="T26" fmla="*/ 103 w 191"/>
                  <a:gd name="T27" fmla="*/ 181 h 191"/>
                  <a:gd name="T28" fmla="*/ 134 w 191"/>
                  <a:gd name="T29" fmla="*/ 149 h 191"/>
                  <a:gd name="T30" fmla="*/ 149 w 191"/>
                  <a:gd name="T31" fmla="*/ 139 h 191"/>
                  <a:gd name="T32" fmla="*/ 165 w 191"/>
                  <a:gd name="T33" fmla="*/ 136 h 191"/>
                  <a:gd name="T34" fmla="*/ 184 w 191"/>
                  <a:gd name="T35" fmla="*/ 141 h 191"/>
                  <a:gd name="T36" fmla="*/ 188 w 191"/>
                  <a:gd name="T37" fmla="*/ 142 h 191"/>
                  <a:gd name="T38" fmla="*/ 191 w 191"/>
                  <a:gd name="T39" fmla="*/ 139 h 191"/>
                  <a:gd name="T40" fmla="*/ 181 w 191"/>
                  <a:gd name="T41" fmla="*/ 125 h 191"/>
                  <a:gd name="T42" fmla="*/ 170 w 191"/>
                  <a:gd name="T43" fmla="*/ 111 h 191"/>
                  <a:gd name="T44" fmla="*/ 176 w 191"/>
                  <a:gd name="T45" fmla="*/ 101 h 191"/>
                  <a:gd name="T46" fmla="*/ 174 w 191"/>
                  <a:gd name="T47" fmla="*/ 78 h 191"/>
                  <a:gd name="T48" fmla="*/ 167 w 191"/>
                  <a:gd name="T49" fmla="*/ 68 h 191"/>
                  <a:gd name="T50" fmla="*/ 123 w 191"/>
                  <a:gd name="T51" fmla="*/ 24 h 191"/>
                  <a:gd name="T52" fmla="*/ 113 w 191"/>
                  <a:gd name="T53" fmla="*/ 17 h 191"/>
                  <a:gd name="T54" fmla="*/ 90 w 191"/>
                  <a:gd name="T55" fmla="*/ 16 h 191"/>
                  <a:gd name="T56" fmla="*/ 80 w 191"/>
                  <a:gd name="T57" fmla="*/ 21 h 191"/>
                  <a:gd name="T58" fmla="*/ 66 w 191"/>
                  <a:gd name="T59" fmla="*/ 10 h 191"/>
                  <a:gd name="T60" fmla="*/ 52 w 191"/>
                  <a:gd name="T61" fmla="*/ 2 h 191"/>
                  <a:gd name="T62" fmla="*/ 49 w 191"/>
                  <a:gd name="T63" fmla="*/ 4 h 191"/>
                  <a:gd name="T64" fmla="*/ 50 w 191"/>
                  <a:gd name="T65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50" y="7"/>
                    </a:moveTo>
                    <a:lnTo>
                      <a:pt x="50" y="7"/>
                    </a:lnTo>
                    <a:lnTo>
                      <a:pt x="54" y="17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52" y="42"/>
                    </a:lnTo>
                    <a:lnTo>
                      <a:pt x="45" y="52"/>
                    </a:lnTo>
                    <a:lnTo>
                      <a:pt x="42" y="57"/>
                    </a:lnTo>
                    <a:lnTo>
                      <a:pt x="10" y="89"/>
                    </a:lnTo>
                    <a:lnTo>
                      <a:pt x="10" y="89"/>
                    </a:lnTo>
                    <a:lnTo>
                      <a:pt x="7" y="94"/>
                    </a:lnTo>
                    <a:lnTo>
                      <a:pt x="4" y="101"/>
                    </a:lnTo>
                    <a:lnTo>
                      <a:pt x="2" y="106"/>
                    </a:lnTo>
                    <a:lnTo>
                      <a:pt x="0" y="113"/>
                    </a:lnTo>
                    <a:lnTo>
                      <a:pt x="2" y="120"/>
                    </a:lnTo>
                    <a:lnTo>
                      <a:pt x="4" y="127"/>
                    </a:lnTo>
                    <a:lnTo>
                      <a:pt x="7" y="132"/>
                    </a:lnTo>
                    <a:lnTo>
                      <a:pt x="10" y="137"/>
                    </a:lnTo>
                    <a:lnTo>
                      <a:pt x="54" y="181"/>
                    </a:lnTo>
                    <a:lnTo>
                      <a:pt x="54" y="181"/>
                    </a:lnTo>
                    <a:lnTo>
                      <a:pt x="59" y="184"/>
                    </a:lnTo>
                    <a:lnTo>
                      <a:pt x="64" y="188"/>
                    </a:lnTo>
                    <a:lnTo>
                      <a:pt x="71" y="189"/>
                    </a:lnTo>
                    <a:lnTo>
                      <a:pt x="78" y="191"/>
                    </a:lnTo>
                    <a:lnTo>
                      <a:pt x="85" y="189"/>
                    </a:lnTo>
                    <a:lnTo>
                      <a:pt x="90" y="188"/>
                    </a:lnTo>
                    <a:lnTo>
                      <a:pt x="97" y="184"/>
                    </a:lnTo>
                    <a:lnTo>
                      <a:pt x="103" y="181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9" y="146"/>
                    </a:lnTo>
                    <a:lnTo>
                      <a:pt x="149" y="139"/>
                    </a:lnTo>
                    <a:lnTo>
                      <a:pt x="156" y="137"/>
                    </a:lnTo>
                    <a:lnTo>
                      <a:pt x="165" y="136"/>
                    </a:lnTo>
                    <a:lnTo>
                      <a:pt x="174" y="137"/>
                    </a:lnTo>
                    <a:lnTo>
                      <a:pt x="184" y="141"/>
                    </a:lnTo>
                    <a:lnTo>
                      <a:pt x="184" y="141"/>
                    </a:lnTo>
                    <a:lnTo>
                      <a:pt x="188" y="142"/>
                    </a:lnTo>
                    <a:lnTo>
                      <a:pt x="191" y="141"/>
                    </a:lnTo>
                    <a:lnTo>
                      <a:pt x="191" y="139"/>
                    </a:lnTo>
                    <a:lnTo>
                      <a:pt x="189" y="136"/>
                    </a:lnTo>
                    <a:lnTo>
                      <a:pt x="181" y="125"/>
                    </a:lnTo>
                    <a:lnTo>
                      <a:pt x="170" y="111"/>
                    </a:lnTo>
                    <a:lnTo>
                      <a:pt x="170" y="111"/>
                    </a:lnTo>
                    <a:lnTo>
                      <a:pt x="174" y="106"/>
                    </a:lnTo>
                    <a:lnTo>
                      <a:pt x="176" y="101"/>
                    </a:lnTo>
                    <a:lnTo>
                      <a:pt x="177" y="89"/>
                    </a:lnTo>
                    <a:lnTo>
                      <a:pt x="174" y="78"/>
                    </a:lnTo>
                    <a:lnTo>
                      <a:pt x="170" y="73"/>
                    </a:lnTo>
                    <a:lnTo>
                      <a:pt x="167" y="68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18" y="21"/>
                    </a:lnTo>
                    <a:lnTo>
                      <a:pt x="113" y="17"/>
                    </a:lnTo>
                    <a:lnTo>
                      <a:pt x="103" y="14"/>
                    </a:lnTo>
                    <a:lnTo>
                      <a:pt x="90" y="16"/>
                    </a:lnTo>
                    <a:lnTo>
                      <a:pt x="85" y="17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66" y="10"/>
                    </a:lnTo>
                    <a:lnTo>
                      <a:pt x="56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9" y="4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2" name="Freeform 69"/>
              <p:cNvSpPr>
                <a:spLocks/>
              </p:cNvSpPr>
              <p:nvPr/>
            </p:nvSpPr>
            <p:spPr bwMode="auto">
              <a:xfrm rot="1759316">
                <a:off x="7108223" y="2889541"/>
                <a:ext cx="83558" cy="66677"/>
              </a:xfrm>
              <a:custGeom>
                <a:avLst/>
                <a:gdLst>
                  <a:gd name="T0" fmla="*/ 3 w 198"/>
                  <a:gd name="T1" fmla="*/ 38 h 160"/>
                  <a:gd name="T2" fmla="*/ 21 w 198"/>
                  <a:gd name="T3" fmla="*/ 49 h 160"/>
                  <a:gd name="T4" fmla="*/ 29 w 198"/>
                  <a:gd name="T5" fmla="*/ 63 h 160"/>
                  <a:gd name="T6" fmla="*/ 34 w 198"/>
                  <a:gd name="T7" fmla="*/ 80 h 160"/>
                  <a:gd name="T8" fmla="*/ 34 w 198"/>
                  <a:gd name="T9" fmla="*/ 125 h 160"/>
                  <a:gd name="T10" fmla="*/ 36 w 198"/>
                  <a:gd name="T11" fmla="*/ 139 h 160"/>
                  <a:gd name="T12" fmla="*/ 43 w 198"/>
                  <a:gd name="T13" fmla="*/ 149 h 160"/>
                  <a:gd name="T14" fmla="*/ 55 w 198"/>
                  <a:gd name="T15" fmla="*/ 156 h 160"/>
                  <a:gd name="T16" fmla="*/ 69 w 198"/>
                  <a:gd name="T17" fmla="*/ 160 h 160"/>
                  <a:gd name="T18" fmla="*/ 130 w 198"/>
                  <a:gd name="T19" fmla="*/ 160 h 160"/>
                  <a:gd name="T20" fmla="*/ 142 w 198"/>
                  <a:gd name="T21" fmla="*/ 156 h 160"/>
                  <a:gd name="T22" fmla="*/ 154 w 198"/>
                  <a:gd name="T23" fmla="*/ 149 h 160"/>
                  <a:gd name="T24" fmla="*/ 161 w 198"/>
                  <a:gd name="T25" fmla="*/ 139 h 160"/>
                  <a:gd name="T26" fmla="*/ 165 w 198"/>
                  <a:gd name="T27" fmla="*/ 125 h 160"/>
                  <a:gd name="T28" fmla="*/ 163 w 198"/>
                  <a:gd name="T29" fmla="*/ 80 h 160"/>
                  <a:gd name="T30" fmla="*/ 168 w 198"/>
                  <a:gd name="T31" fmla="*/ 63 h 160"/>
                  <a:gd name="T32" fmla="*/ 177 w 198"/>
                  <a:gd name="T33" fmla="*/ 49 h 160"/>
                  <a:gd name="T34" fmla="*/ 194 w 198"/>
                  <a:gd name="T35" fmla="*/ 38 h 160"/>
                  <a:gd name="T36" fmla="*/ 198 w 198"/>
                  <a:gd name="T37" fmla="*/ 37 h 160"/>
                  <a:gd name="T38" fmla="*/ 196 w 198"/>
                  <a:gd name="T39" fmla="*/ 35 h 160"/>
                  <a:gd name="T40" fmla="*/ 180 w 198"/>
                  <a:gd name="T41" fmla="*/ 30 h 160"/>
                  <a:gd name="T42" fmla="*/ 163 w 198"/>
                  <a:gd name="T43" fmla="*/ 28 h 160"/>
                  <a:gd name="T44" fmla="*/ 160 w 198"/>
                  <a:gd name="T45" fmla="*/ 17 h 160"/>
                  <a:gd name="T46" fmla="*/ 140 w 198"/>
                  <a:gd name="T47" fmla="*/ 2 h 160"/>
                  <a:gd name="T48" fmla="*/ 130 w 198"/>
                  <a:gd name="T49" fmla="*/ 0 h 160"/>
                  <a:gd name="T50" fmla="*/ 69 w 198"/>
                  <a:gd name="T51" fmla="*/ 0 h 160"/>
                  <a:gd name="T52" fmla="*/ 57 w 198"/>
                  <a:gd name="T53" fmla="*/ 2 h 160"/>
                  <a:gd name="T54" fmla="*/ 38 w 198"/>
                  <a:gd name="T55" fmla="*/ 17 h 160"/>
                  <a:gd name="T56" fmla="*/ 34 w 198"/>
                  <a:gd name="T57" fmla="*/ 28 h 160"/>
                  <a:gd name="T58" fmla="*/ 17 w 198"/>
                  <a:gd name="T59" fmla="*/ 30 h 160"/>
                  <a:gd name="T60" fmla="*/ 1 w 198"/>
                  <a:gd name="T61" fmla="*/ 35 h 160"/>
                  <a:gd name="T62" fmla="*/ 0 w 198"/>
                  <a:gd name="T63" fmla="*/ 37 h 160"/>
                  <a:gd name="T64" fmla="*/ 3 w 198"/>
                  <a:gd name="T65" fmla="*/ 3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3" y="38"/>
                    </a:moveTo>
                    <a:lnTo>
                      <a:pt x="3" y="38"/>
                    </a:lnTo>
                    <a:lnTo>
                      <a:pt x="14" y="43"/>
                    </a:lnTo>
                    <a:lnTo>
                      <a:pt x="21" y="49"/>
                    </a:lnTo>
                    <a:lnTo>
                      <a:pt x="26" y="56"/>
                    </a:lnTo>
                    <a:lnTo>
                      <a:pt x="29" y="63"/>
                    </a:lnTo>
                    <a:lnTo>
                      <a:pt x="33" y="75"/>
                    </a:lnTo>
                    <a:lnTo>
                      <a:pt x="34" y="80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32"/>
                    </a:lnTo>
                    <a:lnTo>
                      <a:pt x="36" y="139"/>
                    </a:lnTo>
                    <a:lnTo>
                      <a:pt x="40" y="144"/>
                    </a:lnTo>
                    <a:lnTo>
                      <a:pt x="43" y="149"/>
                    </a:lnTo>
                    <a:lnTo>
                      <a:pt x="48" y="155"/>
                    </a:lnTo>
                    <a:lnTo>
                      <a:pt x="55" y="156"/>
                    </a:lnTo>
                    <a:lnTo>
                      <a:pt x="61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7" y="160"/>
                    </a:lnTo>
                    <a:lnTo>
                      <a:pt x="142" y="156"/>
                    </a:lnTo>
                    <a:lnTo>
                      <a:pt x="149" y="155"/>
                    </a:lnTo>
                    <a:lnTo>
                      <a:pt x="154" y="149"/>
                    </a:lnTo>
                    <a:lnTo>
                      <a:pt x="158" y="144"/>
                    </a:lnTo>
                    <a:lnTo>
                      <a:pt x="161" y="139"/>
                    </a:lnTo>
                    <a:lnTo>
                      <a:pt x="163" y="132"/>
                    </a:lnTo>
                    <a:lnTo>
                      <a:pt x="165" y="125"/>
                    </a:lnTo>
                    <a:lnTo>
                      <a:pt x="163" y="80"/>
                    </a:lnTo>
                    <a:lnTo>
                      <a:pt x="163" y="80"/>
                    </a:lnTo>
                    <a:lnTo>
                      <a:pt x="165" y="75"/>
                    </a:lnTo>
                    <a:lnTo>
                      <a:pt x="168" y="63"/>
                    </a:lnTo>
                    <a:lnTo>
                      <a:pt x="172" y="56"/>
                    </a:lnTo>
                    <a:lnTo>
                      <a:pt x="177" y="49"/>
                    </a:lnTo>
                    <a:lnTo>
                      <a:pt x="184" y="43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8" y="37"/>
                    </a:lnTo>
                    <a:lnTo>
                      <a:pt x="198" y="35"/>
                    </a:lnTo>
                    <a:lnTo>
                      <a:pt x="196" y="35"/>
                    </a:lnTo>
                    <a:lnTo>
                      <a:pt x="193" y="33"/>
                    </a:lnTo>
                    <a:lnTo>
                      <a:pt x="180" y="30"/>
                    </a:lnTo>
                    <a:lnTo>
                      <a:pt x="163" y="28"/>
                    </a:lnTo>
                    <a:lnTo>
                      <a:pt x="163" y="28"/>
                    </a:lnTo>
                    <a:lnTo>
                      <a:pt x="161" y="23"/>
                    </a:lnTo>
                    <a:lnTo>
                      <a:pt x="160" y="17"/>
                    </a:lnTo>
                    <a:lnTo>
                      <a:pt x="151" y="9"/>
                    </a:lnTo>
                    <a:lnTo>
                      <a:pt x="140" y="2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57" y="2"/>
                    </a:lnTo>
                    <a:lnTo>
                      <a:pt x="47" y="9"/>
                    </a:lnTo>
                    <a:lnTo>
                      <a:pt x="38" y="17"/>
                    </a:lnTo>
                    <a:lnTo>
                      <a:pt x="36" y="23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17" y="30"/>
                    </a:lnTo>
                    <a:lnTo>
                      <a:pt x="5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3" name="Freeform 70"/>
              <p:cNvSpPr>
                <a:spLocks/>
              </p:cNvSpPr>
              <p:nvPr/>
            </p:nvSpPr>
            <p:spPr bwMode="auto">
              <a:xfrm rot="1759316">
                <a:off x="7228813" y="2893427"/>
                <a:ext cx="80182" cy="80182"/>
              </a:xfrm>
              <a:custGeom>
                <a:avLst/>
                <a:gdLst>
                  <a:gd name="T0" fmla="*/ 7 w 191"/>
                  <a:gd name="T1" fmla="*/ 141 h 191"/>
                  <a:gd name="T2" fmla="*/ 26 w 191"/>
                  <a:gd name="T3" fmla="*/ 136 h 191"/>
                  <a:gd name="T4" fmla="*/ 42 w 191"/>
                  <a:gd name="T5" fmla="*/ 139 h 191"/>
                  <a:gd name="T6" fmla="*/ 58 w 191"/>
                  <a:gd name="T7" fmla="*/ 149 h 191"/>
                  <a:gd name="T8" fmla="*/ 89 w 191"/>
                  <a:gd name="T9" fmla="*/ 181 h 191"/>
                  <a:gd name="T10" fmla="*/ 101 w 191"/>
                  <a:gd name="T11" fmla="*/ 188 h 191"/>
                  <a:gd name="T12" fmla="*/ 113 w 191"/>
                  <a:gd name="T13" fmla="*/ 191 h 191"/>
                  <a:gd name="T14" fmla="*/ 127 w 191"/>
                  <a:gd name="T15" fmla="*/ 188 h 191"/>
                  <a:gd name="T16" fmla="*/ 138 w 191"/>
                  <a:gd name="T17" fmla="*/ 181 h 191"/>
                  <a:gd name="T18" fmla="*/ 181 w 191"/>
                  <a:gd name="T19" fmla="*/ 137 h 191"/>
                  <a:gd name="T20" fmla="*/ 188 w 191"/>
                  <a:gd name="T21" fmla="*/ 127 h 191"/>
                  <a:gd name="T22" fmla="*/ 191 w 191"/>
                  <a:gd name="T23" fmla="*/ 113 h 191"/>
                  <a:gd name="T24" fmla="*/ 188 w 191"/>
                  <a:gd name="T25" fmla="*/ 101 h 191"/>
                  <a:gd name="T26" fmla="*/ 181 w 191"/>
                  <a:gd name="T27" fmla="*/ 89 h 191"/>
                  <a:gd name="T28" fmla="*/ 150 w 191"/>
                  <a:gd name="T29" fmla="*/ 57 h 191"/>
                  <a:gd name="T30" fmla="*/ 139 w 191"/>
                  <a:gd name="T31" fmla="*/ 42 h 191"/>
                  <a:gd name="T32" fmla="*/ 136 w 191"/>
                  <a:gd name="T33" fmla="*/ 26 h 191"/>
                  <a:gd name="T34" fmla="*/ 141 w 191"/>
                  <a:gd name="T35" fmla="*/ 7 h 191"/>
                  <a:gd name="T36" fmla="*/ 143 w 191"/>
                  <a:gd name="T37" fmla="*/ 4 h 191"/>
                  <a:gd name="T38" fmla="*/ 139 w 191"/>
                  <a:gd name="T39" fmla="*/ 0 h 191"/>
                  <a:gd name="T40" fmla="*/ 125 w 191"/>
                  <a:gd name="T41" fmla="*/ 10 h 191"/>
                  <a:gd name="T42" fmla="*/ 111 w 191"/>
                  <a:gd name="T43" fmla="*/ 21 h 191"/>
                  <a:gd name="T44" fmla="*/ 101 w 191"/>
                  <a:gd name="T45" fmla="*/ 16 h 191"/>
                  <a:gd name="T46" fmla="*/ 78 w 191"/>
                  <a:gd name="T47" fmla="*/ 17 h 191"/>
                  <a:gd name="T48" fmla="*/ 68 w 191"/>
                  <a:gd name="T49" fmla="*/ 24 h 191"/>
                  <a:gd name="T50" fmla="*/ 25 w 191"/>
                  <a:gd name="T51" fmla="*/ 68 h 191"/>
                  <a:gd name="T52" fmla="*/ 18 w 191"/>
                  <a:gd name="T53" fmla="*/ 78 h 191"/>
                  <a:gd name="T54" fmla="*/ 16 w 191"/>
                  <a:gd name="T55" fmla="*/ 101 h 191"/>
                  <a:gd name="T56" fmla="*/ 21 w 191"/>
                  <a:gd name="T57" fmla="*/ 111 h 191"/>
                  <a:gd name="T58" fmla="*/ 11 w 191"/>
                  <a:gd name="T59" fmla="*/ 125 h 191"/>
                  <a:gd name="T60" fmla="*/ 2 w 191"/>
                  <a:gd name="T61" fmla="*/ 139 h 191"/>
                  <a:gd name="T62" fmla="*/ 4 w 191"/>
                  <a:gd name="T63" fmla="*/ 142 h 191"/>
                  <a:gd name="T64" fmla="*/ 7 w 191"/>
                  <a:gd name="T65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7" y="141"/>
                    </a:moveTo>
                    <a:lnTo>
                      <a:pt x="7" y="141"/>
                    </a:lnTo>
                    <a:lnTo>
                      <a:pt x="18" y="137"/>
                    </a:lnTo>
                    <a:lnTo>
                      <a:pt x="26" y="136"/>
                    </a:lnTo>
                    <a:lnTo>
                      <a:pt x="35" y="137"/>
                    </a:lnTo>
                    <a:lnTo>
                      <a:pt x="42" y="139"/>
                    </a:lnTo>
                    <a:lnTo>
                      <a:pt x="52" y="146"/>
                    </a:lnTo>
                    <a:lnTo>
                      <a:pt x="58" y="149"/>
                    </a:lnTo>
                    <a:lnTo>
                      <a:pt x="89" y="181"/>
                    </a:lnTo>
                    <a:lnTo>
                      <a:pt x="89" y="181"/>
                    </a:lnTo>
                    <a:lnTo>
                      <a:pt x="94" y="184"/>
                    </a:lnTo>
                    <a:lnTo>
                      <a:pt x="101" y="188"/>
                    </a:lnTo>
                    <a:lnTo>
                      <a:pt x="106" y="189"/>
                    </a:lnTo>
                    <a:lnTo>
                      <a:pt x="113" y="191"/>
                    </a:lnTo>
                    <a:lnTo>
                      <a:pt x="120" y="189"/>
                    </a:lnTo>
                    <a:lnTo>
                      <a:pt x="127" y="188"/>
                    </a:lnTo>
                    <a:lnTo>
                      <a:pt x="132" y="184"/>
                    </a:lnTo>
                    <a:lnTo>
                      <a:pt x="138" y="181"/>
                    </a:lnTo>
                    <a:lnTo>
                      <a:pt x="181" y="137"/>
                    </a:lnTo>
                    <a:lnTo>
                      <a:pt x="181" y="137"/>
                    </a:lnTo>
                    <a:lnTo>
                      <a:pt x="184" y="132"/>
                    </a:lnTo>
                    <a:lnTo>
                      <a:pt x="188" y="127"/>
                    </a:lnTo>
                    <a:lnTo>
                      <a:pt x="190" y="120"/>
                    </a:lnTo>
                    <a:lnTo>
                      <a:pt x="191" y="113"/>
                    </a:lnTo>
                    <a:lnTo>
                      <a:pt x="190" y="106"/>
                    </a:lnTo>
                    <a:lnTo>
                      <a:pt x="188" y="101"/>
                    </a:lnTo>
                    <a:lnTo>
                      <a:pt x="184" y="94"/>
                    </a:lnTo>
                    <a:lnTo>
                      <a:pt x="181" y="89"/>
                    </a:lnTo>
                    <a:lnTo>
                      <a:pt x="150" y="57"/>
                    </a:lnTo>
                    <a:lnTo>
                      <a:pt x="150" y="57"/>
                    </a:lnTo>
                    <a:lnTo>
                      <a:pt x="146" y="52"/>
                    </a:lnTo>
                    <a:lnTo>
                      <a:pt x="139" y="42"/>
                    </a:lnTo>
                    <a:lnTo>
                      <a:pt x="138" y="35"/>
                    </a:lnTo>
                    <a:lnTo>
                      <a:pt x="136" y="26"/>
                    </a:lnTo>
                    <a:lnTo>
                      <a:pt x="138" y="17"/>
                    </a:lnTo>
                    <a:lnTo>
                      <a:pt x="141" y="7"/>
                    </a:lnTo>
                    <a:lnTo>
                      <a:pt x="141" y="7"/>
                    </a:lnTo>
                    <a:lnTo>
                      <a:pt x="143" y="4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2"/>
                    </a:lnTo>
                    <a:lnTo>
                      <a:pt x="125" y="10"/>
                    </a:lnTo>
                    <a:lnTo>
                      <a:pt x="111" y="21"/>
                    </a:lnTo>
                    <a:lnTo>
                      <a:pt x="111" y="21"/>
                    </a:lnTo>
                    <a:lnTo>
                      <a:pt x="106" y="17"/>
                    </a:lnTo>
                    <a:lnTo>
                      <a:pt x="101" y="16"/>
                    </a:lnTo>
                    <a:lnTo>
                      <a:pt x="89" y="14"/>
                    </a:lnTo>
                    <a:lnTo>
                      <a:pt x="78" y="17"/>
                    </a:lnTo>
                    <a:lnTo>
                      <a:pt x="73" y="21"/>
                    </a:lnTo>
                    <a:lnTo>
                      <a:pt x="68" y="24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1" y="73"/>
                    </a:lnTo>
                    <a:lnTo>
                      <a:pt x="18" y="78"/>
                    </a:lnTo>
                    <a:lnTo>
                      <a:pt x="14" y="89"/>
                    </a:lnTo>
                    <a:lnTo>
                      <a:pt x="16" y="101"/>
                    </a:lnTo>
                    <a:lnTo>
                      <a:pt x="18" y="106"/>
                    </a:lnTo>
                    <a:lnTo>
                      <a:pt x="21" y="111"/>
                    </a:lnTo>
                    <a:lnTo>
                      <a:pt x="21" y="111"/>
                    </a:lnTo>
                    <a:lnTo>
                      <a:pt x="11" y="125"/>
                    </a:lnTo>
                    <a:lnTo>
                      <a:pt x="2" y="136"/>
                    </a:lnTo>
                    <a:lnTo>
                      <a:pt x="2" y="139"/>
                    </a:lnTo>
                    <a:lnTo>
                      <a:pt x="0" y="141"/>
                    </a:lnTo>
                    <a:lnTo>
                      <a:pt x="4" y="142"/>
                    </a:lnTo>
                    <a:lnTo>
                      <a:pt x="7" y="141"/>
                    </a:lnTo>
                    <a:lnTo>
                      <a:pt x="7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4" name="Freeform 71"/>
              <p:cNvSpPr>
                <a:spLocks/>
              </p:cNvSpPr>
              <p:nvPr/>
            </p:nvSpPr>
            <p:spPr bwMode="auto">
              <a:xfrm rot="1759316">
                <a:off x="7331511" y="2820991"/>
                <a:ext cx="67521" cy="83558"/>
              </a:xfrm>
              <a:custGeom>
                <a:avLst/>
                <a:gdLst>
                  <a:gd name="T0" fmla="*/ 39 w 160"/>
                  <a:gd name="T1" fmla="*/ 195 h 199"/>
                  <a:gd name="T2" fmla="*/ 49 w 160"/>
                  <a:gd name="T3" fmla="*/ 178 h 199"/>
                  <a:gd name="T4" fmla="*/ 63 w 160"/>
                  <a:gd name="T5" fmla="*/ 169 h 199"/>
                  <a:gd name="T6" fmla="*/ 80 w 160"/>
                  <a:gd name="T7" fmla="*/ 164 h 199"/>
                  <a:gd name="T8" fmla="*/ 125 w 160"/>
                  <a:gd name="T9" fmla="*/ 164 h 199"/>
                  <a:gd name="T10" fmla="*/ 139 w 160"/>
                  <a:gd name="T11" fmla="*/ 162 h 199"/>
                  <a:gd name="T12" fmla="*/ 150 w 160"/>
                  <a:gd name="T13" fmla="*/ 155 h 199"/>
                  <a:gd name="T14" fmla="*/ 157 w 160"/>
                  <a:gd name="T15" fmla="*/ 143 h 199"/>
                  <a:gd name="T16" fmla="*/ 160 w 160"/>
                  <a:gd name="T17" fmla="*/ 129 h 199"/>
                  <a:gd name="T18" fmla="*/ 160 w 160"/>
                  <a:gd name="T19" fmla="*/ 68 h 199"/>
                  <a:gd name="T20" fmla="*/ 157 w 160"/>
                  <a:gd name="T21" fmla="*/ 56 h 199"/>
                  <a:gd name="T22" fmla="*/ 150 w 160"/>
                  <a:gd name="T23" fmla="*/ 44 h 199"/>
                  <a:gd name="T24" fmla="*/ 139 w 160"/>
                  <a:gd name="T25" fmla="*/ 37 h 199"/>
                  <a:gd name="T26" fmla="*/ 125 w 160"/>
                  <a:gd name="T27" fmla="*/ 33 h 199"/>
                  <a:gd name="T28" fmla="*/ 80 w 160"/>
                  <a:gd name="T29" fmla="*/ 33 h 199"/>
                  <a:gd name="T30" fmla="*/ 63 w 160"/>
                  <a:gd name="T31" fmla="*/ 30 h 199"/>
                  <a:gd name="T32" fmla="*/ 49 w 160"/>
                  <a:gd name="T33" fmla="*/ 21 h 199"/>
                  <a:gd name="T34" fmla="*/ 39 w 160"/>
                  <a:gd name="T35" fmla="*/ 4 h 199"/>
                  <a:gd name="T36" fmla="*/ 37 w 160"/>
                  <a:gd name="T37" fmla="*/ 0 h 199"/>
                  <a:gd name="T38" fmla="*/ 35 w 160"/>
                  <a:gd name="T39" fmla="*/ 2 h 199"/>
                  <a:gd name="T40" fmla="*/ 30 w 160"/>
                  <a:gd name="T41" fmla="*/ 18 h 199"/>
                  <a:gd name="T42" fmla="*/ 28 w 160"/>
                  <a:gd name="T43" fmla="*/ 35 h 199"/>
                  <a:gd name="T44" fmla="*/ 18 w 160"/>
                  <a:gd name="T45" fmla="*/ 39 h 199"/>
                  <a:gd name="T46" fmla="*/ 2 w 160"/>
                  <a:gd name="T47" fmla="*/ 58 h 199"/>
                  <a:gd name="T48" fmla="*/ 0 w 160"/>
                  <a:gd name="T49" fmla="*/ 68 h 199"/>
                  <a:gd name="T50" fmla="*/ 0 w 160"/>
                  <a:gd name="T51" fmla="*/ 129 h 199"/>
                  <a:gd name="T52" fmla="*/ 2 w 160"/>
                  <a:gd name="T53" fmla="*/ 141 h 199"/>
                  <a:gd name="T54" fmla="*/ 18 w 160"/>
                  <a:gd name="T55" fmla="*/ 160 h 199"/>
                  <a:gd name="T56" fmla="*/ 28 w 160"/>
                  <a:gd name="T57" fmla="*/ 164 h 199"/>
                  <a:gd name="T58" fmla="*/ 30 w 160"/>
                  <a:gd name="T59" fmla="*/ 181 h 199"/>
                  <a:gd name="T60" fmla="*/ 35 w 160"/>
                  <a:gd name="T61" fmla="*/ 197 h 199"/>
                  <a:gd name="T62" fmla="*/ 37 w 160"/>
                  <a:gd name="T63" fmla="*/ 199 h 199"/>
                  <a:gd name="T64" fmla="*/ 39 w 160"/>
                  <a:gd name="T65" fmla="*/ 1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39" y="195"/>
                    </a:moveTo>
                    <a:lnTo>
                      <a:pt x="39" y="195"/>
                    </a:lnTo>
                    <a:lnTo>
                      <a:pt x="44" y="185"/>
                    </a:lnTo>
                    <a:lnTo>
                      <a:pt x="49" y="178"/>
                    </a:lnTo>
                    <a:lnTo>
                      <a:pt x="56" y="172"/>
                    </a:lnTo>
                    <a:lnTo>
                      <a:pt x="63" y="169"/>
                    </a:lnTo>
                    <a:lnTo>
                      <a:pt x="75" y="165"/>
                    </a:lnTo>
                    <a:lnTo>
                      <a:pt x="80" y="164"/>
                    </a:lnTo>
                    <a:lnTo>
                      <a:pt x="125" y="164"/>
                    </a:lnTo>
                    <a:lnTo>
                      <a:pt x="125" y="164"/>
                    </a:lnTo>
                    <a:lnTo>
                      <a:pt x="132" y="164"/>
                    </a:lnTo>
                    <a:lnTo>
                      <a:pt x="139" y="162"/>
                    </a:lnTo>
                    <a:lnTo>
                      <a:pt x="145" y="159"/>
                    </a:lnTo>
                    <a:lnTo>
                      <a:pt x="150" y="155"/>
                    </a:lnTo>
                    <a:lnTo>
                      <a:pt x="155" y="150"/>
                    </a:lnTo>
                    <a:lnTo>
                      <a:pt x="157" y="143"/>
                    </a:lnTo>
                    <a:lnTo>
                      <a:pt x="160" y="138"/>
                    </a:lnTo>
                    <a:lnTo>
                      <a:pt x="160" y="129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1"/>
                    </a:lnTo>
                    <a:lnTo>
                      <a:pt x="157" y="56"/>
                    </a:lnTo>
                    <a:lnTo>
                      <a:pt x="155" y="49"/>
                    </a:lnTo>
                    <a:lnTo>
                      <a:pt x="150" y="44"/>
                    </a:lnTo>
                    <a:lnTo>
                      <a:pt x="145" y="40"/>
                    </a:lnTo>
                    <a:lnTo>
                      <a:pt x="139" y="37"/>
                    </a:lnTo>
                    <a:lnTo>
                      <a:pt x="132" y="35"/>
                    </a:lnTo>
                    <a:lnTo>
                      <a:pt x="125" y="33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75" y="33"/>
                    </a:lnTo>
                    <a:lnTo>
                      <a:pt x="63" y="30"/>
                    </a:lnTo>
                    <a:lnTo>
                      <a:pt x="56" y="27"/>
                    </a:lnTo>
                    <a:lnTo>
                      <a:pt x="49" y="21"/>
                    </a:lnTo>
                    <a:lnTo>
                      <a:pt x="44" y="1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6"/>
                    </a:lnTo>
                    <a:lnTo>
                      <a:pt x="30" y="18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3" y="37"/>
                    </a:lnTo>
                    <a:lnTo>
                      <a:pt x="18" y="39"/>
                    </a:lnTo>
                    <a:lnTo>
                      <a:pt x="9" y="47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6"/>
                    </a:lnTo>
                    <a:lnTo>
                      <a:pt x="2" y="141"/>
                    </a:lnTo>
                    <a:lnTo>
                      <a:pt x="9" y="152"/>
                    </a:lnTo>
                    <a:lnTo>
                      <a:pt x="18" y="160"/>
                    </a:lnTo>
                    <a:lnTo>
                      <a:pt x="23" y="162"/>
                    </a:lnTo>
                    <a:lnTo>
                      <a:pt x="28" y="164"/>
                    </a:lnTo>
                    <a:lnTo>
                      <a:pt x="28" y="164"/>
                    </a:lnTo>
                    <a:lnTo>
                      <a:pt x="30" y="181"/>
                    </a:lnTo>
                    <a:lnTo>
                      <a:pt x="33" y="193"/>
                    </a:lnTo>
                    <a:lnTo>
                      <a:pt x="35" y="197"/>
                    </a:lnTo>
                    <a:lnTo>
                      <a:pt x="35" y="199"/>
                    </a:lnTo>
                    <a:lnTo>
                      <a:pt x="37" y="199"/>
                    </a:lnTo>
                    <a:lnTo>
                      <a:pt x="39" y="195"/>
                    </a:lnTo>
                    <a:lnTo>
                      <a:pt x="39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5" name="Freeform 72"/>
              <p:cNvSpPr>
                <a:spLocks/>
              </p:cNvSpPr>
              <p:nvPr/>
            </p:nvSpPr>
            <p:spPr bwMode="auto">
              <a:xfrm rot="1759316">
                <a:off x="7335245" y="2703516"/>
                <a:ext cx="80182" cy="81025"/>
              </a:xfrm>
              <a:custGeom>
                <a:avLst/>
                <a:gdLst>
                  <a:gd name="T0" fmla="*/ 141 w 191"/>
                  <a:gd name="T1" fmla="*/ 184 h 191"/>
                  <a:gd name="T2" fmla="*/ 136 w 191"/>
                  <a:gd name="T3" fmla="*/ 165 h 191"/>
                  <a:gd name="T4" fmla="*/ 139 w 191"/>
                  <a:gd name="T5" fmla="*/ 149 h 191"/>
                  <a:gd name="T6" fmla="*/ 150 w 191"/>
                  <a:gd name="T7" fmla="*/ 134 h 191"/>
                  <a:gd name="T8" fmla="*/ 181 w 191"/>
                  <a:gd name="T9" fmla="*/ 102 h 191"/>
                  <a:gd name="T10" fmla="*/ 188 w 191"/>
                  <a:gd name="T11" fmla="*/ 90 h 191"/>
                  <a:gd name="T12" fmla="*/ 191 w 191"/>
                  <a:gd name="T13" fmla="*/ 78 h 191"/>
                  <a:gd name="T14" fmla="*/ 188 w 191"/>
                  <a:gd name="T15" fmla="*/ 64 h 191"/>
                  <a:gd name="T16" fmla="*/ 181 w 191"/>
                  <a:gd name="T17" fmla="*/ 54 h 191"/>
                  <a:gd name="T18" fmla="*/ 138 w 191"/>
                  <a:gd name="T19" fmla="*/ 10 h 191"/>
                  <a:gd name="T20" fmla="*/ 127 w 191"/>
                  <a:gd name="T21" fmla="*/ 3 h 191"/>
                  <a:gd name="T22" fmla="*/ 113 w 191"/>
                  <a:gd name="T23" fmla="*/ 0 h 191"/>
                  <a:gd name="T24" fmla="*/ 101 w 191"/>
                  <a:gd name="T25" fmla="*/ 3 h 191"/>
                  <a:gd name="T26" fmla="*/ 89 w 191"/>
                  <a:gd name="T27" fmla="*/ 10 h 191"/>
                  <a:gd name="T28" fmla="*/ 58 w 191"/>
                  <a:gd name="T29" fmla="*/ 42 h 191"/>
                  <a:gd name="T30" fmla="*/ 42 w 191"/>
                  <a:gd name="T31" fmla="*/ 52 h 191"/>
                  <a:gd name="T32" fmla="*/ 26 w 191"/>
                  <a:gd name="T33" fmla="*/ 55 h 191"/>
                  <a:gd name="T34" fmla="*/ 7 w 191"/>
                  <a:gd name="T35" fmla="*/ 50 h 191"/>
                  <a:gd name="T36" fmla="*/ 4 w 191"/>
                  <a:gd name="T37" fmla="*/ 49 h 191"/>
                  <a:gd name="T38" fmla="*/ 2 w 191"/>
                  <a:gd name="T39" fmla="*/ 52 h 191"/>
                  <a:gd name="T40" fmla="*/ 11 w 191"/>
                  <a:gd name="T41" fmla="*/ 66 h 191"/>
                  <a:gd name="T42" fmla="*/ 21 w 191"/>
                  <a:gd name="T43" fmla="*/ 80 h 191"/>
                  <a:gd name="T44" fmla="*/ 16 w 191"/>
                  <a:gd name="T45" fmla="*/ 90 h 191"/>
                  <a:gd name="T46" fmla="*/ 18 w 191"/>
                  <a:gd name="T47" fmla="*/ 113 h 191"/>
                  <a:gd name="T48" fmla="*/ 25 w 191"/>
                  <a:gd name="T49" fmla="*/ 123 h 191"/>
                  <a:gd name="T50" fmla="*/ 68 w 191"/>
                  <a:gd name="T51" fmla="*/ 167 h 191"/>
                  <a:gd name="T52" fmla="*/ 78 w 191"/>
                  <a:gd name="T53" fmla="*/ 174 h 191"/>
                  <a:gd name="T54" fmla="*/ 101 w 191"/>
                  <a:gd name="T55" fmla="*/ 175 h 191"/>
                  <a:gd name="T56" fmla="*/ 111 w 191"/>
                  <a:gd name="T57" fmla="*/ 170 h 191"/>
                  <a:gd name="T58" fmla="*/ 125 w 191"/>
                  <a:gd name="T59" fmla="*/ 181 h 191"/>
                  <a:gd name="T60" fmla="*/ 139 w 191"/>
                  <a:gd name="T61" fmla="*/ 191 h 191"/>
                  <a:gd name="T62" fmla="*/ 143 w 191"/>
                  <a:gd name="T63" fmla="*/ 187 h 191"/>
                  <a:gd name="T64" fmla="*/ 141 w 191"/>
                  <a:gd name="T65" fmla="*/ 18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41" y="184"/>
                    </a:moveTo>
                    <a:lnTo>
                      <a:pt x="141" y="184"/>
                    </a:lnTo>
                    <a:lnTo>
                      <a:pt x="138" y="174"/>
                    </a:lnTo>
                    <a:lnTo>
                      <a:pt x="136" y="165"/>
                    </a:lnTo>
                    <a:lnTo>
                      <a:pt x="138" y="156"/>
                    </a:lnTo>
                    <a:lnTo>
                      <a:pt x="139" y="149"/>
                    </a:lnTo>
                    <a:lnTo>
                      <a:pt x="146" y="139"/>
                    </a:lnTo>
                    <a:lnTo>
                      <a:pt x="150" y="134"/>
                    </a:lnTo>
                    <a:lnTo>
                      <a:pt x="181" y="102"/>
                    </a:lnTo>
                    <a:lnTo>
                      <a:pt x="181" y="102"/>
                    </a:lnTo>
                    <a:lnTo>
                      <a:pt x="184" y="97"/>
                    </a:lnTo>
                    <a:lnTo>
                      <a:pt x="188" y="90"/>
                    </a:lnTo>
                    <a:lnTo>
                      <a:pt x="190" y="85"/>
                    </a:lnTo>
                    <a:lnTo>
                      <a:pt x="191" y="78"/>
                    </a:lnTo>
                    <a:lnTo>
                      <a:pt x="190" y="71"/>
                    </a:lnTo>
                    <a:lnTo>
                      <a:pt x="188" y="64"/>
                    </a:lnTo>
                    <a:lnTo>
                      <a:pt x="184" y="59"/>
                    </a:lnTo>
                    <a:lnTo>
                      <a:pt x="181" y="54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2" y="7"/>
                    </a:lnTo>
                    <a:lnTo>
                      <a:pt x="127" y="3"/>
                    </a:lnTo>
                    <a:lnTo>
                      <a:pt x="120" y="2"/>
                    </a:lnTo>
                    <a:lnTo>
                      <a:pt x="113" y="0"/>
                    </a:lnTo>
                    <a:lnTo>
                      <a:pt x="106" y="2"/>
                    </a:lnTo>
                    <a:lnTo>
                      <a:pt x="101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2" y="45"/>
                    </a:lnTo>
                    <a:lnTo>
                      <a:pt x="42" y="52"/>
                    </a:lnTo>
                    <a:lnTo>
                      <a:pt x="35" y="54"/>
                    </a:lnTo>
                    <a:lnTo>
                      <a:pt x="26" y="55"/>
                    </a:lnTo>
                    <a:lnTo>
                      <a:pt x="18" y="54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4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5"/>
                    </a:lnTo>
                    <a:lnTo>
                      <a:pt x="11" y="66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18" y="85"/>
                    </a:lnTo>
                    <a:lnTo>
                      <a:pt x="16" y="90"/>
                    </a:lnTo>
                    <a:lnTo>
                      <a:pt x="14" y="102"/>
                    </a:lnTo>
                    <a:lnTo>
                      <a:pt x="18" y="113"/>
                    </a:lnTo>
                    <a:lnTo>
                      <a:pt x="21" y="118"/>
                    </a:lnTo>
                    <a:lnTo>
                      <a:pt x="25" y="123"/>
                    </a:lnTo>
                    <a:lnTo>
                      <a:pt x="68" y="167"/>
                    </a:lnTo>
                    <a:lnTo>
                      <a:pt x="68" y="167"/>
                    </a:lnTo>
                    <a:lnTo>
                      <a:pt x="73" y="170"/>
                    </a:lnTo>
                    <a:lnTo>
                      <a:pt x="78" y="174"/>
                    </a:lnTo>
                    <a:lnTo>
                      <a:pt x="89" y="177"/>
                    </a:lnTo>
                    <a:lnTo>
                      <a:pt x="101" y="175"/>
                    </a:lnTo>
                    <a:lnTo>
                      <a:pt x="106" y="174"/>
                    </a:lnTo>
                    <a:lnTo>
                      <a:pt x="111" y="170"/>
                    </a:lnTo>
                    <a:lnTo>
                      <a:pt x="111" y="170"/>
                    </a:lnTo>
                    <a:lnTo>
                      <a:pt x="125" y="181"/>
                    </a:lnTo>
                    <a:lnTo>
                      <a:pt x="136" y="189"/>
                    </a:lnTo>
                    <a:lnTo>
                      <a:pt x="139" y="191"/>
                    </a:lnTo>
                    <a:lnTo>
                      <a:pt x="141" y="191"/>
                    </a:lnTo>
                    <a:lnTo>
                      <a:pt x="143" y="187"/>
                    </a:lnTo>
                    <a:lnTo>
                      <a:pt x="141" y="184"/>
                    </a:lnTo>
                    <a:lnTo>
                      <a:pt x="141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grpSp>
            <p:nvGrpSpPr>
              <p:cNvPr id="126" name="그룹 125"/>
              <p:cNvGrpSpPr/>
              <p:nvPr/>
            </p:nvGrpSpPr>
            <p:grpSpPr>
              <a:xfrm rot="18550245">
                <a:off x="7591826" y="2751811"/>
                <a:ext cx="330387" cy="510699"/>
                <a:chOff x="6790281" y="2863646"/>
                <a:chExt cx="194637" cy="300862"/>
              </a:xfrm>
              <a:grpFill/>
            </p:grpSpPr>
            <p:sp>
              <p:nvSpPr>
                <p:cNvPr id="159" name="Freeform 73"/>
                <p:cNvSpPr>
                  <a:spLocks noEditPoints="1"/>
                </p:cNvSpPr>
                <p:nvPr/>
              </p:nvSpPr>
              <p:spPr bwMode="auto">
                <a:xfrm rot="1759316">
                  <a:off x="6790281" y="2863646"/>
                  <a:ext cx="125759" cy="125759"/>
                </a:xfrm>
                <a:custGeom>
                  <a:avLst/>
                  <a:gdLst>
                    <a:gd name="T0" fmla="*/ 271 w 299"/>
                    <a:gd name="T1" fmla="*/ 174 h 299"/>
                    <a:gd name="T2" fmla="*/ 268 w 299"/>
                    <a:gd name="T3" fmla="*/ 163 h 299"/>
                    <a:gd name="T4" fmla="*/ 268 w 299"/>
                    <a:gd name="T5" fmla="*/ 136 h 299"/>
                    <a:gd name="T6" fmla="*/ 290 w 299"/>
                    <a:gd name="T7" fmla="*/ 115 h 299"/>
                    <a:gd name="T8" fmla="*/ 299 w 299"/>
                    <a:gd name="T9" fmla="*/ 104 h 299"/>
                    <a:gd name="T10" fmla="*/ 287 w 299"/>
                    <a:gd name="T11" fmla="*/ 76 h 299"/>
                    <a:gd name="T12" fmla="*/ 259 w 299"/>
                    <a:gd name="T13" fmla="*/ 80 h 299"/>
                    <a:gd name="T14" fmla="*/ 243 w 299"/>
                    <a:gd name="T15" fmla="*/ 75 h 299"/>
                    <a:gd name="T16" fmla="*/ 223 w 299"/>
                    <a:gd name="T17" fmla="*/ 56 h 299"/>
                    <a:gd name="T18" fmla="*/ 219 w 299"/>
                    <a:gd name="T19" fmla="*/ 45 h 299"/>
                    <a:gd name="T20" fmla="*/ 226 w 299"/>
                    <a:gd name="T21" fmla="*/ 19 h 299"/>
                    <a:gd name="T22" fmla="*/ 200 w 299"/>
                    <a:gd name="T23" fmla="*/ 0 h 299"/>
                    <a:gd name="T24" fmla="*/ 186 w 299"/>
                    <a:gd name="T25" fmla="*/ 4 h 299"/>
                    <a:gd name="T26" fmla="*/ 174 w 299"/>
                    <a:gd name="T27" fmla="*/ 26 h 299"/>
                    <a:gd name="T28" fmla="*/ 163 w 299"/>
                    <a:gd name="T29" fmla="*/ 31 h 299"/>
                    <a:gd name="T30" fmla="*/ 136 w 299"/>
                    <a:gd name="T31" fmla="*/ 31 h 299"/>
                    <a:gd name="T32" fmla="*/ 115 w 299"/>
                    <a:gd name="T33" fmla="*/ 7 h 299"/>
                    <a:gd name="T34" fmla="*/ 104 w 299"/>
                    <a:gd name="T35" fmla="*/ 0 h 299"/>
                    <a:gd name="T36" fmla="*/ 77 w 299"/>
                    <a:gd name="T37" fmla="*/ 10 h 299"/>
                    <a:gd name="T38" fmla="*/ 80 w 299"/>
                    <a:gd name="T39" fmla="*/ 38 h 299"/>
                    <a:gd name="T40" fmla="*/ 75 w 299"/>
                    <a:gd name="T41" fmla="*/ 56 h 299"/>
                    <a:gd name="T42" fmla="*/ 56 w 299"/>
                    <a:gd name="T43" fmla="*/ 75 h 299"/>
                    <a:gd name="T44" fmla="*/ 45 w 299"/>
                    <a:gd name="T45" fmla="*/ 80 h 299"/>
                    <a:gd name="T46" fmla="*/ 19 w 299"/>
                    <a:gd name="T47" fmla="*/ 71 h 299"/>
                    <a:gd name="T48" fmla="*/ 2 w 299"/>
                    <a:gd name="T49" fmla="*/ 99 h 299"/>
                    <a:gd name="T50" fmla="*/ 4 w 299"/>
                    <a:gd name="T51" fmla="*/ 111 h 299"/>
                    <a:gd name="T52" fmla="*/ 26 w 299"/>
                    <a:gd name="T53" fmla="*/ 123 h 299"/>
                    <a:gd name="T54" fmla="*/ 31 w 299"/>
                    <a:gd name="T55" fmla="*/ 136 h 299"/>
                    <a:gd name="T56" fmla="*/ 31 w 299"/>
                    <a:gd name="T57" fmla="*/ 162 h 299"/>
                    <a:gd name="T58" fmla="*/ 7 w 299"/>
                    <a:gd name="T59" fmla="*/ 182 h 299"/>
                    <a:gd name="T60" fmla="*/ 0 w 299"/>
                    <a:gd name="T61" fmla="*/ 195 h 299"/>
                    <a:gd name="T62" fmla="*/ 12 w 299"/>
                    <a:gd name="T63" fmla="*/ 222 h 299"/>
                    <a:gd name="T64" fmla="*/ 38 w 299"/>
                    <a:gd name="T65" fmla="*/ 219 h 299"/>
                    <a:gd name="T66" fmla="*/ 56 w 299"/>
                    <a:gd name="T67" fmla="*/ 222 h 299"/>
                    <a:gd name="T68" fmla="*/ 75 w 299"/>
                    <a:gd name="T69" fmla="*/ 241 h 299"/>
                    <a:gd name="T70" fmla="*/ 80 w 299"/>
                    <a:gd name="T71" fmla="*/ 254 h 299"/>
                    <a:gd name="T72" fmla="*/ 73 w 299"/>
                    <a:gd name="T73" fmla="*/ 278 h 299"/>
                    <a:gd name="T74" fmla="*/ 99 w 299"/>
                    <a:gd name="T75" fmla="*/ 297 h 299"/>
                    <a:gd name="T76" fmla="*/ 111 w 299"/>
                    <a:gd name="T77" fmla="*/ 295 h 299"/>
                    <a:gd name="T78" fmla="*/ 124 w 299"/>
                    <a:gd name="T79" fmla="*/ 271 h 299"/>
                    <a:gd name="T80" fmla="*/ 136 w 299"/>
                    <a:gd name="T81" fmla="*/ 268 h 299"/>
                    <a:gd name="T82" fmla="*/ 163 w 299"/>
                    <a:gd name="T83" fmla="*/ 268 h 299"/>
                    <a:gd name="T84" fmla="*/ 184 w 299"/>
                    <a:gd name="T85" fmla="*/ 290 h 299"/>
                    <a:gd name="T86" fmla="*/ 195 w 299"/>
                    <a:gd name="T87" fmla="*/ 299 h 299"/>
                    <a:gd name="T88" fmla="*/ 223 w 299"/>
                    <a:gd name="T89" fmla="*/ 287 h 299"/>
                    <a:gd name="T90" fmla="*/ 219 w 299"/>
                    <a:gd name="T91" fmla="*/ 259 h 299"/>
                    <a:gd name="T92" fmla="*/ 223 w 299"/>
                    <a:gd name="T93" fmla="*/ 241 h 299"/>
                    <a:gd name="T94" fmla="*/ 242 w 299"/>
                    <a:gd name="T95" fmla="*/ 222 h 299"/>
                    <a:gd name="T96" fmla="*/ 254 w 299"/>
                    <a:gd name="T97" fmla="*/ 217 h 299"/>
                    <a:gd name="T98" fmla="*/ 278 w 299"/>
                    <a:gd name="T99" fmla="*/ 226 h 299"/>
                    <a:gd name="T100" fmla="*/ 297 w 299"/>
                    <a:gd name="T101" fmla="*/ 200 h 299"/>
                    <a:gd name="T102" fmla="*/ 295 w 299"/>
                    <a:gd name="T103" fmla="*/ 186 h 299"/>
                    <a:gd name="T104" fmla="*/ 120 w 299"/>
                    <a:gd name="T105" fmla="*/ 221 h 299"/>
                    <a:gd name="T106" fmla="*/ 78 w 299"/>
                    <a:gd name="T107" fmla="*/ 179 h 299"/>
                    <a:gd name="T108" fmla="*/ 78 w 299"/>
                    <a:gd name="T109" fmla="*/ 120 h 299"/>
                    <a:gd name="T110" fmla="*/ 106 w 299"/>
                    <a:gd name="T111" fmla="*/ 85 h 299"/>
                    <a:gd name="T112" fmla="*/ 163 w 299"/>
                    <a:gd name="T113" fmla="*/ 73 h 299"/>
                    <a:gd name="T114" fmla="*/ 205 w 299"/>
                    <a:gd name="T115" fmla="*/ 94 h 299"/>
                    <a:gd name="T116" fmla="*/ 226 w 299"/>
                    <a:gd name="T117" fmla="*/ 148 h 299"/>
                    <a:gd name="T118" fmla="*/ 214 w 299"/>
                    <a:gd name="T119" fmla="*/ 193 h 299"/>
                    <a:gd name="T120" fmla="*/ 165 w 299"/>
                    <a:gd name="T121" fmla="*/ 224 h 299"/>
                    <a:gd name="T122" fmla="*/ 120 w 299"/>
                    <a:gd name="T123" fmla="*/ 221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99" h="299">
                      <a:moveTo>
                        <a:pt x="290" y="184"/>
                      </a:moveTo>
                      <a:lnTo>
                        <a:pt x="276" y="177"/>
                      </a:lnTo>
                      <a:lnTo>
                        <a:pt x="276" y="177"/>
                      </a:lnTo>
                      <a:lnTo>
                        <a:pt x="271" y="174"/>
                      </a:lnTo>
                      <a:lnTo>
                        <a:pt x="268" y="170"/>
                      </a:lnTo>
                      <a:lnTo>
                        <a:pt x="268" y="163"/>
                      </a:lnTo>
                      <a:lnTo>
                        <a:pt x="268" y="163"/>
                      </a:lnTo>
                      <a:lnTo>
                        <a:pt x="268" y="163"/>
                      </a:lnTo>
                      <a:lnTo>
                        <a:pt x="268" y="149"/>
                      </a:lnTo>
                      <a:lnTo>
                        <a:pt x="268" y="136"/>
                      </a:lnTo>
                      <a:lnTo>
                        <a:pt x="268" y="136"/>
                      </a:lnTo>
                      <a:lnTo>
                        <a:pt x="268" y="136"/>
                      </a:lnTo>
                      <a:lnTo>
                        <a:pt x="269" y="129"/>
                      </a:lnTo>
                      <a:lnTo>
                        <a:pt x="271" y="123"/>
                      </a:lnTo>
                      <a:lnTo>
                        <a:pt x="276" y="120"/>
                      </a:lnTo>
                      <a:lnTo>
                        <a:pt x="290" y="115"/>
                      </a:lnTo>
                      <a:lnTo>
                        <a:pt x="290" y="115"/>
                      </a:lnTo>
                      <a:lnTo>
                        <a:pt x="295" y="111"/>
                      </a:lnTo>
                      <a:lnTo>
                        <a:pt x="297" y="108"/>
                      </a:lnTo>
                      <a:lnTo>
                        <a:pt x="299" y="104"/>
                      </a:lnTo>
                      <a:lnTo>
                        <a:pt x="297" y="99"/>
                      </a:lnTo>
                      <a:lnTo>
                        <a:pt x="290" y="80"/>
                      </a:lnTo>
                      <a:lnTo>
                        <a:pt x="290" y="80"/>
                      </a:lnTo>
                      <a:lnTo>
                        <a:pt x="287" y="76"/>
                      </a:lnTo>
                      <a:lnTo>
                        <a:pt x="283" y="73"/>
                      </a:lnTo>
                      <a:lnTo>
                        <a:pt x="278" y="73"/>
                      </a:lnTo>
                      <a:lnTo>
                        <a:pt x="275" y="73"/>
                      </a:lnTo>
                      <a:lnTo>
                        <a:pt x="259" y="80"/>
                      </a:lnTo>
                      <a:lnTo>
                        <a:pt x="259" y="80"/>
                      </a:lnTo>
                      <a:lnTo>
                        <a:pt x="254" y="80"/>
                      </a:lnTo>
                      <a:lnTo>
                        <a:pt x="249" y="80"/>
                      </a:lnTo>
                      <a:lnTo>
                        <a:pt x="243" y="75"/>
                      </a:lnTo>
                      <a:lnTo>
                        <a:pt x="243" y="75"/>
                      </a:lnTo>
                      <a:lnTo>
                        <a:pt x="243" y="75"/>
                      </a:lnTo>
                      <a:lnTo>
                        <a:pt x="233" y="64"/>
                      </a:lnTo>
                      <a:lnTo>
                        <a:pt x="223" y="56"/>
                      </a:lnTo>
                      <a:lnTo>
                        <a:pt x="223" y="56"/>
                      </a:lnTo>
                      <a:lnTo>
                        <a:pt x="223" y="56"/>
                      </a:lnTo>
                      <a:lnTo>
                        <a:pt x="219" y="50"/>
                      </a:lnTo>
                      <a:lnTo>
                        <a:pt x="219" y="45"/>
                      </a:lnTo>
                      <a:lnTo>
                        <a:pt x="219" y="38"/>
                      </a:lnTo>
                      <a:lnTo>
                        <a:pt x="226" y="24"/>
                      </a:lnTo>
                      <a:lnTo>
                        <a:pt x="226" y="24"/>
                      </a:lnTo>
                      <a:lnTo>
                        <a:pt x="226" y="19"/>
                      </a:lnTo>
                      <a:lnTo>
                        <a:pt x="226" y="16"/>
                      </a:lnTo>
                      <a:lnTo>
                        <a:pt x="223" y="12"/>
                      </a:lnTo>
                      <a:lnTo>
                        <a:pt x="219" y="9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95" y="0"/>
                      </a:lnTo>
                      <a:lnTo>
                        <a:pt x="190" y="0"/>
                      </a:lnTo>
                      <a:lnTo>
                        <a:pt x="186" y="4"/>
                      </a:lnTo>
                      <a:lnTo>
                        <a:pt x="184" y="7"/>
                      </a:lnTo>
                      <a:lnTo>
                        <a:pt x="177" y="21"/>
                      </a:lnTo>
                      <a:lnTo>
                        <a:pt x="177" y="21"/>
                      </a:lnTo>
                      <a:lnTo>
                        <a:pt x="174" y="26"/>
                      </a:lnTo>
                      <a:lnTo>
                        <a:pt x="170" y="30"/>
                      </a:lnTo>
                      <a:lnTo>
                        <a:pt x="163" y="31"/>
                      </a:lnTo>
                      <a:lnTo>
                        <a:pt x="163" y="31"/>
                      </a:lnTo>
                      <a:lnTo>
                        <a:pt x="163" y="31"/>
                      </a:lnTo>
                      <a:lnTo>
                        <a:pt x="150" y="30"/>
                      </a:lnTo>
                      <a:lnTo>
                        <a:pt x="136" y="31"/>
                      </a:lnTo>
                      <a:lnTo>
                        <a:pt x="136" y="31"/>
                      </a:lnTo>
                      <a:lnTo>
                        <a:pt x="136" y="31"/>
                      </a:lnTo>
                      <a:lnTo>
                        <a:pt x="129" y="30"/>
                      </a:lnTo>
                      <a:lnTo>
                        <a:pt x="124" y="26"/>
                      </a:lnTo>
                      <a:lnTo>
                        <a:pt x="122" y="21"/>
                      </a:lnTo>
                      <a:lnTo>
                        <a:pt x="115" y="7"/>
                      </a:lnTo>
                      <a:lnTo>
                        <a:pt x="115" y="7"/>
                      </a:lnTo>
                      <a:lnTo>
                        <a:pt x="113" y="4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99" y="0"/>
                      </a:lnTo>
                      <a:lnTo>
                        <a:pt x="80" y="9"/>
                      </a:lnTo>
                      <a:lnTo>
                        <a:pt x="80" y="9"/>
                      </a:lnTo>
                      <a:lnTo>
                        <a:pt x="77" y="10"/>
                      </a:lnTo>
                      <a:lnTo>
                        <a:pt x="73" y="16"/>
                      </a:lnTo>
                      <a:lnTo>
                        <a:pt x="73" y="19"/>
                      </a:lnTo>
                      <a:lnTo>
                        <a:pt x="73" y="24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80" y="45"/>
                      </a:lnTo>
                      <a:lnTo>
                        <a:pt x="80" y="50"/>
                      </a:lnTo>
                      <a:lnTo>
                        <a:pt x="75" y="56"/>
                      </a:lnTo>
                      <a:lnTo>
                        <a:pt x="75" y="56"/>
                      </a:lnTo>
                      <a:lnTo>
                        <a:pt x="75" y="56"/>
                      </a:lnTo>
                      <a:lnTo>
                        <a:pt x="64" y="64"/>
                      </a:lnTo>
                      <a:lnTo>
                        <a:pt x="56" y="75"/>
                      </a:lnTo>
                      <a:lnTo>
                        <a:pt x="56" y="75"/>
                      </a:lnTo>
                      <a:lnTo>
                        <a:pt x="56" y="75"/>
                      </a:lnTo>
                      <a:lnTo>
                        <a:pt x="51" y="78"/>
                      </a:lnTo>
                      <a:lnTo>
                        <a:pt x="45" y="80"/>
                      </a:lnTo>
                      <a:lnTo>
                        <a:pt x="38" y="78"/>
                      </a:lnTo>
                      <a:lnTo>
                        <a:pt x="24" y="73"/>
                      </a:lnTo>
                      <a:lnTo>
                        <a:pt x="24" y="73"/>
                      </a:lnTo>
                      <a:lnTo>
                        <a:pt x="19" y="71"/>
                      </a:lnTo>
                      <a:lnTo>
                        <a:pt x="16" y="73"/>
                      </a:lnTo>
                      <a:lnTo>
                        <a:pt x="12" y="75"/>
                      </a:lnTo>
                      <a:lnTo>
                        <a:pt x="9" y="80"/>
                      </a:lnTo>
                      <a:lnTo>
                        <a:pt x="2" y="99"/>
                      </a:lnTo>
                      <a:lnTo>
                        <a:pt x="2" y="99"/>
                      </a:lnTo>
                      <a:lnTo>
                        <a:pt x="0" y="103"/>
                      </a:lnTo>
                      <a:lnTo>
                        <a:pt x="2" y="108"/>
                      </a:lnTo>
                      <a:lnTo>
                        <a:pt x="4" y="111"/>
                      </a:lnTo>
                      <a:lnTo>
                        <a:pt x="7" y="115"/>
                      </a:lnTo>
                      <a:lnTo>
                        <a:pt x="23" y="120"/>
                      </a:lnTo>
                      <a:lnTo>
                        <a:pt x="23" y="120"/>
                      </a:lnTo>
                      <a:lnTo>
                        <a:pt x="26" y="123"/>
                      </a:lnTo>
                      <a:lnTo>
                        <a:pt x="30" y="129"/>
                      </a:lnTo>
                      <a:lnTo>
                        <a:pt x="31" y="136"/>
                      </a:lnTo>
                      <a:lnTo>
                        <a:pt x="31" y="136"/>
                      </a:lnTo>
                      <a:lnTo>
                        <a:pt x="31" y="136"/>
                      </a:lnTo>
                      <a:lnTo>
                        <a:pt x="30" y="149"/>
                      </a:lnTo>
                      <a:lnTo>
                        <a:pt x="31" y="162"/>
                      </a:lnTo>
                      <a:lnTo>
                        <a:pt x="31" y="162"/>
                      </a:lnTo>
                      <a:lnTo>
                        <a:pt x="31" y="162"/>
                      </a:lnTo>
                      <a:lnTo>
                        <a:pt x="30" y="169"/>
                      </a:lnTo>
                      <a:lnTo>
                        <a:pt x="26" y="174"/>
                      </a:lnTo>
                      <a:lnTo>
                        <a:pt x="21" y="177"/>
                      </a:lnTo>
                      <a:lnTo>
                        <a:pt x="7" y="182"/>
                      </a:lnTo>
                      <a:lnTo>
                        <a:pt x="7" y="182"/>
                      </a:lnTo>
                      <a:lnTo>
                        <a:pt x="4" y="186"/>
                      </a:lnTo>
                      <a:lnTo>
                        <a:pt x="0" y="189"/>
                      </a:lnTo>
                      <a:lnTo>
                        <a:pt x="0" y="195"/>
                      </a:lnTo>
                      <a:lnTo>
                        <a:pt x="0" y="198"/>
                      </a:lnTo>
                      <a:lnTo>
                        <a:pt x="9" y="219"/>
                      </a:lnTo>
                      <a:lnTo>
                        <a:pt x="9" y="219"/>
                      </a:lnTo>
                      <a:lnTo>
                        <a:pt x="12" y="222"/>
                      </a:lnTo>
                      <a:lnTo>
                        <a:pt x="16" y="224"/>
                      </a:lnTo>
                      <a:lnTo>
                        <a:pt x="19" y="226"/>
                      </a:lnTo>
                      <a:lnTo>
                        <a:pt x="24" y="224"/>
                      </a:lnTo>
                      <a:lnTo>
                        <a:pt x="38" y="219"/>
                      </a:lnTo>
                      <a:lnTo>
                        <a:pt x="38" y="219"/>
                      </a:lnTo>
                      <a:lnTo>
                        <a:pt x="45" y="217"/>
                      </a:lnTo>
                      <a:lnTo>
                        <a:pt x="51" y="219"/>
                      </a:lnTo>
                      <a:lnTo>
                        <a:pt x="56" y="222"/>
                      </a:lnTo>
                      <a:lnTo>
                        <a:pt x="56" y="222"/>
                      </a:lnTo>
                      <a:lnTo>
                        <a:pt x="56" y="222"/>
                      </a:lnTo>
                      <a:lnTo>
                        <a:pt x="64" y="233"/>
                      </a:lnTo>
                      <a:lnTo>
                        <a:pt x="75" y="241"/>
                      </a:lnTo>
                      <a:lnTo>
                        <a:pt x="75" y="241"/>
                      </a:lnTo>
                      <a:lnTo>
                        <a:pt x="75" y="241"/>
                      </a:lnTo>
                      <a:lnTo>
                        <a:pt x="78" y="248"/>
                      </a:lnTo>
                      <a:lnTo>
                        <a:pt x="80" y="254"/>
                      </a:lnTo>
                      <a:lnTo>
                        <a:pt x="80" y="259"/>
                      </a:lnTo>
                      <a:lnTo>
                        <a:pt x="73" y="273"/>
                      </a:lnTo>
                      <a:lnTo>
                        <a:pt x="73" y="273"/>
                      </a:lnTo>
                      <a:lnTo>
                        <a:pt x="73" y="278"/>
                      </a:lnTo>
                      <a:lnTo>
                        <a:pt x="73" y="283"/>
                      </a:lnTo>
                      <a:lnTo>
                        <a:pt x="77" y="287"/>
                      </a:lnTo>
                      <a:lnTo>
                        <a:pt x="80" y="288"/>
                      </a:lnTo>
                      <a:lnTo>
                        <a:pt x="99" y="297"/>
                      </a:lnTo>
                      <a:lnTo>
                        <a:pt x="99" y="297"/>
                      </a:lnTo>
                      <a:lnTo>
                        <a:pt x="104" y="297"/>
                      </a:lnTo>
                      <a:lnTo>
                        <a:pt x="108" y="297"/>
                      </a:lnTo>
                      <a:lnTo>
                        <a:pt x="111" y="295"/>
                      </a:lnTo>
                      <a:lnTo>
                        <a:pt x="115" y="290"/>
                      </a:lnTo>
                      <a:lnTo>
                        <a:pt x="120" y="276"/>
                      </a:lnTo>
                      <a:lnTo>
                        <a:pt x="120" y="276"/>
                      </a:lnTo>
                      <a:lnTo>
                        <a:pt x="124" y="271"/>
                      </a:lnTo>
                      <a:lnTo>
                        <a:pt x="129" y="268"/>
                      </a:lnTo>
                      <a:lnTo>
                        <a:pt x="136" y="268"/>
                      </a:lnTo>
                      <a:lnTo>
                        <a:pt x="136" y="268"/>
                      </a:lnTo>
                      <a:lnTo>
                        <a:pt x="136" y="268"/>
                      </a:lnTo>
                      <a:lnTo>
                        <a:pt x="150" y="268"/>
                      </a:lnTo>
                      <a:lnTo>
                        <a:pt x="163" y="268"/>
                      </a:lnTo>
                      <a:lnTo>
                        <a:pt x="163" y="268"/>
                      </a:lnTo>
                      <a:lnTo>
                        <a:pt x="163" y="268"/>
                      </a:lnTo>
                      <a:lnTo>
                        <a:pt x="169" y="268"/>
                      </a:lnTo>
                      <a:lnTo>
                        <a:pt x="174" y="271"/>
                      </a:lnTo>
                      <a:lnTo>
                        <a:pt x="177" y="276"/>
                      </a:lnTo>
                      <a:lnTo>
                        <a:pt x="184" y="290"/>
                      </a:lnTo>
                      <a:lnTo>
                        <a:pt x="184" y="290"/>
                      </a:lnTo>
                      <a:lnTo>
                        <a:pt x="186" y="295"/>
                      </a:lnTo>
                      <a:lnTo>
                        <a:pt x="190" y="297"/>
                      </a:lnTo>
                      <a:lnTo>
                        <a:pt x="195" y="299"/>
                      </a:lnTo>
                      <a:lnTo>
                        <a:pt x="200" y="297"/>
                      </a:lnTo>
                      <a:lnTo>
                        <a:pt x="219" y="288"/>
                      </a:lnTo>
                      <a:lnTo>
                        <a:pt x="219" y="288"/>
                      </a:lnTo>
                      <a:lnTo>
                        <a:pt x="223" y="287"/>
                      </a:lnTo>
                      <a:lnTo>
                        <a:pt x="224" y="283"/>
                      </a:lnTo>
                      <a:lnTo>
                        <a:pt x="226" y="278"/>
                      </a:lnTo>
                      <a:lnTo>
                        <a:pt x="224" y="273"/>
                      </a:lnTo>
                      <a:lnTo>
                        <a:pt x="219" y="259"/>
                      </a:lnTo>
                      <a:lnTo>
                        <a:pt x="219" y="259"/>
                      </a:lnTo>
                      <a:lnTo>
                        <a:pt x="217" y="254"/>
                      </a:lnTo>
                      <a:lnTo>
                        <a:pt x="219" y="248"/>
                      </a:lnTo>
                      <a:lnTo>
                        <a:pt x="223" y="241"/>
                      </a:lnTo>
                      <a:lnTo>
                        <a:pt x="223" y="241"/>
                      </a:lnTo>
                      <a:lnTo>
                        <a:pt x="223" y="241"/>
                      </a:lnTo>
                      <a:lnTo>
                        <a:pt x="233" y="233"/>
                      </a:lnTo>
                      <a:lnTo>
                        <a:pt x="242" y="222"/>
                      </a:lnTo>
                      <a:lnTo>
                        <a:pt x="242" y="222"/>
                      </a:lnTo>
                      <a:lnTo>
                        <a:pt x="242" y="222"/>
                      </a:lnTo>
                      <a:lnTo>
                        <a:pt x="249" y="219"/>
                      </a:lnTo>
                      <a:lnTo>
                        <a:pt x="254" y="217"/>
                      </a:lnTo>
                      <a:lnTo>
                        <a:pt x="259" y="219"/>
                      </a:lnTo>
                      <a:lnTo>
                        <a:pt x="273" y="224"/>
                      </a:lnTo>
                      <a:lnTo>
                        <a:pt x="273" y="224"/>
                      </a:lnTo>
                      <a:lnTo>
                        <a:pt x="278" y="226"/>
                      </a:lnTo>
                      <a:lnTo>
                        <a:pt x="283" y="224"/>
                      </a:lnTo>
                      <a:lnTo>
                        <a:pt x="287" y="222"/>
                      </a:lnTo>
                      <a:lnTo>
                        <a:pt x="289" y="219"/>
                      </a:lnTo>
                      <a:lnTo>
                        <a:pt x="297" y="200"/>
                      </a:lnTo>
                      <a:lnTo>
                        <a:pt x="297" y="200"/>
                      </a:lnTo>
                      <a:lnTo>
                        <a:pt x="299" y="195"/>
                      </a:lnTo>
                      <a:lnTo>
                        <a:pt x="297" y="189"/>
                      </a:lnTo>
                      <a:lnTo>
                        <a:pt x="295" y="186"/>
                      </a:lnTo>
                      <a:lnTo>
                        <a:pt x="290" y="184"/>
                      </a:lnTo>
                      <a:lnTo>
                        <a:pt x="290" y="184"/>
                      </a:lnTo>
                      <a:close/>
                      <a:moveTo>
                        <a:pt x="120" y="221"/>
                      </a:moveTo>
                      <a:lnTo>
                        <a:pt x="120" y="221"/>
                      </a:lnTo>
                      <a:lnTo>
                        <a:pt x="106" y="214"/>
                      </a:lnTo>
                      <a:lnTo>
                        <a:pt x="94" y="203"/>
                      </a:lnTo>
                      <a:lnTo>
                        <a:pt x="85" y="191"/>
                      </a:lnTo>
                      <a:lnTo>
                        <a:pt x="78" y="179"/>
                      </a:lnTo>
                      <a:lnTo>
                        <a:pt x="73" y="165"/>
                      </a:lnTo>
                      <a:lnTo>
                        <a:pt x="71" y="149"/>
                      </a:lnTo>
                      <a:lnTo>
                        <a:pt x="73" y="134"/>
                      </a:lnTo>
                      <a:lnTo>
                        <a:pt x="78" y="120"/>
                      </a:lnTo>
                      <a:lnTo>
                        <a:pt x="78" y="120"/>
                      </a:lnTo>
                      <a:lnTo>
                        <a:pt x="85" y="106"/>
                      </a:lnTo>
                      <a:lnTo>
                        <a:pt x="96" y="94"/>
                      </a:lnTo>
                      <a:lnTo>
                        <a:pt x="106" y="85"/>
                      </a:lnTo>
                      <a:lnTo>
                        <a:pt x="120" y="78"/>
                      </a:lnTo>
                      <a:lnTo>
                        <a:pt x="134" y="73"/>
                      </a:lnTo>
                      <a:lnTo>
                        <a:pt x="150" y="71"/>
                      </a:lnTo>
                      <a:lnTo>
                        <a:pt x="163" y="73"/>
                      </a:lnTo>
                      <a:lnTo>
                        <a:pt x="179" y="78"/>
                      </a:lnTo>
                      <a:lnTo>
                        <a:pt x="179" y="78"/>
                      </a:lnTo>
                      <a:lnTo>
                        <a:pt x="193" y="85"/>
                      </a:lnTo>
                      <a:lnTo>
                        <a:pt x="205" y="94"/>
                      </a:lnTo>
                      <a:lnTo>
                        <a:pt x="214" y="106"/>
                      </a:lnTo>
                      <a:lnTo>
                        <a:pt x="221" y="120"/>
                      </a:lnTo>
                      <a:lnTo>
                        <a:pt x="224" y="134"/>
                      </a:lnTo>
                      <a:lnTo>
                        <a:pt x="226" y="148"/>
                      </a:lnTo>
                      <a:lnTo>
                        <a:pt x="226" y="163"/>
                      </a:lnTo>
                      <a:lnTo>
                        <a:pt x="221" y="179"/>
                      </a:lnTo>
                      <a:lnTo>
                        <a:pt x="221" y="179"/>
                      </a:lnTo>
                      <a:lnTo>
                        <a:pt x="214" y="193"/>
                      </a:lnTo>
                      <a:lnTo>
                        <a:pt x="203" y="203"/>
                      </a:lnTo>
                      <a:lnTo>
                        <a:pt x="191" y="214"/>
                      </a:lnTo>
                      <a:lnTo>
                        <a:pt x="179" y="221"/>
                      </a:lnTo>
                      <a:lnTo>
                        <a:pt x="165" y="224"/>
                      </a:lnTo>
                      <a:lnTo>
                        <a:pt x="150" y="226"/>
                      </a:lnTo>
                      <a:lnTo>
                        <a:pt x="134" y="224"/>
                      </a:lnTo>
                      <a:lnTo>
                        <a:pt x="120" y="221"/>
                      </a:lnTo>
                      <a:lnTo>
                        <a:pt x="120" y="2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0" name="Freeform 74"/>
                <p:cNvSpPr>
                  <a:spLocks noEditPoints="1"/>
                </p:cNvSpPr>
                <p:nvPr/>
              </p:nvSpPr>
              <p:spPr bwMode="auto">
                <a:xfrm rot="1759316">
                  <a:off x="6804299" y="2983889"/>
                  <a:ext cx="180619" cy="180619"/>
                </a:xfrm>
                <a:custGeom>
                  <a:avLst/>
                  <a:gdLst>
                    <a:gd name="T0" fmla="*/ 380 w 427"/>
                    <a:gd name="T1" fmla="*/ 180 h 427"/>
                    <a:gd name="T2" fmla="*/ 370 w 427"/>
                    <a:gd name="T3" fmla="*/ 168 h 427"/>
                    <a:gd name="T4" fmla="*/ 354 w 427"/>
                    <a:gd name="T5" fmla="*/ 128 h 427"/>
                    <a:gd name="T6" fmla="*/ 373 w 427"/>
                    <a:gd name="T7" fmla="*/ 95 h 427"/>
                    <a:gd name="T8" fmla="*/ 373 w 427"/>
                    <a:gd name="T9" fmla="*/ 73 h 427"/>
                    <a:gd name="T10" fmla="*/ 337 w 427"/>
                    <a:gd name="T11" fmla="*/ 48 h 427"/>
                    <a:gd name="T12" fmla="*/ 309 w 427"/>
                    <a:gd name="T13" fmla="*/ 71 h 427"/>
                    <a:gd name="T14" fmla="*/ 292 w 427"/>
                    <a:gd name="T15" fmla="*/ 71 h 427"/>
                    <a:gd name="T16" fmla="*/ 254 w 427"/>
                    <a:gd name="T17" fmla="*/ 54 h 427"/>
                    <a:gd name="T18" fmla="*/ 243 w 427"/>
                    <a:gd name="T19" fmla="*/ 15 h 427"/>
                    <a:gd name="T20" fmla="*/ 228 w 427"/>
                    <a:gd name="T21" fmla="*/ 0 h 427"/>
                    <a:gd name="T22" fmla="*/ 184 w 427"/>
                    <a:gd name="T23" fmla="*/ 10 h 427"/>
                    <a:gd name="T24" fmla="*/ 181 w 427"/>
                    <a:gd name="T25" fmla="*/ 45 h 427"/>
                    <a:gd name="T26" fmla="*/ 169 w 427"/>
                    <a:gd name="T27" fmla="*/ 57 h 427"/>
                    <a:gd name="T28" fmla="*/ 130 w 427"/>
                    <a:gd name="T29" fmla="*/ 73 h 427"/>
                    <a:gd name="T30" fmla="*/ 96 w 427"/>
                    <a:gd name="T31" fmla="*/ 52 h 427"/>
                    <a:gd name="T32" fmla="*/ 73 w 427"/>
                    <a:gd name="T33" fmla="*/ 52 h 427"/>
                    <a:gd name="T34" fmla="*/ 49 w 427"/>
                    <a:gd name="T35" fmla="*/ 90 h 427"/>
                    <a:gd name="T36" fmla="*/ 71 w 427"/>
                    <a:gd name="T37" fmla="*/ 118 h 427"/>
                    <a:gd name="T38" fmla="*/ 71 w 427"/>
                    <a:gd name="T39" fmla="*/ 134 h 427"/>
                    <a:gd name="T40" fmla="*/ 54 w 427"/>
                    <a:gd name="T41" fmla="*/ 174 h 427"/>
                    <a:gd name="T42" fmla="*/ 16 w 427"/>
                    <a:gd name="T43" fmla="*/ 182 h 427"/>
                    <a:gd name="T44" fmla="*/ 0 w 427"/>
                    <a:gd name="T45" fmla="*/ 198 h 427"/>
                    <a:gd name="T46" fmla="*/ 10 w 427"/>
                    <a:gd name="T47" fmla="*/ 243 h 427"/>
                    <a:gd name="T48" fmla="*/ 45 w 427"/>
                    <a:gd name="T49" fmla="*/ 245 h 427"/>
                    <a:gd name="T50" fmla="*/ 57 w 427"/>
                    <a:gd name="T51" fmla="*/ 257 h 427"/>
                    <a:gd name="T52" fmla="*/ 73 w 427"/>
                    <a:gd name="T53" fmla="*/ 297 h 427"/>
                    <a:gd name="T54" fmla="*/ 52 w 427"/>
                    <a:gd name="T55" fmla="*/ 330 h 427"/>
                    <a:gd name="T56" fmla="*/ 52 w 427"/>
                    <a:gd name="T57" fmla="*/ 354 h 427"/>
                    <a:gd name="T58" fmla="*/ 90 w 427"/>
                    <a:gd name="T59" fmla="*/ 377 h 427"/>
                    <a:gd name="T60" fmla="*/ 118 w 427"/>
                    <a:gd name="T61" fmla="*/ 354 h 427"/>
                    <a:gd name="T62" fmla="*/ 134 w 427"/>
                    <a:gd name="T63" fmla="*/ 356 h 427"/>
                    <a:gd name="T64" fmla="*/ 174 w 427"/>
                    <a:gd name="T65" fmla="*/ 372 h 427"/>
                    <a:gd name="T66" fmla="*/ 182 w 427"/>
                    <a:gd name="T67" fmla="*/ 410 h 427"/>
                    <a:gd name="T68" fmla="*/ 200 w 427"/>
                    <a:gd name="T69" fmla="*/ 427 h 427"/>
                    <a:gd name="T70" fmla="*/ 243 w 427"/>
                    <a:gd name="T71" fmla="*/ 417 h 427"/>
                    <a:gd name="T72" fmla="*/ 245 w 427"/>
                    <a:gd name="T73" fmla="*/ 380 h 427"/>
                    <a:gd name="T74" fmla="*/ 259 w 427"/>
                    <a:gd name="T75" fmla="*/ 370 h 427"/>
                    <a:gd name="T76" fmla="*/ 297 w 427"/>
                    <a:gd name="T77" fmla="*/ 354 h 427"/>
                    <a:gd name="T78" fmla="*/ 332 w 427"/>
                    <a:gd name="T79" fmla="*/ 373 h 427"/>
                    <a:gd name="T80" fmla="*/ 354 w 427"/>
                    <a:gd name="T81" fmla="*/ 373 h 427"/>
                    <a:gd name="T82" fmla="*/ 379 w 427"/>
                    <a:gd name="T83" fmla="*/ 337 h 427"/>
                    <a:gd name="T84" fmla="*/ 354 w 427"/>
                    <a:gd name="T85" fmla="*/ 309 h 427"/>
                    <a:gd name="T86" fmla="*/ 356 w 427"/>
                    <a:gd name="T87" fmla="*/ 292 h 427"/>
                    <a:gd name="T88" fmla="*/ 372 w 427"/>
                    <a:gd name="T89" fmla="*/ 253 h 427"/>
                    <a:gd name="T90" fmla="*/ 410 w 427"/>
                    <a:gd name="T91" fmla="*/ 243 h 427"/>
                    <a:gd name="T92" fmla="*/ 427 w 427"/>
                    <a:gd name="T93" fmla="*/ 227 h 427"/>
                    <a:gd name="T94" fmla="*/ 417 w 427"/>
                    <a:gd name="T95" fmla="*/ 184 h 427"/>
                    <a:gd name="T96" fmla="*/ 203 w 427"/>
                    <a:gd name="T97" fmla="*/ 318 h 427"/>
                    <a:gd name="T98" fmla="*/ 139 w 427"/>
                    <a:gd name="T99" fmla="*/ 288 h 427"/>
                    <a:gd name="T100" fmla="*/ 108 w 427"/>
                    <a:gd name="T101" fmla="*/ 224 h 427"/>
                    <a:gd name="T102" fmla="*/ 113 w 427"/>
                    <a:gd name="T103" fmla="*/ 182 h 427"/>
                    <a:gd name="T104" fmla="*/ 172 w 427"/>
                    <a:gd name="T105" fmla="*/ 116 h 427"/>
                    <a:gd name="T106" fmla="*/ 214 w 427"/>
                    <a:gd name="T107" fmla="*/ 108 h 427"/>
                    <a:gd name="T108" fmla="*/ 273 w 427"/>
                    <a:gd name="T109" fmla="*/ 125 h 427"/>
                    <a:gd name="T110" fmla="*/ 316 w 427"/>
                    <a:gd name="T111" fmla="*/ 191 h 427"/>
                    <a:gd name="T112" fmla="*/ 316 w 427"/>
                    <a:gd name="T113" fmla="*/ 234 h 427"/>
                    <a:gd name="T114" fmla="*/ 273 w 427"/>
                    <a:gd name="T115" fmla="*/ 300 h 427"/>
                    <a:gd name="T116" fmla="*/ 214 w 427"/>
                    <a:gd name="T117" fmla="*/ 319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7" h="427">
                      <a:moveTo>
                        <a:pt x="410" y="182"/>
                      </a:moveTo>
                      <a:lnTo>
                        <a:pt x="389" y="182"/>
                      </a:lnTo>
                      <a:lnTo>
                        <a:pt x="389" y="182"/>
                      </a:lnTo>
                      <a:lnTo>
                        <a:pt x="387" y="182"/>
                      </a:lnTo>
                      <a:lnTo>
                        <a:pt x="380" y="180"/>
                      </a:lnTo>
                      <a:lnTo>
                        <a:pt x="375" y="177"/>
                      </a:lnTo>
                      <a:lnTo>
                        <a:pt x="372" y="174"/>
                      </a:lnTo>
                      <a:lnTo>
                        <a:pt x="370" y="168"/>
                      </a:lnTo>
                      <a:lnTo>
                        <a:pt x="370" y="168"/>
                      </a:lnTo>
                      <a:lnTo>
                        <a:pt x="370" y="168"/>
                      </a:lnTo>
                      <a:lnTo>
                        <a:pt x="363" y="151"/>
                      </a:lnTo>
                      <a:lnTo>
                        <a:pt x="356" y="134"/>
                      </a:lnTo>
                      <a:lnTo>
                        <a:pt x="356" y="134"/>
                      </a:lnTo>
                      <a:lnTo>
                        <a:pt x="356" y="134"/>
                      </a:lnTo>
                      <a:lnTo>
                        <a:pt x="354" y="128"/>
                      </a:lnTo>
                      <a:lnTo>
                        <a:pt x="353" y="125"/>
                      </a:lnTo>
                      <a:lnTo>
                        <a:pt x="354" y="118"/>
                      </a:lnTo>
                      <a:lnTo>
                        <a:pt x="358" y="113"/>
                      </a:lnTo>
                      <a:lnTo>
                        <a:pt x="360" y="111"/>
                      </a:lnTo>
                      <a:lnTo>
                        <a:pt x="373" y="95"/>
                      </a:lnTo>
                      <a:lnTo>
                        <a:pt x="373" y="95"/>
                      </a:lnTo>
                      <a:lnTo>
                        <a:pt x="379" y="90"/>
                      </a:lnTo>
                      <a:lnTo>
                        <a:pt x="379" y="83"/>
                      </a:lnTo>
                      <a:lnTo>
                        <a:pt x="379" y="78"/>
                      </a:lnTo>
                      <a:lnTo>
                        <a:pt x="373" y="73"/>
                      </a:lnTo>
                      <a:lnTo>
                        <a:pt x="354" y="52"/>
                      </a:lnTo>
                      <a:lnTo>
                        <a:pt x="354" y="52"/>
                      </a:lnTo>
                      <a:lnTo>
                        <a:pt x="349" y="48"/>
                      </a:lnTo>
                      <a:lnTo>
                        <a:pt x="342" y="47"/>
                      </a:lnTo>
                      <a:lnTo>
                        <a:pt x="337" y="48"/>
                      </a:lnTo>
                      <a:lnTo>
                        <a:pt x="332" y="52"/>
                      </a:lnTo>
                      <a:lnTo>
                        <a:pt x="316" y="68"/>
                      </a:lnTo>
                      <a:lnTo>
                        <a:pt x="316" y="68"/>
                      </a:lnTo>
                      <a:lnTo>
                        <a:pt x="314" y="68"/>
                      </a:lnTo>
                      <a:lnTo>
                        <a:pt x="309" y="71"/>
                      </a:lnTo>
                      <a:lnTo>
                        <a:pt x="302" y="73"/>
                      </a:lnTo>
                      <a:lnTo>
                        <a:pt x="297" y="73"/>
                      </a:lnTo>
                      <a:lnTo>
                        <a:pt x="292" y="71"/>
                      </a:lnTo>
                      <a:lnTo>
                        <a:pt x="292" y="71"/>
                      </a:lnTo>
                      <a:lnTo>
                        <a:pt x="292" y="71"/>
                      </a:lnTo>
                      <a:lnTo>
                        <a:pt x="276" y="62"/>
                      </a:lnTo>
                      <a:lnTo>
                        <a:pt x="259" y="57"/>
                      </a:lnTo>
                      <a:lnTo>
                        <a:pt x="257" y="57"/>
                      </a:lnTo>
                      <a:lnTo>
                        <a:pt x="257" y="57"/>
                      </a:lnTo>
                      <a:lnTo>
                        <a:pt x="254" y="54"/>
                      </a:lnTo>
                      <a:lnTo>
                        <a:pt x="250" y="52"/>
                      </a:lnTo>
                      <a:lnTo>
                        <a:pt x="245" y="45"/>
                      </a:lnTo>
                      <a:lnTo>
                        <a:pt x="245" y="40"/>
                      </a:lnTo>
                      <a:lnTo>
                        <a:pt x="243" y="36"/>
                      </a:lnTo>
                      <a:lnTo>
                        <a:pt x="243" y="15"/>
                      </a:lnTo>
                      <a:lnTo>
                        <a:pt x="243" y="15"/>
                      </a:lnTo>
                      <a:lnTo>
                        <a:pt x="243" y="10"/>
                      </a:lnTo>
                      <a:lnTo>
                        <a:pt x="240" y="5"/>
                      </a:lnTo>
                      <a:lnTo>
                        <a:pt x="235" y="2"/>
                      </a:lnTo>
                      <a:lnTo>
                        <a:pt x="228" y="0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93" y="2"/>
                      </a:lnTo>
                      <a:lnTo>
                        <a:pt x="188" y="5"/>
                      </a:lnTo>
                      <a:lnTo>
                        <a:pt x="184" y="10"/>
                      </a:lnTo>
                      <a:lnTo>
                        <a:pt x="182" y="15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82" y="40"/>
                      </a:lnTo>
                      <a:lnTo>
                        <a:pt x="181" y="45"/>
                      </a:lnTo>
                      <a:lnTo>
                        <a:pt x="177" y="52"/>
                      </a:lnTo>
                      <a:lnTo>
                        <a:pt x="174" y="54"/>
                      </a:lnTo>
                      <a:lnTo>
                        <a:pt x="169" y="57"/>
                      </a:lnTo>
                      <a:lnTo>
                        <a:pt x="169" y="57"/>
                      </a:lnTo>
                      <a:lnTo>
                        <a:pt x="169" y="57"/>
                      </a:lnTo>
                      <a:lnTo>
                        <a:pt x="151" y="62"/>
                      </a:lnTo>
                      <a:lnTo>
                        <a:pt x="134" y="71"/>
                      </a:lnTo>
                      <a:lnTo>
                        <a:pt x="134" y="71"/>
                      </a:lnTo>
                      <a:lnTo>
                        <a:pt x="134" y="71"/>
                      </a:lnTo>
                      <a:lnTo>
                        <a:pt x="130" y="73"/>
                      </a:lnTo>
                      <a:lnTo>
                        <a:pt x="125" y="73"/>
                      </a:lnTo>
                      <a:lnTo>
                        <a:pt x="118" y="71"/>
                      </a:lnTo>
                      <a:lnTo>
                        <a:pt x="113" y="68"/>
                      </a:lnTo>
                      <a:lnTo>
                        <a:pt x="111" y="68"/>
                      </a:lnTo>
                      <a:lnTo>
                        <a:pt x="96" y="52"/>
                      </a:lnTo>
                      <a:lnTo>
                        <a:pt x="96" y="52"/>
                      </a:lnTo>
                      <a:lnTo>
                        <a:pt x="90" y="48"/>
                      </a:lnTo>
                      <a:lnTo>
                        <a:pt x="83" y="47"/>
                      </a:lnTo>
                      <a:lnTo>
                        <a:pt x="78" y="48"/>
                      </a:lnTo>
                      <a:lnTo>
                        <a:pt x="73" y="52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49" y="78"/>
                      </a:lnTo>
                      <a:lnTo>
                        <a:pt x="47" y="83"/>
                      </a:lnTo>
                      <a:lnTo>
                        <a:pt x="49" y="90"/>
                      </a:lnTo>
                      <a:lnTo>
                        <a:pt x="52" y="95"/>
                      </a:lnTo>
                      <a:lnTo>
                        <a:pt x="68" y="111"/>
                      </a:lnTo>
                      <a:lnTo>
                        <a:pt x="68" y="111"/>
                      </a:lnTo>
                      <a:lnTo>
                        <a:pt x="69" y="113"/>
                      </a:lnTo>
                      <a:lnTo>
                        <a:pt x="71" y="118"/>
                      </a:lnTo>
                      <a:lnTo>
                        <a:pt x="73" y="125"/>
                      </a:lnTo>
                      <a:lnTo>
                        <a:pt x="73" y="128"/>
                      </a:lnTo>
                      <a:lnTo>
                        <a:pt x="71" y="134"/>
                      </a:lnTo>
                      <a:lnTo>
                        <a:pt x="71" y="134"/>
                      </a:lnTo>
                      <a:lnTo>
                        <a:pt x="71" y="134"/>
                      </a:lnTo>
                      <a:lnTo>
                        <a:pt x="63" y="151"/>
                      </a:lnTo>
                      <a:lnTo>
                        <a:pt x="57" y="168"/>
                      </a:lnTo>
                      <a:lnTo>
                        <a:pt x="57" y="168"/>
                      </a:lnTo>
                      <a:lnTo>
                        <a:pt x="57" y="168"/>
                      </a:lnTo>
                      <a:lnTo>
                        <a:pt x="54" y="174"/>
                      </a:lnTo>
                      <a:lnTo>
                        <a:pt x="52" y="177"/>
                      </a:lnTo>
                      <a:lnTo>
                        <a:pt x="45" y="180"/>
                      </a:lnTo>
                      <a:lnTo>
                        <a:pt x="40" y="182"/>
                      </a:lnTo>
                      <a:lnTo>
                        <a:pt x="38" y="182"/>
                      </a:lnTo>
                      <a:lnTo>
                        <a:pt x="16" y="182"/>
                      </a:lnTo>
                      <a:lnTo>
                        <a:pt x="16" y="182"/>
                      </a:lnTo>
                      <a:lnTo>
                        <a:pt x="10" y="184"/>
                      </a:lnTo>
                      <a:lnTo>
                        <a:pt x="5" y="187"/>
                      </a:lnTo>
                      <a:lnTo>
                        <a:pt x="2" y="193"/>
                      </a:lnTo>
                      <a:lnTo>
                        <a:pt x="0" y="198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2" y="234"/>
                      </a:lnTo>
                      <a:lnTo>
                        <a:pt x="5" y="240"/>
                      </a:lnTo>
                      <a:lnTo>
                        <a:pt x="10" y="243"/>
                      </a:lnTo>
                      <a:lnTo>
                        <a:pt x="16" y="243"/>
                      </a:lnTo>
                      <a:lnTo>
                        <a:pt x="38" y="243"/>
                      </a:lnTo>
                      <a:lnTo>
                        <a:pt x="38" y="243"/>
                      </a:lnTo>
                      <a:lnTo>
                        <a:pt x="40" y="243"/>
                      </a:lnTo>
                      <a:lnTo>
                        <a:pt x="45" y="245"/>
                      </a:lnTo>
                      <a:lnTo>
                        <a:pt x="52" y="250"/>
                      </a:lnTo>
                      <a:lnTo>
                        <a:pt x="54" y="253"/>
                      </a:lnTo>
                      <a:lnTo>
                        <a:pt x="57" y="257"/>
                      </a:lnTo>
                      <a:lnTo>
                        <a:pt x="57" y="257"/>
                      </a:lnTo>
                      <a:lnTo>
                        <a:pt x="57" y="257"/>
                      </a:lnTo>
                      <a:lnTo>
                        <a:pt x="63" y="276"/>
                      </a:lnTo>
                      <a:lnTo>
                        <a:pt x="71" y="292"/>
                      </a:lnTo>
                      <a:lnTo>
                        <a:pt x="71" y="292"/>
                      </a:lnTo>
                      <a:lnTo>
                        <a:pt x="71" y="292"/>
                      </a:lnTo>
                      <a:lnTo>
                        <a:pt x="73" y="297"/>
                      </a:lnTo>
                      <a:lnTo>
                        <a:pt x="73" y="300"/>
                      </a:lnTo>
                      <a:lnTo>
                        <a:pt x="71" y="309"/>
                      </a:lnTo>
                      <a:lnTo>
                        <a:pt x="69" y="314"/>
                      </a:lnTo>
                      <a:lnTo>
                        <a:pt x="68" y="316"/>
                      </a:lnTo>
                      <a:lnTo>
                        <a:pt x="52" y="330"/>
                      </a:lnTo>
                      <a:lnTo>
                        <a:pt x="52" y="330"/>
                      </a:lnTo>
                      <a:lnTo>
                        <a:pt x="49" y="337"/>
                      </a:lnTo>
                      <a:lnTo>
                        <a:pt x="47" y="342"/>
                      </a:lnTo>
                      <a:lnTo>
                        <a:pt x="49" y="349"/>
                      </a:lnTo>
                      <a:lnTo>
                        <a:pt x="52" y="354"/>
                      </a:lnTo>
                      <a:lnTo>
                        <a:pt x="73" y="373"/>
                      </a:lnTo>
                      <a:lnTo>
                        <a:pt x="73" y="373"/>
                      </a:lnTo>
                      <a:lnTo>
                        <a:pt x="78" y="377"/>
                      </a:lnTo>
                      <a:lnTo>
                        <a:pt x="83" y="379"/>
                      </a:lnTo>
                      <a:lnTo>
                        <a:pt x="90" y="377"/>
                      </a:lnTo>
                      <a:lnTo>
                        <a:pt x="96" y="373"/>
                      </a:lnTo>
                      <a:lnTo>
                        <a:pt x="111" y="359"/>
                      </a:lnTo>
                      <a:lnTo>
                        <a:pt x="111" y="359"/>
                      </a:lnTo>
                      <a:lnTo>
                        <a:pt x="113" y="358"/>
                      </a:lnTo>
                      <a:lnTo>
                        <a:pt x="118" y="354"/>
                      </a:lnTo>
                      <a:lnTo>
                        <a:pt x="125" y="352"/>
                      </a:lnTo>
                      <a:lnTo>
                        <a:pt x="130" y="354"/>
                      </a:lnTo>
                      <a:lnTo>
                        <a:pt x="134" y="356"/>
                      </a:lnTo>
                      <a:lnTo>
                        <a:pt x="134" y="356"/>
                      </a:lnTo>
                      <a:lnTo>
                        <a:pt x="134" y="356"/>
                      </a:lnTo>
                      <a:lnTo>
                        <a:pt x="151" y="36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4" y="372"/>
                      </a:lnTo>
                      <a:lnTo>
                        <a:pt x="177" y="375"/>
                      </a:lnTo>
                      <a:lnTo>
                        <a:pt x="181" y="380"/>
                      </a:lnTo>
                      <a:lnTo>
                        <a:pt x="182" y="385"/>
                      </a:lnTo>
                      <a:lnTo>
                        <a:pt x="182" y="389"/>
                      </a:lnTo>
                      <a:lnTo>
                        <a:pt x="182" y="410"/>
                      </a:lnTo>
                      <a:lnTo>
                        <a:pt x="182" y="410"/>
                      </a:lnTo>
                      <a:lnTo>
                        <a:pt x="184" y="417"/>
                      </a:lnTo>
                      <a:lnTo>
                        <a:pt x="188" y="422"/>
                      </a:lnTo>
                      <a:lnTo>
                        <a:pt x="193" y="425"/>
                      </a:lnTo>
                      <a:lnTo>
                        <a:pt x="200" y="427"/>
                      </a:lnTo>
                      <a:lnTo>
                        <a:pt x="228" y="427"/>
                      </a:lnTo>
                      <a:lnTo>
                        <a:pt x="228" y="427"/>
                      </a:lnTo>
                      <a:lnTo>
                        <a:pt x="235" y="425"/>
                      </a:lnTo>
                      <a:lnTo>
                        <a:pt x="240" y="422"/>
                      </a:lnTo>
                      <a:lnTo>
                        <a:pt x="243" y="417"/>
                      </a:lnTo>
                      <a:lnTo>
                        <a:pt x="243" y="410"/>
                      </a:lnTo>
                      <a:lnTo>
                        <a:pt x="243" y="389"/>
                      </a:lnTo>
                      <a:lnTo>
                        <a:pt x="243" y="389"/>
                      </a:lnTo>
                      <a:lnTo>
                        <a:pt x="245" y="385"/>
                      </a:lnTo>
                      <a:lnTo>
                        <a:pt x="245" y="380"/>
                      </a:lnTo>
                      <a:lnTo>
                        <a:pt x="250" y="375"/>
                      </a:lnTo>
                      <a:lnTo>
                        <a:pt x="254" y="372"/>
                      </a:lnTo>
                      <a:lnTo>
                        <a:pt x="257" y="370"/>
                      </a:lnTo>
                      <a:lnTo>
                        <a:pt x="259" y="370"/>
                      </a:lnTo>
                      <a:lnTo>
                        <a:pt x="259" y="370"/>
                      </a:lnTo>
                      <a:lnTo>
                        <a:pt x="276" y="363"/>
                      </a:lnTo>
                      <a:lnTo>
                        <a:pt x="292" y="356"/>
                      </a:lnTo>
                      <a:lnTo>
                        <a:pt x="292" y="356"/>
                      </a:lnTo>
                      <a:lnTo>
                        <a:pt x="292" y="356"/>
                      </a:lnTo>
                      <a:lnTo>
                        <a:pt x="297" y="354"/>
                      </a:lnTo>
                      <a:lnTo>
                        <a:pt x="302" y="352"/>
                      </a:lnTo>
                      <a:lnTo>
                        <a:pt x="309" y="354"/>
                      </a:lnTo>
                      <a:lnTo>
                        <a:pt x="314" y="358"/>
                      </a:lnTo>
                      <a:lnTo>
                        <a:pt x="316" y="359"/>
                      </a:lnTo>
                      <a:lnTo>
                        <a:pt x="332" y="373"/>
                      </a:lnTo>
                      <a:lnTo>
                        <a:pt x="332" y="373"/>
                      </a:lnTo>
                      <a:lnTo>
                        <a:pt x="337" y="377"/>
                      </a:lnTo>
                      <a:lnTo>
                        <a:pt x="342" y="379"/>
                      </a:lnTo>
                      <a:lnTo>
                        <a:pt x="349" y="377"/>
                      </a:lnTo>
                      <a:lnTo>
                        <a:pt x="354" y="373"/>
                      </a:lnTo>
                      <a:lnTo>
                        <a:pt x="373" y="354"/>
                      </a:lnTo>
                      <a:lnTo>
                        <a:pt x="373" y="354"/>
                      </a:lnTo>
                      <a:lnTo>
                        <a:pt x="379" y="349"/>
                      </a:lnTo>
                      <a:lnTo>
                        <a:pt x="379" y="342"/>
                      </a:lnTo>
                      <a:lnTo>
                        <a:pt x="379" y="337"/>
                      </a:lnTo>
                      <a:lnTo>
                        <a:pt x="373" y="330"/>
                      </a:lnTo>
                      <a:lnTo>
                        <a:pt x="360" y="316"/>
                      </a:lnTo>
                      <a:lnTo>
                        <a:pt x="360" y="316"/>
                      </a:lnTo>
                      <a:lnTo>
                        <a:pt x="358" y="314"/>
                      </a:lnTo>
                      <a:lnTo>
                        <a:pt x="354" y="309"/>
                      </a:lnTo>
                      <a:lnTo>
                        <a:pt x="353" y="300"/>
                      </a:lnTo>
                      <a:lnTo>
                        <a:pt x="354" y="297"/>
                      </a:lnTo>
                      <a:lnTo>
                        <a:pt x="356" y="292"/>
                      </a:lnTo>
                      <a:lnTo>
                        <a:pt x="356" y="292"/>
                      </a:lnTo>
                      <a:lnTo>
                        <a:pt x="356" y="292"/>
                      </a:lnTo>
                      <a:lnTo>
                        <a:pt x="363" y="276"/>
                      </a:lnTo>
                      <a:lnTo>
                        <a:pt x="370" y="257"/>
                      </a:lnTo>
                      <a:lnTo>
                        <a:pt x="370" y="257"/>
                      </a:lnTo>
                      <a:lnTo>
                        <a:pt x="370" y="257"/>
                      </a:lnTo>
                      <a:lnTo>
                        <a:pt x="372" y="253"/>
                      </a:lnTo>
                      <a:lnTo>
                        <a:pt x="375" y="250"/>
                      </a:lnTo>
                      <a:lnTo>
                        <a:pt x="380" y="245"/>
                      </a:lnTo>
                      <a:lnTo>
                        <a:pt x="387" y="243"/>
                      </a:lnTo>
                      <a:lnTo>
                        <a:pt x="389" y="243"/>
                      </a:lnTo>
                      <a:lnTo>
                        <a:pt x="410" y="243"/>
                      </a:lnTo>
                      <a:lnTo>
                        <a:pt x="410" y="243"/>
                      </a:lnTo>
                      <a:lnTo>
                        <a:pt x="417" y="243"/>
                      </a:lnTo>
                      <a:lnTo>
                        <a:pt x="422" y="240"/>
                      </a:lnTo>
                      <a:lnTo>
                        <a:pt x="426" y="234"/>
                      </a:lnTo>
                      <a:lnTo>
                        <a:pt x="427" y="227"/>
                      </a:lnTo>
                      <a:lnTo>
                        <a:pt x="427" y="198"/>
                      </a:lnTo>
                      <a:lnTo>
                        <a:pt x="427" y="198"/>
                      </a:lnTo>
                      <a:lnTo>
                        <a:pt x="426" y="193"/>
                      </a:lnTo>
                      <a:lnTo>
                        <a:pt x="422" y="187"/>
                      </a:lnTo>
                      <a:lnTo>
                        <a:pt x="417" y="184"/>
                      </a:lnTo>
                      <a:lnTo>
                        <a:pt x="410" y="182"/>
                      </a:lnTo>
                      <a:lnTo>
                        <a:pt x="410" y="182"/>
                      </a:lnTo>
                      <a:close/>
                      <a:moveTo>
                        <a:pt x="214" y="319"/>
                      </a:moveTo>
                      <a:lnTo>
                        <a:pt x="214" y="319"/>
                      </a:lnTo>
                      <a:lnTo>
                        <a:pt x="203" y="318"/>
                      </a:lnTo>
                      <a:lnTo>
                        <a:pt x="193" y="316"/>
                      </a:lnTo>
                      <a:lnTo>
                        <a:pt x="182" y="314"/>
                      </a:lnTo>
                      <a:lnTo>
                        <a:pt x="172" y="311"/>
                      </a:lnTo>
                      <a:lnTo>
                        <a:pt x="155" y="300"/>
                      </a:lnTo>
                      <a:lnTo>
                        <a:pt x="139" y="288"/>
                      </a:lnTo>
                      <a:lnTo>
                        <a:pt x="125" y="273"/>
                      </a:lnTo>
                      <a:lnTo>
                        <a:pt x="116" y="253"/>
                      </a:lnTo>
                      <a:lnTo>
                        <a:pt x="113" y="245"/>
                      </a:lnTo>
                      <a:lnTo>
                        <a:pt x="109" y="234"/>
                      </a:lnTo>
                      <a:lnTo>
                        <a:pt x="108" y="224"/>
                      </a:lnTo>
                      <a:lnTo>
                        <a:pt x="108" y="213"/>
                      </a:lnTo>
                      <a:lnTo>
                        <a:pt x="108" y="213"/>
                      </a:lnTo>
                      <a:lnTo>
                        <a:pt x="108" y="201"/>
                      </a:lnTo>
                      <a:lnTo>
                        <a:pt x="109" y="191"/>
                      </a:lnTo>
                      <a:lnTo>
                        <a:pt x="113" y="182"/>
                      </a:lnTo>
                      <a:lnTo>
                        <a:pt x="116" y="172"/>
                      </a:lnTo>
                      <a:lnTo>
                        <a:pt x="125" y="154"/>
                      </a:lnTo>
                      <a:lnTo>
                        <a:pt x="139" y="139"/>
                      </a:lnTo>
                      <a:lnTo>
                        <a:pt x="155" y="125"/>
                      </a:lnTo>
                      <a:lnTo>
                        <a:pt x="172" y="116"/>
                      </a:lnTo>
                      <a:lnTo>
                        <a:pt x="182" y="113"/>
                      </a:lnTo>
                      <a:lnTo>
                        <a:pt x="193" y="109"/>
                      </a:lnTo>
                      <a:lnTo>
                        <a:pt x="203" y="108"/>
                      </a:lnTo>
                      <a:lnTo>
                        <a:pt x="214" y="108"/>
                      </a:lnTo>
                      <a:lnTo>
                        <a:pt x="214" y="108"/>
                      </a:lnTo>
                      <a:lnTo>
                        <a:pt x="224" y="108"/>
                      </a:lnTo>
                      <a:lnTo>
                        <a:pt x="235" y="109"/>
                      </a:lnTo>
                      <a:lnTo>
                        <a:pt x="245" y="113"/>
                      </a:lnTo>
                      <a:lnTo>
                        <a:pt x="254" y="116"/>
                      </a:lnTo>
                      <a:lnTo>
                        <a:pt x="273" y="125"/>
                      </a:lnTo>
                      <a:lnTo>
                        <a:pt x="288" y="139"/>
                      </a:lnTo>
                      <a:lnTo>
                        <a:pt x="301" y="154"/>
                      </a:lnTo>
                      <a:lnTo>
                        <a:pt x="311" y="172"/>
                      </a:lnTo>
                      <a:lnTo>
                        <a:pt x="314" y="182"/>
                      </a:lnTo>
                      <a:lnTo>
                        <a:pt x="316" y="191"/>
                      </a:lnTo>
                      <a:lnTo>
                        <a:pt x="318" y="201"/>
                      </a:lnTo>
                      <a:lnTo>
                        <a:pt x="320" y="213"/>
                      </a:lnTo>
                      <a:lnTo>
                        <a:pt x="320" y="213"/>
                      </a:lnTo>
                      <a:lnTo>
                        <a:pt x="318" y="224"/>
                      </a:lnTo>
                      <a:lnTo>
                        <a:pt x="316" y="234"/>
                      </a:lnTo>
                      <a:lnTo>
                        <a:pt x="314" y="245"/>
                      </a:lnTo>
                      <a:lnTo>
                        <a:pt x="311" y="253"/>
                      </a:lnTo>
                      <a:lnTo>
                        <a:pt x="301" y="273"/>
                      </a:lnTo>
                      <a:lnTo>
                        <a:pt x="288" y="288"/>
                      </a:lnTo>
                      <a:lnTo>
                        <a:pt x="273" y="300"/>
                      </a:lnTo>
                      <a:lnTo>
                        <a:pt x="254" y="311"/>
                      </a:lnTo>
                      <a:lnTo>
                        <a:pt x="245" y="314"/>
                      </a:lnTo>
                      <a:lnTo>
                        <a:pt x="235" y="316"/>
                      </a:lnTo>
                      <a:lnTo>
                        <a:pt x="224" y="318"/>
                      </a:lnTo>
                      <a:lnTo>
                        <a:pt x="214" y="319"/>
                      </a:lnTo>
                      <a:lnTo>
                        <a:pt x="214" y="3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1" name="Freeform 75"/>
                <p:cNvSpPr>
                  <a:spLocks/>
                </p:cNvSpPr>
                <p:nvPr/>
              </p:nvSpPr>
              <p:spPr bwMode="auto">
                <a:xfrm rot="1759316">
                  <a:off x="6881158" y="3061331"/>
                  <a:ext cx="26165" cy="25320"/>
                </a:xfrm>
                <a:custGeom>
                  <a:avLst/>
                  <a:gdLst>
                    <a:gd name="T0" fmla="*/ 32 w 61"/>
                    <a:gd name="T1" fmla="*/ 0 h 61"/>
                    <a:gd name="T2" fmla="*/ 32 w 61"/>
                    <a:gd name="T3" fmla="*/ 0 h 61"/>
                    <a:gd name="T4" fmla="*/ 37 w 61"/>
                    <a:gd name="T5" fmla="*/ 2 h 61"/>
                    <a:gd name="T6" fmla="*/ 44 w 61"/>
                    <a:gd name="T7" fmla="*/ 4 h 61"/>
                    <a:gd name="T8" fmla="*/ 47 w 61"/>
                    <a:gd name="T9" fmla="*/ 5 h 61"/>
                    <a:gd name="T10" fmla="*/ 53 w 61"/>
                    <a:gd name="T11" fmla="*/ 9 h 61"/>
                    <a:gd name="T12" fmla="*/ 56 w 61"/>
                    <a:gd name="T13" fmla="*/ 14 h 61"/>
                    <a:gd name="T14" fmla="*/ 59 w 61"/>
                    <a:gd name="T15" fmla="*/ 19 h 61"/>
                    <a:gd name="T16" fmla="*/ 61 w 61"/>
                    <a:gd name="T17" fmla="*/ 25 h 61"/>
                    <a:gd name="T18" fmla="*/ 61 w 61"/>
                    <a:gd name="T19" fmla="*/ 31 h 61"/>
                    <a:gd name="T20" fmla="*/ 61 w 61"/>
                    <a:gd name="T21" fmla="*/ 31 h 61"/>
                    <a:gd name="T22" fmla="*/ 61 w 61"/>
                    <a:gd name="T23" fmla="*/ 37 h 61"/>
                    <a:gd name="T24" fmla="*/ 59 w 61"/>
                    <a:gd name="T25" fmla="*/ 42 h 61"/>
                    <a:gd name="T26" fmla="*/ 56 w 61"/>
                    <a:gd name="T27" fmla="*/ 47 h 61"/>
                    <a:gd name="T28" fmla="*/ 53 w 61"/>
                    <a:gd name="T29" fmla="*/ 52 h 61"/>
                    <a:gd name="T30" fmla="*/ 47 w 61"/>
                    <a:gd name="T31" fmla="*/ 56 h 61"/>
                    <a:gd name="T32" fmla="*/ 44 w 61"/>
                    <a:gd name="T33" fmla="*/ 59 h 61"/>
                    <a:gd name="T34" fmla="*/ 37 w 61"/>
                    <a:gd name="T35" fmla="*/ 61 h 61"/>
                    <a:gd name="T36" fmla="*/ 32 w 61"/>
                    <a:gd name="T37" fmla="*/ 61 h 61"/>
                    <a:gd name="T38" fmla="*/ 32 w 61"/>
                    <a:gd name="T39" fmla="*/ 61 h 61"/>
                    <a:gd name="T40" fmla="*/ 25 w 61"/>
                    <a:gd name="T41" fmla="*/ 61 h 61"/>
                    <a:gd name="T42" fmla="*/ 20 w 61"/>
                    <a:gd name="T43" fmla="*/ 59 h 61"/>
                    <a:gd name="T44" fmla="*/ 14 w 61"/>
                    <a:gd name="T45" fmla="*/ 56 h 61"/>
                    <a:gd name="T46" fmla="*/ 11 w 61"/>
                    <a:gd name="T47" fmla="*/ 52 h 61"/>
                    <a:gd name="T48" fmla="*/ 6 w 61"/>
                    <a:gd name="T49" fmla="*/ 47 h 61"/>
                    <a:gd name="T50" fmla="*/ 4 w 61"/>
                    <a:gd name="T51" fmla="*/ 42 h 61"/>
                    <a:gd name="T52" fmla="*/ 2 w 61"/>
                    <a:gd name="T53" fmla="*/ 37 h 61"/>
                    <a:gd name="T54" fmla="*/ 0 w 61"/>
                    <a:gd name="T55" fmla="*/ 31 h 61"/>
                    <a:gd name="T56" fmla="*/ 0 w 61"/>
                    <a:gd name="T57" fmla="*/ 31 h 61"/>
                    <a:gd name="T58" fmla="*/ 2 w 61"/>
                    <a:gd name="T59" fmla="*/ 25 h 61"/>
                    <a:gd name="T60" fmla="*/ 4 w 61"/>
                    <a:gd name="T61" fmla="*/ 19 h 61"/>
                    <a:gd name="T62" fmla="*/ 6 w 61"/>
                    <a:gd name="T63" fmla="*/ 14 h 61"/>
                    <a:gd name="T64" fmla="*/ 11 w 61"/>
                    <a:gd name="T65" fmla="*/ 9 h 61"/>
                    <a:gd name="T66" fmla="*/ 14 w 61"/>
                    <a:gd name="T67" fmla="*/ 5 h 61"/>
                    <a:gd name="T68" fmla="*/ 20 w 61"/>
                    <a:gd name="T69" fmla="*/ 4 h 61"/>
                    <a:gd name="T70" fmla="*/ 25 w 61"/>
                    <a:gd name="T71" fmla="*/ 2 h 61"/>
                    <a:gd name="T72" fmla="*/ 32 w 61"/>
                    <a:gd name="T73" fmla="*/ 0 h 61"/>
                    <a:gd name="T74" fmla="*/ 32 w 61"/>
                    <a:gd name="T7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1" h="61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7" y="2"/>
                      </a:lnTo>
                      <a:lnTo>
                        <a:pt x="44" y="4"/>
                      </a:lnTo>
                      <a:lnTo>
                        <a:pt x="47" y="5"/>
                      </a:lnTo>
                      <a:lnTo>
                        <a:pt x="53" y="9"/>
                      </a:lnTo>
                      <a:lnTo>
                        <a:pt x="56" y="14"/>
                      </a:lnTo>
                      <a:lnTo>
                        <a:pt x="59" y="19"/>
                      </a:lnTo>
                      <a:lnTo>
                        <a:pt x="61" y="25"/>
                      </a:ln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37"/>
                      </a:lnTo>
                      <a:lnTo>
                        <a:pt x="59" y="42"/>
                      </a:lnTo>
                      <a:lnTo>
                        <a:pt x="56" y="47"/>
                      </a:lnTo>
                      <a:lnTo>
                        <a:pt x="53" y="52"/>
                      </a:lnTo>
                      <a:lnTo>
                        <a:pt x="47" y="56"/>
                      </a:lnTo>
                      <a:lnTo>
                        <a:pt x="44" y="59"/>
                      </a:lnTo>
                      <a:lnTo>
                        <a:pt x="37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25" y="61"/>
                      </a:lnTo>
                      <a:lnTo>
                        <a:pt x="20" y="59"/>
                      </a:lnTo>
                      <a:lnTo>
                        <a:pt x="14" y="56"/>
                      </a:lnTo>
                      <a:lnTo>
                        <a:pt x="11" y="52"/>
                      </a:lnTo>
                      <a:lnTo>
                        <a:pt x="6" y="47"/>
                      </a:lnTo>
                      <a:lnTo>
                        <a:pt x="4" y="42"/>
                      </a:lnTo>
                      <a:lnTo>
                        <a:pt x="2" y="37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2" y="25"/>
                      </a:lnTo>
                      <a:lnTo>
                        <a:pt x="4" y="19"/>
                      </a:lnTo>
                      <a:lnTo>
                        <a:pt x="6" y="14"/>
                      </a:lnTo>
                      <a:lnTo>
                        <a:pt x="11" y="9"/>
                      </a:lnTo>
                      <a:lnTo>
                        <a:pt x="14" y="5"/>
                      </a:lnTo>
                      <a:lnTo>
                        <a:pt x="20" y="4"/>
                      </a:lnTo>
                      <a:lnTo>
                        <a:pt x="25" y="2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2" name="Freeform 76"/>
                <p:cNvSpPr>
                  <a:spLocks/>
                </p:cNvSpPr>
                <p:nvPr/>
              </p:nvSpPr>
              <p:spPr bwMode="auto">
                <a:xfrm rot="1759316">
                  <a:off x="6840339" y="2913290"/>
                  <a:ext cx="25320" cy="25320"/>
                </a:xfrm>
                <a:custGeom>
                  <a:avLst/>
                  <a:gdLst>
                    <a:gd name="T0" fmla="*/ 32 w 61"/>
                    <a:gd name="T1" fmla="*/ 0 h 61"/>
                    <a:gd name="T2" fmla="*/ 32 w 61"/>
                    <a:gd name="T3" fmla="*/ 0 h 61"/>
                    <a:gd name="T4" fmla="*/ 37 w 61"/>
                    <a:gd name="T5" fmla="*/ 2 h 61"/>
                    <a:gd name="T6" fmla="*/ 44 w 61"/>
                    <a:gd name="T7" fmla="*/ 4 h 61"/>
                    <a:gd name="T8" fmla="*/ 49 w 61"/>
                    <a:gd name="T9" fmla="*/ 5 h 61"/>
                    <a:gd name="T10" fmla="*/ 52 w 61"/>
                    <a:gd name="T11" fmla="*/ 9 h 61"/>
                    <a:gd name="T12" fmla="*/ 56 w 61"/>
                    <a:gd name="T13" fmla="*/ 14 h 61"/>
                    <a:gd name="T14" fmla="*/ 59 w 61"/>
                    <a:gd name="T15" fmla="*/ 19 h 61"/>
                    <a:gd name="T16" fmla="*/ 61 w 61"/>
                    <a:gd name="T17" fmla="*/ 24 h 61"/>
                    <a:gd name="T18" fmla="*/ 61 w 61"/>
                    <a:gd name="T19" fmla="*/ 31 h 61"/>
                    <a:gd name="T20" fmla="*/ 61 w 61"/>
                    <a:gd name="T21" fmla="*/ 31 h 61"/>
                    <a:gd name="T22" fmla="*/ 61 w 61"/>
                    <a:gd name="T23" fmla="*/ 37 h 61"/>
                    <a:gd name="T24" fmla="*/ 59 w 61"/>
                    <a:gd name="T25" fmla="*/ 42 h 61"/>
                    <a:gd name="T26" fmla="*/ 56 w 61"/>
                    <a:gd name="T27" fmla="*/ 47 h 61"/>
                    <a:gd name="T28" fmla="*/ 52 w 61"/>
                    <a:gd name="T29" fmla="*/ 52 h 61"/>
                    <a:gd name="T30" fmla="*/ 49 w 61"/>
                    <a:gd name="T31" fmla="*/ 56 h 61"/>
                    <a:gd name="T32" fmla="*/ 44 w 61"/>
                    <a:gd name="T33" fmla="*/ 59 h 61"/>
                    <a:gd name="T34" fmla="*/ 37 w 61"/>
                    <a:gd name="T35" fmla="*/ 61 h 61"/>
                    <a:gd name="T36" fmla="*/ 32 w 61"/>
                    <a:gd name="T37" fmla="*/ 61 h 61"/>
                    <a:gd name="T38" fmla="*/ 32 w 61"/>
                    <a:gd name="T39" fmla="*/ 61 h 61"/>
                    <a:gd name="T40" fmla="*/ 25 w 61"/>
                    <a:gd name="T41" fmla="*/ 61 h 61"/>
                    <a:gd name="T42" fmla="*/ 19 w 61"/>
                    <a:gd name="T43" fmla="*/ 59 h 61"/>
                    <a:gd name="T44" fmla="*/ 14 w 61"/>
                    <a:gd name="T45" fmla="*/ 56 h 61"/>
                    <a:gd name="T46" fmla="*/ 11 w 61"/>
                    <a:gd name="T47" fmla="*/ 52 h 61"/>
                    <a:gd name="T48" fmla="*/ 6 w 61"/>
                    <a:gd name="T49" fmla="*/ 47 h 61"/>
                    <a:gd name="T50" fmla="*/ 4 w 61"/>
                    <a:gd name="T51" fmla="*/ 42 h 61"/>
                    <a:gd name="T52" fmla="*/ 2 w 61"/>
                    <a:gd name="T53" fmla="*/ 37 h 61"/>
                    <a:gd name="T54" fmla="*/ 0 w 61"/>
                    <a:gd name="T55" fmla="*/ 31 h 61"/>
                    <a:gd name="T56" fmla="*/ 0 w 61"/>
                    <a:gd name="T57" fmla="*/ 31 h 61"/>
                    <a:gd name="T58" fmla="*/ 2 w 61"/>
                    <a:gd name="T59" fmla="*/ 24 h 61"/>
                    <a:gd name="T60" fmla="*/ 4 w 61"/>
                    <a:gd name="T61" fmla="*/ 19 h 61"/>
                    <a:gd name="T62" fmla="*/ 6 w 61"/>
                    <a:gd name="T63" fmla="*/ 14 h 61"/>
                    <a:gd name="T64" fmla="*/ 11 w 61"/>
                    <a:gd name="T65" fmla="*/ 9 h 61"/>
                    <a:gd name="T66" fmla="*/ 14 w 61"/>
                    <a:gd name="T67" fmla="*/ 5 h 61"/>
                    <a:gd name="T68" fmla="*/ 19 w 61"/>
                    <a:gd name="T69" fmla="*/ 4 h 61"/>
                    <a:gd name="T70" fmla="*/ 25 w 61"/>
                    <a:gd name="T71" fmla="*/ 2 h 61"/>
                    <a:gd name="T72" fmla="*/ 32 w 61"/>
                    <a:gd name="T73" fmla="*/ 0 h 61"/>
                    <a:gd name="T74" fmla="*/ 32 w 61"/>
                    <a:gd name="T7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1" h="61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7" y="2"/>
                      </a:lnTo>
                      <a:lnTo>
                        <a:pt x="44" y="4"/>
                      </a:lnTo>
                      <a:lnTo>
                        <a:pt x="49" y="5"/>
                      </a:lnTo>
                      <a:lnTo>
                        <a:pt x="52" y="9"/>
                      </a:lnTo>
                      <a:lnTo>
                        <a:pt x="56" y="14"/>
                      </a:lnTo>
                      <a:lnTo>
                        <a:pt x="59" y="19"/>
                      </a:lnTo>
                      <a:lnTo>
                        <a:pt x="61" y="24"/>
                      </a:ln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37"/>
                      </a:lnTo>
                      <a:lnTo>
                        <a:pt x="59" y="42"/>
                      </a:lnTo>
                      <a:lnTo>
                        <a:pt x="56" y="47"/>
                      </a:lnTo>
                      <a:lnTo>
                        <a:pt x="52" y="52"/>
                      </a:lnTo>
                      <a:lnTo>
                        <a:pt x="49" y="56"/>
                      </a:lnTo>
                      <a:lnTo>
                        <a:pt x="44" y="59"/>
                      </a:lnTo>
                      <a:lnTo>
                        <a:pt x="37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25" y="61"/>
                      </a:lnTo>
                      <a:lnTo>
                        <a:pt x="19" y="59"/>
                      </a:lnTo>
                      <a:lnTo>
                        <a:pt x="14" y="56"/>
                      </a:lnTo>
                      <a:lnTo>
                        <a:pt x="11" y="52"/>
                      </a:lnTo>
                      <a:lnTo>
                        <a:pt x="6" y="47"/>
                      </a:lnTo>
                      <a:lnTo>
                        <a:pt x="4" y="42"/>
                      </a:lnTo>
                      <a:lnTo>
                        <a:pt x="2" y="37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2" y="24"/>
                      </a:lnTo>
                      <a:lnTo>
                        <a:pt x="4" y="19"/>
                      </a:lnTo>
                      <a:lnTo>
                        <a:pt x="6" y="14"/>
                      </a:lnTo>
                      <a:lnTo>
                        <a:pt x="11" y="9"/>
                      </a:lnTo>
                      <a:lnTo>
                        <a:pt x="14" y="5"/>
                      </a:lnTo>
                      <a:lnTo>
                        <a:pt x="19" y="4"/>
                      </a:lnTo>
                      <a:lnTo>
                        <a:pt x="25" y="2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27" name="그룹 126"/>
              <p:cNvGrpSpPr/>
              <p:nvPr/>
            </p:nvGrpSpPr>
            <p:grpSpPr>
              <a:xfrm>
                <a:off x="7299463" y="2393945"/>
                <a:ext cx="244830" cy="245228"/>
                <a:chOff x="7451329" y="2339067"/>
                <a:chExt cx="313279" cy="313788"/>
              </a:xfrm>
              <a:grpFill/>
            </p:grpSpPr>
            <p:sp>
              <p:nvSpPr>
                <p:cNvPr id="150" name="Freeform 63"/>
                <p:cNvSpPr>
                  <a:spLocks noEditPoints="1"/>
                </p:cNvSpPr>
                <p:nvPr/>
              </p:nvSpPr>
              <p:spPr bwMode="auto">
                <a:xfrm rot="19970777">
                  <a:off x="7485207" y="2373454"/>
                  <a:ext cx="245685" cy="245685"/>
                </a:xfrm>
                <a:custGeom>
                  <a:avLst/>
                  <a:gdLst>
                    <a:gd name="T0" fmla="*/ 346 w 691"/>
                    <a:gd name="T1" fmla="*/ 0 h 691"/>
                    <a:gd name="T2" fmla="*/ 276 w 691"/>
                    <a:gd name="T3" fmla="*/ 7 h 691"/>
                    <a:gd name="T4" fmla="*/ 212 w 691"/>
                    <a:gd name="T5" fmla="*/ 28 h 691"/>
                    <a:gd name="T6" fmla="*/ 153 w 691"/>
                    <a:gd name="T7" fmla="*/ 59 h 691"/>
                    <a:gd name="T8" fmla="*/ 101 w 691"/>
                    <a:gd name="T9" fmla="*/ 101 h 691"/>
                    <a:gd name="T10" fmla="*/ 59 w 691"/>
                    <a:gd name="T11" fmla="*/ 153 h 691"/>
                    <a:gd name="T12" fmla="*/ 28 w 691"/>
                    <a:gd name="T13" fmla="*/ 212 h 691"/>
                    <a:gd name="T14" fmla="*/ 7 w 691"/>
                    <a:gd name="T15" fmla="*/ 276 h 691"/>
                    <a:gd name="T16" fmla="*/ 0 w 691"/>
                    <a:gd name="T17" fmla="*/ 345 h 691"/>
                    <a:gd name="T18" fmla="*/ 2 w 691"/>
                    <a:gd name="T19" fmla="*/ 380 h 691"/>
                    <a:gd name="T20" fmla="*/ 16 w 691"/>
                    <a:gd name="T21" fmla="*/ 448 h 691"/>
                    <a:gd name="T22" fmla="*/ 42 w 691"/>
                    <a:gd name="T23" fmla="*/ 511 h 691"/>
                    <a:gd name="T24" fmla="*/ 78 w 691"/>
                    <a:gd name="T25" fmla="*/ 566 h 691"/>
                    <a:gd name="T26" fmla="*/ 125 w 691"/>
                    <a:gd name="T27" fmla="*/ 613 h 691"/>
                    <a:gd name="T28" fmla="*/ 181 w 691"/>
                    <a:gd name="T29" fmla="*/ 649 h 691"/>
                    <a:gd name="T30" fmla="*/ 243 w 691"/>
                    <a:gd name="T31" fmla="*/ 676 h 691"/>
                    <a:gd name="T32" fmla="*/ 311 w 691"/>
                    <a:gd name="T33" fmla="*/ 689 h 691"/>
                    <a:gd name="T34" fmla="*/ 346 w 691"/>
                    <a:gd name="T35" fmla="*/ 691 h 691"/>
                    <a:gd name="T36" fmla="*/ 415 w 691"/>
                    <a:gd name="T37" fmla="*/ 684 h 691"/>
                    <a:gd name="T38" fmla="*/ 479 w 691"/>
                    <a:gd name="T39" fmla="*/ 663 h 691"/>
                    <a:gd name="T40" fmla="*/ 539 w 691"/>
                    <a:gd name="T41" fmla="*/ 632 h 691"/>
                    <a:gd name="T42" fmla="*/ 591 w 691"/>
                    <a:gd name="T43" fmla="*/ 590 h 691"/>
                    <a:gd name="T44" fmla="*/ 632 w 691"/>
                    <a:gd name="T45" fmla="*/ 538 h 691"/>
                    <a:gd name="T46" fmla="*/ 664 w 691"/>
                    <a:gd name="T47" fmla="*/ 479 h 691"/>
                    <a:gd name="T48" fmla="*/ 684 w 691"/>
                    <a:gd name="T49" fmla="*/ 415 h 691"/>
                    <a:gd name="T50" fmla="*/ 691 w 691"/>
                    <a:gd name="T51" fmla="*/ 345 h 691"/>
                    <a:gd name="T52" fmla="*/ 690 w 691"/>
                    <a:gd name="T53" fmla="*/ 311 h 691"/>
                    <a:gd name="T54" fmla="*/ 676 w 691"/>
                    <a:gd name="T55" fmla="*/ 243 h 691"/>
                    <a:gd name="T56" fmla="*/ 650 w 691"/>
                    <a:gd name="T57" fmla="*/ 180 h 691"/>
                    <a:gd name="T58" fmla="*/ 613 w 691"/>
                    <a:gd name="T59" fmla="*/ 125 h 691"/>
                    <a:gd name="T60" fmla="*/ 566 w 691"/>
                    <a:gd name="T61" fmla="*/ 78 h 691"/>
                    <a:gd name="T62" fmla="*/ 511 w 691"/>
                    <a:gd name="T63" fmla="*/ 42 h 691"/>
                    <a:gd name="T64" fmla="*/ 448 w 691"/>
                    <a:gd name="T65" fmla="*/ 15 h 691"/>
                    <a:gd name="T66" fmla="*/ 380 w 691"/>
                    <a:gd name="T67" fmla="*/ 2 h 691"/>
                    <a:gd name="T68" fmla="*/ 346 w 691"/>
                    <a:gd name="T69" fmla="*/ 0 h 691"/>
                    <a:gd name="T70" fmla="*/ 346 w 691"/>
                    <a:gd name="T71" fmla="*/ 438 h 691"/>
                    <a:gd name="T72" fmla="*/ 309 w 691"/>
                    <a:gd name="T73" fmla="*/ 431 h 691"/>
                    <a:gd name="T74" fmla="*/ 280 w 691"/>
                    <a:gd name="T75" fmla="*/ 411 h 691"/>
                    <a:gd name="T76" fmla="*/ 261 w 691"/>
                    <a:gd name="T77" fmla="*/ 382 h 691"/>
                    <a:gd name="T78" fmla="*/ 254 w 691"/>
                    <a:gd name="T79" fmla="*/ 345 h 691"/>
                    <a:gd name="T80" fmla="*/ 255 w 691"/>
                    <a:gd name="T81" fmla="*/ 326 h 691"/>
                    <a:gd name="T82" fmla="*/ 269 w 691"/>
                    <a:gd name="T83" fmla="*/ 293 h 691"/>
                    <a:gd name="T84" fmla="*/ 294 w 691"/>
                    <a:gd name="T85" fmla="*/ 269 h 691"/>
                    <a:gd name="T86" fmla="*/ 327 w 691"/>
                    <a:gd name="T87" fmla="*/ 255 h 691"/>
                    <a:gd name="T88" fmla="*/ 346 w 691"/>
                    <a:gd name="T89" fmla="*/ 252 h 691"/>
                    <a:gd name="T90" fmla="*/ 382 w 691"/>
                    <a:gd name="T91" fmla="*/ 260 h 691"/>
                    <a:gd name="T92" fmla="*/ 412 w 691"/>
                    <a:gd name="T93" fmla="*/ 279 h 691"/>
                    <a:gd name="T94" fmla="*/ 431 w 691"/>
                    <a:gd name="T95" fmla="*/ 309 h 691"/>
                    <a:gd name="T96" fmla="*/ 440 w 691"/>
                    <a:gd name="T97" fmla="*/ 345 h 691"/>
                    <a:gd name="T98" fmla="*/ 436 w 691"/>
                    <a:gd name="T99" fmla="*/ 365 h 691"/>
                    <a:gd name="T100" fmla="*/ 422 w 691"/>
                    <a:gd name="T101" fmla="*/ 398 h 691"/>
                    <a:gd name="T102" fmla="*/ 398 w 691"/>
                    <a:gd name="T103" fmla="*/ 422 h 691"/>
                    <a:gd name="T104" fmla="*/ 365 w 691"/>
                    <a:gd name="T105" fmla="*/ 436 h 691"/>
                    <a:gd name="T106" fmla="*/ 346 w 691"/>
                    <a:gd name="T107" fmla="*/ 438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691" h="691">
                      <a:moveTo>
                        <a:pt x="346" y="0"/>
                      </a:moveTo>
                      <a:lnTo>
                        <a:pt x="346" y="0"/>
                      </a:lnTo>
                      <a:lnTo>
                        <a:pt x="311" y="2"/>
                      </a:lnTo>
                      <a:lnTo>
                        <a:pt x="276" y="7"/>
                      </a:lnTo>
                      <a:lnTo>
                        <a:pt x="243" y="15"/>
                      </a:lnTo>
                      <a:lnTo>
                        <a:pt x="212" y="28"/>
                      </a:lnTo>
                      <a:lnTo>
                        <a:pt x="181" y="42"/>
                      </a:lnTo>
                      <a:lnTo>
                        <a:pt x="153" y="59"/>
                      </a:lnTo>
                      <a:lnTo>
                        <a:pt x="125" y="78"/>
                      </a:lnTo>
                      <a:lnTo>
                        <a:pt x="101" y="101"/>
                      </a:lnTo>
                      <a:lnTo>
                        <a:pt x="78" y="125"/>
                      </a:lnTo>
                      <a:lnTo>
                        <a:pt x="59" y="153"/>
                      </a:lnTo>
                      <a:lnTo>
                        <a:pt x="42" y="180"/>
                      </a:lnTo>
                      <a:lnTo>
                        <a:pt x="28" y="212"/>
                      </a:lnTo>
                      <a:lnTo>
                        <a:pt x="16" y="243"/>
                      </a:lnTo>
                      <a:lnTo>
                        <a:pt x="7" y="276"/>
                      </a:lnTo>
                      <a:lnTo>
                        <a:pt x="2" y="311"/>
                      </a:lnTo>
                      <a:lnTo>
                        <a:pt x="0" y="345"/>
                      </a:lnTo>
                      <a:lnTo>
                        <a:pt x="0" y="345"/>
                      </a:lnTo>
                      <a:lnTo>
                        <a:pt x="2" y="380"/>
                      </a:lnTo>
                      <a:lnTo>
                        <a:pt x="7" y="415"/>
                      </a:lnTo>
                      <a:lnTo>
                        <a:pt x="16" y="448"/>
                      </a:lnTo>
                      <a:lnTo>
                        <a:pt x="28" y="479"/>
                      </a:lnTo>
                      <a:lnTo>
                        <a:pt x="42" y="511"/>
                      </a:lnTo>
                      <a:lnTo>
                        <a:pt x="59" y="538"/>
                      </a:lnTo>
                      <a:lnTo>
                        <a:pt x="78" y="566"/>
                      </a:lnTo>
                      <a:lnTo>
                        <a:pt x="101" y="590"/>
                      </a:lnTo>
                      <a:lnTo>
                        <a:pt x="125" y="613"/>
                      </a:lnTo>
                      <a:lnTo>
                        <a:pt x="153" y="632"/>
                      </a:lnTo>
                      <a:lnTo>
                        <a:pt x="181" y="649"/>
                      </a:lnTo>
                      <a:lnTo>
                        <a:pt x="212" y="663"/>
                      </a:lnTo>
                      <a:lnTo>
                        <a:pt x="243" y="676"/>
                      </a:lnTo>
                      <a:lnTo>
                        <a:pt x="276" y="684"/>
                      </a:lnTo>
                      <a:lnTo>
                        <a:pt x="311" y="689"/>
                      </a:lnTo>
                      <a:lnTo>
                        <a:pt x="346" y="691"/>
                      </a:lnTo>
                      <a:lnTo>
                        <a:pt x="346" y="691"/>
                      </a:lnTo>
                      <a:lnTo>
                        <a:pt x="380" y="689"/>
                      </a:lnTo>
                      <a:lnTo>
                        <a:pt x="415" y="684"/>
                      </a:lnTo>
                      <a:lnTo>
                        <a:pt x="448" y="676"/>
                      </a:lnTo>
                      <a:lnTo>
                        <a:pt x="479" y="663"/>
                      </a:lnTo>
                      <a:lnTo>
                        <a:pt x="511" y="649"/>
                      </a:lnTo>
                      <a:lnTo>
                        <a:pt x="539" y="632"/>
                      </a:lnTo>
                      <a:lnTo>
                        <a:pt x="566" y="613"/>
                      </a:lnTo>
                      <a:lnTo>
                        <a:pt x="591" y="590"/>
                      </a:lnTo>
                      <a:lnTo>
                        <a:pt x="613" y="566"/>
                      </a:lnTo>
                      <a:lnTo>
                        <a:pt x="632" y="538"/>
                      </a:lnTo>
                      <a:lnTo>
                        <a:pt x="650" y="511"/>
                      </a:lnTo>
                      <a:lnTo>
                        <a:pt x="664" y="479"/>
                      </a:lnTo>
                      <a:lnTo>
                        <a:pt x="676" y="448"/>
                      </a:lnTo>
                      <a:lnTo>
                        <a:pt x="684" y="415"/>
                      </a:lnTo>
                      <a:lnTo>
                        <a:pt x="690" y="380"/>
                      </a:lnTo>
                      <a:lnTo>
                        <a:pt x="691" y="345"/>
                      </a:lnTo>
                      <a:lnTo>
                        <a:pt x="691" y="345"/>
                      </a:lnTo>
                      <a:lnTo>
                        <a:pt x="690" y="311"/>
                      </a:lnTo>
                      <a:lnTo>
                        <a:pt x="684" y="276"/>
                      </a:lnTo>
                      <a:lnTo>
                        <a:pt x="676" y="243"/>
                      </a:lnTo>
                      <a:lnTo>
                        <a:pt x="664" y="212"/>
                      </a:lnTo>
                      <a:lnTo>
                        <a:pt x="650" y="180"/>
                      </a:lnTo>
                      <a:lnTo>
                        <a:pt x="632" y="153"/>
                      </a:lnTo>
                      <a:lnTo>
                        <a:pt x="613" y="125"/>
                      </a:lnTo>
                      <a:lnTo>
                        <a:pt x="591" y="101"/>
                      </a:lnTo>
                      <a:lnTo>
                        <a:pt x="566" y="78"/>
                      </a:lnTo>
                      <a:lnTo>
                        <a:pt x="539" y="59"/>
                      </a:lnTo>
                      <a:lnTo>
                        <a:pt x="511" y="42"/>
                      </a:lnTo>
                      <a:lnTo>
                        <a:pt x="479" y="28"/>
                      </a:lnTo>
                      <a:lnTo>
                        <a:pt x="448" y="15"/>
                      </a:lnTo>
                      <a:lnTo>
                        <a:pt x="415" y="7"/>
                      </a:lnTo>
                      <a:lnTo>
                        <a:pt x="380" y="2"/>
                      </a:lnTo>
                      <a:lnTo>
                        <a:pt x="346" y="0"/>
                      </a:lnTo>
                      <a:lnTo>
                        <a:pt x="346" y="0"/>
                      </a:lnTo>
                      <a:close/>
                      <a:moveTo>
                        <a:pt x="346" y="438"/>
                      </a:moveTo>
                      <a:lnTo>
                        <a:pt x="346" y="438"/>
                      </a:lnTo>
                      <a:lnTo>
                        <a:pt x="327" y="436"/>
                      </a:lnTo>
                      <a:lnTo>
                        <a:pt x="309" y="431"/>
                      </a:lnTo>
                      <a:lnTo>
                        <a:pt x="294" y="422"/>
                      </a:lnTo>
                      <a:lnTo>
                        <a:pt x="280" y="411"/>
                      </a:lnTo>
                      <a:lnTo>
                        <a:pt x="269" y="398"/>
                      </a:lnTo>
                      <a:lnTo>
                        <a:pt x="261" y="382"/>
                      </a:lnTo>
                      <a:lnTo>
                        <a:pt x="255" y="365"/>
                      </a:lnTo>
                      <a:lnTo>
                        <a:pt x="254" y="345"/>
                      </a:lnTo>
                      <a:lnTo>
                        <a:pt x="254" y="345"/>
                      </a:lnTo>
                      <a:lnTo>
                        <a:pt x="255" y="326"/>
                      </a:lnTo>
                      <a:lnTo>
                        <a:pt x="261" y="309"/>
                      </a:lnTo>
                      <a:lnTo>
                        <a:pt x="269" y="293"/>
                      </a:lnTo>
                      <a:lnTo>
                        <a:pt x="280" y="279"/>
                      </a:lnTo>
                      <a:lnTo>
                        <a:pt x="294" y="269"/>
                      </a:lnTo>
                      <a:lnTo>
                        <a:pt x="309" y="260"/>
                      </a:lnTo>
                      <a:lnTo>
                        <a:pt x="327" y="255"/>
                      </a:lnTo>
                      <a:lnTo>
                        <a:pt x="346" y="252"/>
                      </a:lnTo>
                      <a:lnTo>
                        <a:pt x="346" y="252"/>
                      </a:lnTo>
                      <a:lnTo>
                        <a:pt x="365" y="255"/>
                      </a:lnTo>
                      <a:lnTo>
                        <a:pt x="382" y="260"/>
                      </a:lnTo>
                      <a:lnTo>
                        <a:pt x="398" y="269"/>
                      </a:lnTo>
                      <a:lnTo>
                        <a:pt x="412" y="279"/>
                      </a:lnTo>
                      <a:lnTo>
                        <a:pt x="422" y="293"/>
                      </a:lnTo>
                      <a:lnTo>
                        <a:pt x="431" y="309"/>
                      </a:lnTo>
                      <a:lnTo>
                        <a:pt x="436" y="326"/>
                      </a:lnTo>
                      <a:lnTo>
                        <a:pt x="440" y="345"/>
                      </a:lnTo>
                      <a:lnTo>
                        <a:pt x="440" y="345"/>
                      </a:lnTo>
                      <a:lnTo>
                        <a:pt x="436" y="365"/>
                      </a:lnTo>
                      <a:lnTo>
                        <a:pt x="431" y="382"/>
                      </a:lnTo>
                      <a:lnTo>
                        <a:pt x="422" y="398"/>
                      </a:lnTo>
                      <a:lnTo>
                        <a:pt x="412" y="411"/>
                      </a:lnTo>
                      <a:lnTo>
                        <a:pt x="398" y="422"/>
                      </a:lnTo>
                      <a:lnTo>
                        <a:pt x="382" y="431"/>
                      </a:lnTo>
                      <a:lnTo>
                        <a:pt x="365" y="436"/>
                      </a:lnTo>
                      <a:lnTo>
                        <a:pt x="346" y="438"/>
                      </a:lnTo>
                      <a:lnTo>
                        <a:pt x="346" y="4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1" name="Freeform 65"/>
                <p:cNvSpPr>
                  <a:spLocks/>
                </p:cNvSpPr>
                <p:nvPr/>
              </p:nvSpPr>
              <p:spPr bwMode="auto">
                <a:xfrm rot="19970777">
                  <a:off x="7511985" y="2349907"/>
                  <a:ext cx="70297" cy="56806"/>
                </a:xfrm>
                <a:custGeom>
                  <a:avLst/>
                  <a:gdLst>
                    <a:gd name="T0" fmla="*/ 194 w 198"/>
                    <a:gd name="T1" fmla="*/ 122 h 160"/>
                    <a:gd name="T2" fmla="*/ 177 w 198"/>
                    <a:gd name="T3" fmla="*/ 111 h 160"/>
                    <a:gd name="T4" fmla="*/ 168 w 198"/>
                    <a:gd name="T5" fmla="*/ 97 h 160"/>
                    <a:gd name="T6" fmla="*/ 165 w 198"/>
                    <a:gd name="T7" fmla="*/ 80 h 160"/>
                    <a:gd name="T8" fmla="*/ 165 w 198"/>
                    <a:gd name="T9" fmla="*/ 35 h 160"/>
                    <a:gd name="T10" fmla="*/ 161 w 198"/>
                    <a:gd name="T11" fmla="*/ 21 h 160"/>
                    <a:gd name="T12" fmla="*/ 154 w 198"/>
                    <a:gd name="T13" fmla="*/ 11 h 160"/>
                    <a:gd name="T14" fmla="*/ 142 w 198"/>
                    <a:gd name="T15" fmla="*/ 4 h 160"/>
                    <a:gd name="T16" fmla="*/ 130 w 198"/>
                    <a:gd name="T17" fmla="*/ 0 h 160"/>
                    <a:gd name="T18" fmla="*/ 69 w 198"/>
                    <a:gd name="T19" fmla="*/ 0 h 160"/>
                    <a:gd name="T20" fmla="*/ 55 w 198"/>
                    <a:gd name="T21" fmla="*/ 4 h 160"/>
                    <a:gd name="T22" fmla="*/ 43 w 198"/>
                    <a:gd name="T23" fmla="*/ 11 h 160"/>
                    <a:gd name="T24" fmla="*/ 36 w 198"/>
                    <a:gd name="T25" fmla="*/ 21 h 160"/>
                    <a:gd name="T26" fmla="*/ 34 w 198"/>
                    <a:gd name="T27" fmla="*/ 35 h 160"/>
                    <a:gd name="T28" fmla="*/ 34 w 198"/>
                    <a:gd name="T29" fmla="*/ 80 h 160"/>
                    <a:gd name="T30" fmla="*/ 29 w 198"/>
                    <a:gd name="T31" fmla="*/ 97 h 160"/>
                    <a:gd name="T32" fmla="*/ 21 w 198"/>
                    <a:gd name="T33" fmla="*/ 111 h 160"/>
                    <a:gd name="T34" fmla="*/ 3 w 198"/>
                    <a:gd name="T35" fmla="*/ 122 h 160"/>
                    <a:gd name="T36" fmla="*/ 0 w 198"/>
                    <a:gd name="T37" fmla="*/ 123 h 160"/>
                    <a:gd name="T38" fmla="*/ 1 w 198"/>
                    <a:gd name="T39" fmla="*/ 125 h 160"/>
                    <a:gd name="T40" fmla="*/ 17 w 198"/>
                    <a:gd name="T41" fmla="*/ 130 h 160"/>
                    <a:gd name="T42" fmla="*/ 34 w 198"/>
                    <a:gd name="T43" fmla="*/ 132 h 160"/>
                    <a:gd name="T44" fmla="*/ 38 w 198"/>
                    <a:gd name="T45" fmla="*/ 143 h 160"/>
                    <a:gd name="T46" fmla="*/ 57 w 198"/>
                    <a:gd name="T47" fmla="*/ 158 h 160"/>
                    <a:gd name="T48" fmla="*/ 69 w 198"/>
                    <a:gd name="T49" fmla="*/ 160 h 160"/>
                    <a:gd name="T50" fmla="*/ 130 w 198"/>
                    <a:gd name="T51" fmla="*/ 160 h 160"/>
                    <a:gd name="T52" fmla="*/ 140 w 198"/>
                    <a:gd name="T53" fmla="*/ 158 h 160"/>
                    <a:gd name="T54" fmla="*/ 160 w 198"/>
                    <a:gd name="T55" fmla="*/ 143 h 160"/>
                    <a:gd name="T56" fmla="*/ 163 w 198"/>
                    <a:gd name="T57" fmla="*/ 132 h 160"/>
                    <a:gd name="T58" fmla="*/ 180 w 198"/>
                    <a:gd name="T59" fmla="*/ 130 h 160"/>
                    <a:gd name="T60" fmla="*/ 196 w 198"/>
                    <a:gd name="T61" fmla="*/ 125 h 160"/>
                    <a:gd name="T62" fmla="*/ 198 w 198"/>
                    <a:gd name="T63" fmla="*/ 123 h 160"/>
                    <a:gd name="T64" fmla="*/ 194 w 198"/>
                    <a:gd name="T65" fmla="*/ 12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194" y="122"/>
                      </a:moveTo>
                      <a:lnTo>
                        <a:pt x="194" y="122"/>
                      </a:lnTo>
                      <a:lnTo>
                        <a:pt x="184" y="117"/>
                      </a:lnTo>
                      <a:lnTo>
                        <a:pt x="177" y="111"/>
                      </a:lnTo>
                      <a:lnTo>
                        <a:pt x="172" y="104"/>
                      </a:lnTo>
                      <a:lnTo>
                        <a:pt x="168" y="97"/>
                      </a:lnTo>
                      <a:lnTo>
                        <a:pt x="165" y="85"/>
                      </a:lnTo>
                      <a:lnTo>
                        <a:pt x="165" y="80"/>
                      </a:lnTo>
                      <a:lnTo>
                        <a:pt x="165" y="35"/>
                      </a:lnTo>
                      <a:lnTo>
                        <a:pt x="165" y="35"/>
                      </a:lnTo>
                      <a:lnTo>
                        <a:pt x="163" y="28"/>
                      </a:lnTo>
                      <a:lnTo>
                        <a:pt x="161" y="21"/>
                      </a:lnTo>
                      <a:lnTo>
                        <a:pt x="158" y="16"/>
                      </a:lnTo>
                      <a:lnTo>
                        <a:pt x="154" y="11"/>
                      </a:lnTo>
                      <a:lnTo>
                        <a:pt x="149" y="5"/>
                      </a:lnTo>
                      <a:lnTo>
                        <a:pt x="142" y="4"/>
                      </a:lnTo>
                      <a:lnTo>
                        <a:pt x="137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5" y="4"/>
                      </a:lnTo>
                      <a:lnTo>
                        <a:pt x="48" y="5"/>
                      </a:lnTo>
                      <a:lnTo>
                        <a:pt x="43" y="11"/>
                      </a:lnTo>
                      <a:lnTo>
                        <a:pt x="40" y="16"/>
                      </a:lnTo>
                      <a:lnTo>
                        <a:pt x="36" y="21"/>
                      </a:lnTo>
                      <a:lnTo>
                        <a:pt x="34" y="28"/>
                      </a:lnTo>
                      <a:lnTo>
                        <a:pt x="34" y="35"/>
                      </a:lnTo>
                      <a:lnTo>
                        <a:pt x="34" y="80"/>
                      </a:lnTo>
                      <a:lnTo>
                        <a:pt x="34" y="80"/>
                      </a:lnTo>
                      <a:lnTo>
                        <a:pt x="33" y="85"/>
                      </a:lnTo>
                      <a:lnTo>
                        <a:pt x="29" y="97"/>
                      </a:lnTo>
                      <a:lnTo>
                        <a:pt x="26" y="104"/>
                      </a:lnTo>
                      <a:lnTo>
                        <a:pt x="21" y="111"/>
                      </a:lnTo>
                      <a:lnTo>
                        <a:pt x="14" y="117"/>
                      </a:lnTo>
                      <a:lnTo>
                        <a:pt x="3" y="122"/>
                      </a:lnTo>
                      <a:lnTo>
                        <a:pt x="3" y="122"/>
                      </a:lnTo>
                      <a:lnTo>
                        <a:pt x="0" y="123"/>
                      </a:lnTo>
                      <a:lnTo>
                        <a:pt x="0" y="125"/>
                      </a:lnTo>
                      <a:lnTo>
                        <a:pt x="1" y="125"/>
                      </a:lnTo>
                      <a:lnTo>
                        <a:pt x="5" y="127"/>
                      </a:lnTo>
                      <a:lnTo>
                        <a:pt x="17" y="130"/>
                      </a:lnTo>
                      <a:lnTo>
                        <a:pt x="34" y="132"/>
                      </a:lnTo>
                      <a:lnTo>
                        <a:pt x="34" y="132"/>
                      </a:lnTo>
                      <a:lnTo>
                        <a:pt x="36" y="137"/>
                      </a:lnTo>
                      <a:lnTo>
                        <a:pt x="38" y="143"/>
                      </a:lnTo>
                      <a:lnTo>
                        <a:pt x="47" y="151"/>
                      </a:lnTo>
                      <a:lnTo>
                        <a:pt x="57" y="158"/>
                      </a:lnTo>
                      <a:lnTo>
                        <a:pt x="62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5" y="160"/>
                      </a:lnTo>
                      <a:lnTo>
                        <a:pt x="140" y="158"/>
                      </a:lnTo>
                      <a:lnTo>
                        <a:pt x="151" y="151"/>
                      </a:lnTo>
                      <a:lnTo>
                        <a:pt x="160" y="143"/>
                      </a:lnTo>
                      <a:lnTo>
                        <a:pt x="161" y="137"/>
                      </a:lnTo>
                      <a:lnTo>
                        <a:pt x="163" y="132"/>
                      </a:lnTo>
                      <a:lnTo>
                        <a:pt x="163" y="132"/>
                      </a:lnTo>
                      <a:lnTo>
                        <a:pt x="180" y="130"/>
                      </a:lnTo>
                      <a:lnTo>
                        <a:pt x="193" y="127"/>
                      </a:lnTo>
                      <a:lnTo>
                        <a:pt x="196" y="125"/>
                      </a:lnTo>
                      <a:lnTo>
                        <a:pt x="198" y="125"/>
                      </a:lnTo>
                      <a:lnTo>
                        <a:pt x="198" y="123"/>
                      </a:lnTo>
                      <a:lnTo>
                        <a:pt x="194" y="122"/>
                      </a:lnTo>
                      <a:lnTo>
                        <a:pt x="194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2" name="Freeform 66"/>
                <p:cNvSpPr>
                  <a:spLocks/>
                </p:cNvSpPr>
                <p:nvPr/>
              </p:nvSpPr>
              <p:spPr bwMode="auto">
                <a:xfrm rot="19970777">
                  <a:off x="7451329" y="2422352"/>
                  <a:ext cx="67457" cy="68167"/>
                </a:xfrm>
                <a:custGeom>
                  <a:avLst/>
                  <a:gdLst>
                    <a:gd name="T0" fmla="*/ 184 w 191"/>
                    <a:gd name="T1" fmla="*/ 50 h 191"/>
                    <a:gd name="T2" fmla="*/ 165 w 191"/>
                    <a:gd name="T3" fmla="*/ 55 h 191"/>
                    <a:gd name="T4" fmla="*/ 149 w 191"/>
                    <a:gd name="T5" fmla="*/ 52 h 191"/>
                    <a:gd name="T6" fmla="*/ 134 w 191"/>
                    <a:gd name="T7" fmla="*/ 42 h 191"/>
                    <a:gd name="T8" fmla="*/ 103 w 191"/>
                    <a:gd name="T9" fmla="*/ 10 h 191"/>
                    <a:gd name="T10" fmla="*/ 90 w 191"/>
                    <a:gd name="T11" fmla="*/ 3 h 191"/>
                    <a:gd name="T12" fmla="*/ 78 w 191"/>
                    <a:gd name="T13" fmla="*/ 0 h 191"/>
                    <a:gd name="T14" fmla="*/ 64 w 191"/>
                    <a:gd name="T15" fmla="*/ 3 h 191"/>
                    <a:gd name="T16" fmla="*/ 54 w 191"/>
                    <a:gd name="T17" fmla="*/ 10 h 191"/>
                    <a:gd name="T18" fmla="*/ 10 w 191"/>
                    <a:gd name="T19" fmla="*/ 54 h 191"/>
                    <a:gd name="T20" fmla="*/ 4 w 191"/>
                    <a:gd name="T21" fmla="*/ 64 h 191"/>
                    <a:gd name="T22" fmla="*/ 0 w 191"/>
                    <a:gd name="T23" fmla="*/ 78 h 191"/>
                    <a:gd name="T24" fmla="*/ 4 w 191"/>
                    <a:gd name="T25" fmla="*/ 90 h 191"/>
                    <a:gd name="T26" fmla="*/ 10 w 191"/>
                    <a:gd name="T27" fmla="*/ 102 h 191"/>
                    <a:gd name="T28" fmla="*/ 42 w 191"/>
                    <a:gd name="T29" fmla="*/ 134 h 191"/>
                    <a:gd name="T30" fmla="*/ 52 w 191"/>
                    <a:gd name="T31" fmla="*/ 149 h 191"/>
                    <a:gd name="T32" fmla="*/ 56 w 191"/>
                    <a:gd name="T33" fmla="*/ 165 h 191"/>
                    <a:gd name="T34" fmla="*/ 50 w 191"/>
                    <a:gd name="T35" fmla="*/ 184 h 191"/>
                    <a:gd name="T36" fmla="*/ 49 w 191"/>
                    <a:gd name="T37" fmla="*/ 187 h 191"/>
                    <a:gd name="T38" fmla="*/ 52 w 191"/>
                    <a:gd name="T39" fmla="*/ 191 h 191"/>
                    <a:gd name="T40" fmla="*/ 66 w 191"/>
                    <a:gd name="T41" fmla="*/ 181 h 191"/>
                    <a:gd name="T42" fmla="*/ 80 w 191"/>
                    <a:gd name="T43" fmla="*/ 170 h 191"/>
                    <a:gd name="T44" fmla="*/ 90 w 191"/>
                    <a:gd name="T45" fmla="*/ 175 h 191"/>
                    <a:gd name="T46" fmla="*/ 113 w 191"/>
                    <a:gd name="T47" fmla="*/ 174 h 191"/>
                    <a:gd name="T48" fmla="*/ 123 w 191"/>
                    <a:gd name="T49" fmla="*/ 167 h 191"/>
                    <a:gd name="T50" fmla="*/ 167 w 191"/>
                    <a:gd name="T51" fmla="*/ 123 h 191"/>
                    <a:gd name="T52" fmla="*/ 174 w 191"/>
                    <a:gd name="T53" fmla="*/ 113 h 191"/>
                    <a:gd name="T54" fmla="*/ 176 w 191"/>
                    <a:gd name="T55" fmla="*/ 90 h 191"/>
                    <a:gd name="T56" fmla="*/ 170 w 191"/>
                    <a:gd name="T57" fmla="*/ 80 h 191"/>
                    <a:gd name="T58" fmla="*/ 181 w 191"/>
                    <a:gd name="T59" fmla="*/ 66 h 191"/>
                    <a:gd name="T60" fmla="*/ 191 w 191"/>
                    <a:gd name="T61" fmla="*/ 52 h 191"/>
                    <a:gd name="T62" fmla="*/ 188 w 191"/>
                    <a:gd name="T63" fmla="*/ 49 h 191"/>
                    <a:gd name="T64" fmla="*/ 184 w 191"/>
                    <a:gd name="T65" fmla="*/ 5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84" y="50"/>
                      </a:moveTo>
                      <a:lnTo>
                        <a:pt x="184" y="50"/>
                      </a:lnTo>
                      <a:lnTo>
                        <a:pt x="174" y="54"/>
                      </a:lnTo>
                      <a:lnTo>
                        <a:pt x="165" y="55"/>
                      </a:lnTo>
                      <a:lnTo>
                        <a:pt x="156" y="54"/>
                      </a:lnTo>
                      <a:lnTo>
                        <a:pt x="149" y="52"/>
                      </a:lnTo>
                      <a:lnTo>
                        <a:pt x="139" y="45"/>
                      </a:lnTo>
                      <a:lnTo>
                        <a:pt x="134" y="42"/>
                      </a:lnTo>
                      <a:lnTo>
                        <a:pt x="103" y="10"/>
                      </a:lnTo>
                      <a:lnTo>
                        <a:pt x="103" y="10"/>
                      </a:lnTo>
                      <a:lnTo>
                        <a:pt x="97" y="7"/>
                      </a:lnTo>
                      <a:lnTo>
                        <a:pt x="90" y="3"/>
                      </a:lnTo>
                      <a:lnTo>
                        <a:pt x="85" y="2"/>
                      </a:lnTo>
                      <a:lnTo>
                        <a:pt x="78" y="0"/>
                      </a:lnTo>
                      <a:lnTo>
                        <a:pt x="71" y="2"/>
                      </a:lnTo>
                      <a:lnTo>
                        <a:pt x="64" y="3"/>
                      </a:lnTo>
                      <a:lnTo>
                        <a:pt x="59" y="7"/>
                      </a:lnTo>
                      <a:lnTo>
                        <a:pt x="54" y="10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7" y="59"/>
                      </a:lnTo>
                      <a:lnTo>
                        <a:pt x="4" y="64"/>
                      </a:lnTo>
                      <a:lnTo>
                        <a:pt x="2" y="71"/>
                      </a:ln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4" y="90"/>
                      </a:lnTo>
                      <a:lnTo>
                        <a:pt x="7" y="97"/>
                      </a:lnTo>
                      <a:lnTo>
                        <a:pt x="10" y="102"/>
                      </a:lnTo>
                      <a:lnTo>
                        <a:pt x="42" y="134"/>
                      </a:lnTo>
                      <a:lnTo>
                        <a:pt x="42" y="134"/>
                      </a:lnTo>
                      <a:lnTo>
                        <a:pt x="45" y="139"/>
                      </a:lnTo>
                      <a:lnTo>
                        <a:pt x="52" y="149"/>
                      </a:lnTo>
                      <a:lnTo>
                        <a:pt x="54" y="156"/>
                      </a:lnTo>
                      <a:lnTo>
                        <a:pt x="56" y="165"/>
                      </a:lnTo>
                      <a:lnTo>
                        <a:pt x="54" y="174"/>
                      </a:lnTo>
                      <a:lnTo>
                        <a:pt x="50" y="184"/>
                      </a:lnTo>
                      <a:lnTo>
                        <a:pt x="50" y="184"/>
                      </a:lnTo>
                      <a:lnTo>
                        <a:pt x="49" y="187"/>
                      </a:lnTo>
                      <a:lnTo>
                        <a:pt x="50" y="191"/>
                      </a:lnTo>
                      <a:lnTo>
                        <a:pt x="52" y="191"/>
                      </a:lnTo>
                      <a:lnTo>
                        <a:pt x="56" y="189"/>
                      </a:lnTo>
                      <a:lnTo>
                        <a:pt x="66" y="181"/>
                      </a:lnTo>
                      <a:lnTo>
                        <a:pt x="80" y="170"/>
                      </a:lnTo>
                      <a:lnTo>
                        <a:pt x="80" y="170"/>
                      </a:lnTo>
                      <a:lnTo>
                        <a:pt x="85" y="174"/>
                      </a:lnTo>
                      <a:lnTo>
                        <a:pt x="90" y="175"/>
                      </a:lnTo>
                      <a:lnTo>
                        <a:pt x="103" y="177"/>
                      </a:lnTo>
                      <a:lnTo>
                        <a:pt x="113" y="174"/>
                      </a:lnTo>
                      <a:lnTo>
                        <a:pt x="118" y="170"/>
                      </a:lnTo>
                      <a:lnTo>
                        <a:pt x="123" y="167"/>
                      </a:lnTo>
                      <a:lnTo>
                        <a:pt x="167" y="123"/>
                      </a:lnTo>
                      <a:lnTo>
                        <a:pt x="167" y="123"/>
                      </a:lnTo>
                      <a:lnTo>
                        <a:pt x="170" y="118"/>
                      </a:lnTo>
                      <a:lnTo>
                        <a:pt x="174" y="113"/>
                      </a:lnTo>
                      <a:lnTo>
                        <a:pt x="177" y="102"/>
                      </a:lnTo>
                      <a:lnTo>
                        <a:pt x="176" y="90"/>
                      </a:lnTo>
                      <a:lnTo>
                        <a:pt x="174" y="85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81" y="66"/>
                      </a:lnTo>
                      <a:lnTo>
                        <a:pt x="189" y="55"/>
                      </a:lnTo>
                      <a:lnTo>
                        <a:pt x="191" y="52"/>
                      </a:lnTo>
                      <a:lnTo>
                        <a:pt x="191" y="50"/>
                      </a:lnTo>
                      <a:lnTo>
                        <a:pt x="188" y="49"/>
                      </a:lnTo>
                      <a:lnTo>
                        <a:pt x="184" y="50"/>
                      </a:lnTo>
                      <a:lnTo>
                        <a:pt x="184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3" name="Freeform 67"/>
                <p:cNvSpPr>
                  <a:spLocks/>
                </p:cNvSpPr>
                <p:nvPr/>
              </p:nvSpPr>
              <p:spPr bwMode="auto">
                <a:xfrm rot="19970777">
                  <a:off x="7461336" y="2521432"/>
                  <a:ext cx="56806" cy="70297"/>
                </a:xfrm>
                <a:custGeom>
                  <a:avLst/>
                  <a:gdLst>
                    <a:gd name="T0" fmla="*/ 122 w 160"/>
                    <a:gd name="T1" fmla="*/ 4 h 199"/>
                    <a:gd name="T2" fmla="*/ 111 w 160"/>
                    <a:gd name="T3" fmla="*/ 21 h 199"/>
                    <a:gd name="T4" fmla="*/ 98 w 160"/>
                    <a:gd name="T5" fmla="*/ 30 h 199"/>
                    <a:gd name="T6" fmla="*/ 80 w 160"/>
                    <a:gd name="T7" fmla="*/ 33 h 199"/>
                    <a:gd name="T8" fmla="*/ 35 w 160"/>
                    <a:gd name="T9" fmla="*/ 33 h 199"/>
                    <a:gd name="T10" fmla="*/ 21 w 160"/>
                    <a:gd name="T11" fmla="*/ 37 h 199"/>
                    <a:gd name="T12" fmla="*/ 11 w 160"/>
                    <a:gd name="T13" fmla="*/ 44 h 199"/>
                    <a:gd name="T14" fmla="*/ 4 w 160"/>
                    <a:gd name="T15" fmla="*/ 56 h 199"/>
                    <a:gd name="T16" fmla="*/ 0 w 160"/>
                    <a:gd name="T17" fmla="*/ 68 h 199"/>
                    <a:gd name="T18" fmla="*/ 0 w 160"/>
                    <a:gd name="T19" fmla="*/ 129 h 199"/>
                    <a:gd name="T20" fmla="*/ 4 w 160"/>
                    <a:gd name="T21" fmla="*/ 143 h 199"/>
                    <a:gd name="T22" fmla="*/ 11 w 160"/>
                    <a:gd name="T23" fmla="*/ 155 h 199"/>
                    <a:gd name="T24" fmla="*/ 21 w 160"/>
                    <a:gd name="T25" fmla="*/ 162 h 199"/>
                    <a:gd name="T26" fmla="*/ 35 w 160"/>
                    <a:gd name="T27" fmla="*/ 164 h 199"/>
                    <a:gd name="T28" fmla="*/ 80 w 160"/>
                    <a:gd name="T29" fmla="*/ 164 h 199"/>
                    <a:gd name="T30" fmla="*/ 98 w 160"/>
                    <a:gd name="T31" fmla="*/ 169 h 199"/>
                    <a:gd name="T32" fmla="*/ 111 w 160"/>
                    <a:gd name="T33" fmla="*/ 178 h 199"/>
                    <a:gd name="T34" fmla="*/ 122 w 160"/>
                    <a:gd name="T35" fmla="*/ 195 h 199"/>
                    <a:gd name="T36" fmla="*/ 124 w 160"/>
                    <a:gd name="T37" fmla="*/ 199 h 199"/>
                    <a:gd name="T38" fmla="*/ 125 w 160"/>
                    <a:gd name="T39" fmla="*/ 197 h 199"/>
                    <a:gd name="T40" fmla="*/ 131 w 160"/>
                    <a:gd name="T41" fmla="*/ 181 h 199"/>
                    <a:gd name="T42" fmla="*/ 132 w 160"/>
                    <a:gd name="T43" fmla="*/ 164 h 199"/>
                    <a:gd name="T44" fmla="*/ 143 w 160"/>
                    <a:gd name="T45" fmla="*/ 160 h 199"/>
                    <a:gd name="T46" fmla="*/ 158 w 160"/>
                    <a:gd name="T47" fmla="*/ 141 h 199"/>
                    <a:gd name="T48" fmla="*/ 160 w 160"/>
                    <a:gd name="T49" fmla="*/ 131 h 199"/>
                    <a:gd name="T50" fmla="*/ 160 w 160"/>
                    <a:gd name="T51" fmla="*/ 68 h 199"/>
                    <a:gd name="T52" fmla="*/ 158 w 160"/>
                    <a:gd name="T53" fmla="*/ 58 h 199"/>
                    <a:gd name="T54" fmla="*/ 143 w 160"/>
                    <a:gd name="T55" fmla="*/ 39 h 199"/>
                    <a:gd name="T56" fmla="*/ 132 w 160"/>
                    <a:gd name="T57" fmla="*/ 35 h 199"/>
                    <a:gd name="T58" fmla="*/ 131 w 160"/>
                    <a:gd name="T59" fmla="*/ 18 h 199"/>
                    <a:gd name="T60" fmla="*/ 125 w 160"/>
                    <a:gd name="T61" fmla="*/ 2 h 199"/>
                    <a:gd name="T62" fmla="*/ 124 w 160"/>
                    <a:gd name="T63" fmla="*/ 0 h 199"/>
                    <a:gd name="T64" fmla="*/ 122 w 160"/>
                    <a:gd name="T65" fmla="*/ 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122" y="4"/>
                      </a:moveTo>
                      <a:lnTo>
                        <a:pt x="122" y="4"/>
                      </a:lnTo>
                      <a:lnTo>
                        <a:pt x="117" y="14"/>
                      </a:lnTo>
                      <a:lnTo>
                        <a:pt x="111" y="21"/>
                      </a:lnTo>
                      <a:lnTo>
                        <a:pt x="105" y="27"/>
                      </a:lnTo>
                      <a:lnTo>
                        <a:pt x="98" y="30"/>
                      </a:lnTo>
                      <a:lnTo>
                        <a:pt x="85" y="33"/>
                      </a:lnTo>
                      <a:lnTo>
                        <a:pt x="80" y="33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28" y="35"/>
                      </a:lnTo>
                      <a:lnTo>
                        <a:pt x="21" y="37"/>
                      </a:lnTo>
                      <a:lnTo>
                        <a:pt x="16" y="40"/>
                      </a:lnTo>
                      <a:lnTo>
                        <a:pt x="11" y="44"/>
                      </a:lnTo>
                      <a:lnTo>
                        <a:pt x="6" y="49"/>
                      </a:lnTo>
                      <a:lnTo>
                        <a:pt x="4" y="56"/>
                      </a:lnTo>
                      <a:lnTo>
                        <a:pt x="0" y="61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8"/>
                      </a:lnTo>
                      <a:lnTo>
                        <a:pt x="4" y="143"/>
                      </a:lnTo>
                      <a:lnTo>
                        <a:pt x="6" y="150"/>
                      </a:lnTo>
                      <a:lnTo>
                        <a:pt x="11" y="155"/>
                      </a:lnTo>
                      <a:lnTo>
                        <a:pt x="16" y="159"/>
                      </a:lnTo>
                      <a:lnTo>
                        <a:pt x="21" y="162"/>
                      </a:lnTo>
                      <a:lnTo>
                        <a:pt x="28" y="164"/>
                      </a:lnTo>
                      <a:lnTo>
                        <a:pt x="35" y="164"/>
                      </a:lnTo>
                      <a:lnTo>
                        <a:pt x="80" y="164"/>
                      </a:lnTo>
                      <a:lnTo>
                        <a:pt x="80" y="164"/>
                      </a:lnTo>
                      <a:lnTo>
                        <a:pt x="85" y="165"/>
                      </a:lnTo>
                      <a:lnTo>
                        <a:pt x="98" y="169"/>
                      </a:lnTo>
                      <a:lnTo>
                        <a:pt x="105" y="172"/>
                      </a:lnTo>
                      <a:lnTo>
                        <a:pt x="111" y="178"/>
                      </a:lnTo>
                      <a:lnTo>
                        <a:pt x="117" y="185"/>
                      </a:lnTo>
                      <a:lnTo>
                        <a:pt x="122" y="195"/>
                      </a:lnTo>
                      <a:lnTo>
                        <a:pt x="122" y="195"/>
                      </a:lnTo>
                      <a:lnTo>
                        <a:pt x="124" y="199"/>
                      </a:lnTo>
                      <a:lnTo>
                        <a:pt x="125" y="199"/>
                      </a:lnTo>
                      <a:lnTo>
                        <a:pt x="125" y="197"/>
                      </a:lnTo>
                      <a:lnTo>
                        <a:pt x="127" y="193"/>
                      </a:lnTo>
                      <a:lnTo>
                        <a:pt x="131" y="181"/>
                      </a:lnTo>
                      <a:lnTo>
                        <a:pt x="132" y="164"/>
                      </a:lnTo>
                      <a:lnTo>
                        <a:pt x="132" y="164"/>
                      </a:lnTo>
                      <a:lnTo>
                        <a:pt x="138" y="162"/>
                      </a:lnTo>
                      <a:lnTo>
                        <a:pt x="143" y="160"/>
                      </a:lnTo>
                      <a:lnTo>
                        <a:pt x="151" y="152"/>
                      </a:lnTo>
                      <a:lnTo>
                        <a:pt x="158" y="141"/>
                      </a:lnTo>
                      <a:lnTo>
                        <a:pt x="160" y="136"/>
                      </a:lnTo>
                      <a:lnTo>
                        <a:pt x="160" y="131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3"/>
                      </a:lnTo>
                      <a:lnTo>
                        <a:pt x="158" y="58"/>
                      </a:lnTo>
                      <a:lnTo>
                        <a:pt x="151" y="47"/>
                      </a:lnTo>
                      <a:lnTo>
                        <a:pt x="143" y="39"/>
                      </a:lnTo>
                      <a:lnTo>
                        <a:pt x="138" y="37"/>
                      </a:lnTo>
                      <a:lnTo>
                        <a:pt x="132" y="35"/>
                      </a:lnTo>
                      <a:lnTo>
                        <a:pt x="132" y="35"/>
                      </a:lnTo>
                      <a:lnTo>
                        <a:pt x="131" y="18"/>
                      </a:lnTo>
                      <a:lnTo>
                        <a:pt x="127" y="6"/>
                      </a:lnTo>
                      <a:lnTo>
                        <a:pt x="125" y="2"/>
                      </a:lnTo>
                      <a:lnTo>
                        <a:pt x="125" y="0"/>
                      </a:lnTo>
                      <a:lnTo>
                        <a:pt x="124" y="0"/>
                      </a:lnTo>
                      <a:lnTo>
                        <a:pt x="122" y="4"/>
                      </a:lnTo>
                      <a:lnTo>
                        <a:pt x="1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4" name="Freeform 68"/>
                <p:cNvSpPr>
                  <a:spLocks/>
                </p:cNvSpPr>
                <p:nvPr/>
              </p:nvSpPr>
              <p:spPr bwMode="auto">
                <a:xfrm rot="19970777">
                  <a:off x="7534775" y="2585398"/>
                  <a:ext cx="67457" cy="67457"/>
                </a:xfrm>
                <a:custGeom>
                  <a:avLst/>
                  <a:gdLst>
                    <a:gd name="T0" fmla="*/ 50 w 191"/>
                    <a:gd name="T1" fmla="*/ 7 h 191"/>
                    <a:gd name="T2" fmla="*/ 56 w 191"/>
                    <a:gd name="T3" fmla="*/ 26 h 191"/>
                    <a:gd name="T4" fmla="*/ 52 w 191"/>
                    <a:gd name="T5" fmla="*/ 42 h 191"/>
                    <a:gd name="T6" fmla="*/ 42 w 191"/>
                    <a:gd name="T7" fmla="*/ 57 h 191"/>
                    <a:gd name="T8" fmla="*/ 10 w 191"/>
                    <a:gd name="T9" fmla="*/ 89 h 191"/>
                    <a:gd name="T10" fmla="*/ 4 w 191"/>
                    <a:gd name="T11" fmla="*/ 101 h 191"/>
                    <a:gd name="T12" fmla="*/ 0 w 191"/>
                    <a:gd name="T13" fmla="*/ 113 h 191"/>
                    <a:gd name="T14" fmla="*/ 4 w 191"/>
                    <a:gd name="T15" fmla="*/ 127 h 191"/>
                    <a:gd name="T16" fmla="*/ 10 w 191"/>
                    <a:gd name="T17" fmla="*/ 137 h 191"/>
                    <a:gd name="T18" fmla="*/ 54 w 191"/>
                    <a:gd name="T19" fmla="*/ 181 h 191"/>
                    <a:gd name="T20" fmla="*/ 64 w 191"/>
                    <a:gd name="T21" fmla="*/ 188 h 191"/>
                    <a:gd name="T22" fmla="*/ 78 w 191"/>
                    <a:gd name="T23" fmla="*/ 191 h 191"/>
                    <a:gd name="T24" fmla="*/ 90 w 191"/>
                    <a:gd name="T25" fmla="*/ 188 h 191"/>
                    <a:gd name="T26" fmla="*/ 103 w 191"/>
                    <a:gd name="T27" fmla="*/ 181 h 191"/>
                    <a:gd name="T28" fmla="*/ 134 w 191"/>
                    <a:gd name="T29" fmla="*/ 149 h 191"/>
                    <a:gd name="T30" fmla="*/ 149 w 191"/>
                    <a:gd name="T31" fmla="*/ 139 h 191"/>
                    <a:gd name="T32" fmla="*/ 165 w 191"/>
                    <a:gd name="T33" fmla="*/ 136 h 191"/>
                    <a:gd name="T34" fmla="*/ 184 w 191"/>
                    <a:gd name="T35" fmla="*/ 141 h 191"/>
                    <a:gd name="T36" fmla="*/ 188 w 191"/>
                    <a:gd name="T37" fmla="*/ 142 h 191"/>
                    <a:gd name="T38" fmla="*/ 191 w 191"/>
                    <a:gd name="T39" fmla="*/ 139 h 191"/>
                    <a:gd name="T40" fmla="*/ 181 w 191"/>
                    <a:gd name="T41" fmla="*/ 125 h 191"/>
                    <a:gd name="T42" fmla="*/ 170 w 191"/>
                    <a:gd name="T43" fmla="*/ 111 h 191"/>
                    <a:gd name="T44" fmla="*/ 176 w 191"/>
                    <a:gd name="T45" fmla="*/ 101 h 191"/>
                    <a:gd name="T46" fmla="*/ 174 w 191"/>
                    <a:gd name="T47" fmla="*/ 78 h 191"/>
                    <a:gd name="T48" fmla="*/ 167 w 191"/>
                    <a:gd name="T49" fmla="*/ 68 h 191"/>
                    <a:gd name="T50" fmla="*/ 123 w 191"/>
                    <a:gd name="T51" fmla="*/ 24 h 191"/>
                    <a:gd name="T52" fmla="*/ 113 w 191"/>
                    <a:gd name="T53" fmla="*/ 17 h 191"/>
                    <a:gd name="T54" fmla="*/ 90 w 191"/>
                    <a:gd name="T55" fmla="*/ 16 h 191"/>
                    <a:gd name="T56" fmla="*/ 80 w 191"/>
                    <a:gd name="T57" fmla="*/ 21 h 191"/>
                    <a:gd name="T58" fmla="*/ 66 w 191"/>
                    <a:gd name="T59" fmla="*/ 10 h 191"/>
                    <a:gd name="T60" fmla="*/ 52 w 191"/>
                    <a:gd name="T61" fmla="*/ 2 h 191"/>
                    <a:gd name="T62" fmla="*/ 49 w 191"/>
                    <a:gd name="T63" fmla="*/ 4 h 191"/>
                    <a:gd name="T64" fmla="*/ 50 w 191"/>
                    <a:gd name="T65" fmla="*/ 7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50" y="7"/>
                      </a:moveTo>
                      <a:lnTo>
                        <a:pt x="50" y="7"/>
                      </a:lnTo>
                      <a:lnTo>
                        <a:pt x="54" y="17"/>
                      </a:lnTo>
                      <a:lnTo>
                        <a:pt x="56" y="26"/>
                      </a:lnTo>
                      <a:lnTo>
                        <a:pt x="54" y="35"/>
                      </a:lnTo>
                      <a:lnTo>
                        <a:pt x="52" y="42"/>
                      </a:lnTo>
                      <a:lnTo>
                        <a:pt x="45" y="52"/>
                      </a:lnTo>
                      <a:lnTo>
                        <a:pt x="42" y="57"/>
                      </a:lnTo>
                      <a:lnTo>
                        <a:pt x="10" y="89"/>
                      </a:lnTo>
                      <a:lnTo>
                        <a:pt x="10" y="89"/>
                      </a:lnTo>
                      <a:lnTo>
                        <a:pt x="7" y="94"/>
                      </a:lnTo>
                      <a:lnTo>
                        <a:pt x="4" y="101"/>
                      </a:lnTo>
                      <a:lnTo>
                        <a:pt x="2" y="106"/>
                      </a:lnTo>
                      <a:lnTo>
                        <a:pt x="0" y="113"/>
                      </a:lnTo>
                      <a:lnTo>
                        <a:pt x="2" y="120"/>
                      </a:lnTo>
                      <a:lnTo>
                        <a:pt x="4" y="127"/>
                      </a:lnTo>
                      <a:lnTo>
                        <a:pt x="7" y="132"/>
                      </a:lnTo>
                      <a:lnTo>
                        <a:pt x="10" y="137"/>
                      </a:lnTo>
                      <a:lnTo>
                        <a:pt x="54" y="181"/>
                      </a:lnTo>
                      <a:lnTo>
                        <a:pt x="54" y="181"/>
                      </a:lnTo>
                      <a:lnTo>
                        <a:pt x="59" y="184"/>
                      </a:lnTo>
                      <a:lnTo>
                        <a:pt x="64" y="188"/>
                      </a:lnTo>
                      <a:lnTo>
                        <a:pt x="71" y="189"/>
                      </a:lnTo>
                      <a:lnTo>
                        <a:pt x="78" y="191"/>
                      </a:lnTo>
                      <a:lnTo>
                        <a:pt x="85" y="189"/>
                      </a:lnTo>
                      <a:lnTo>
                        <a:pt x="90" y="188"/>
                      </a:lnTo>
                      <a:lnTo>
                        <a:pt x="97" y="184"/>
                      </a:lnTo>
                      <a:lnTo>
                        <a:pt x="103" y="181"/>
                      </a:lnTo>
                      <a:lnTo>
                        <a:pt x="134" y="149"/>
                      </a:lnTo>
                      <a:lnTo>
                        <a:pt x="134" y="149"/>
                      </a:lnTo>
                      <a:lnTo>
                        <a:pt x="139" y="146"/>
                      </a:lnTo>
                      <a:lnTo>
                        <a:pt x="149" y="139"/>
                      </a:lnTo>
                      <a:lnTo>
                        <a:pt x="156" y="137"/>
                      </a:lnTo>
                      <a:lnTo>
                        <a:pt x="165" y="136"/>
                      </a:lnTo>
                      <a:lnTo>
                        <a:pt x="174" y="137"/>
                      </a:lnTo>
                      <a:lnTo>
                        <a:pt x="184" y="141"/>
                      </a:lnTo>
                      <a:lnTo>
                        <a:pt x="184" y="141"/>
                      </a:lnTo>
                      <a:lnTo>
                        <a:pt x="188" y="142"/>
                      </a:lnTo>
                      <a:lnTo>
                        <a:pt x="191" y="141"/>
                      </a:lnTo>
                      <a:lnTo>
                        <a:pt x="191" y="139"/>
                      </a:lnTo>
                      <a:lnTo>
                        <a:pt x="189" y="136"/>
                      </a:lnTo>
                      <a:lnTo>
                        <a:pt x="181" y="125"/>
                      </a:lnTo>
                      <a:lnTo>
                        <a:pt x="170" y="111"/>
                      </a:lnTo>
                      <a:lnTo>
                        <a:pt x="170" y="111"/>
                      </a:lnTo>
                      <a:lnTo>
                        <a:pt x="174" y="106"/>
                      </a:lnTo>
                      <a:lnTo>
                        <a:pt x="176" y="101"/>
                      </a:lnTo>
                      <a:lnTo>
                        <a:pt x="177" y="89"/>
                      </a:lnTo>
                      <a:lnTo>
                        <a:pt x="174" y="78"/>
                      </a:lnTo>
                      <a:lnTo>
                        <a:pt x="170" y="73"/>
                      </a:lnTo>
                      <a:lnTo>
                        <a:pt x="167" y="68"/>
                      </a:lnTo>
                      <a:lnTo>
                        <a:pt x="123" y="24"/>
                      </a:lnTo>
                      <a:lnTo>
                        <a:pt x="123" y="24"/>
                      </a:lnTo>
                      <a:lnTo>
                        <a:pt x="118" y="21"/>
                      </a:lnTo>
                      <a:lnTo>
                        <a:pt x="113" y="17"/>
                      </a:lnTo>
                      <a:lnTo>
                        <a:pt x="103" y="14"/>
                      </a:lnTo>
                      <a:lnTo>
                        <a:pt x="90" y="16"/>
                      </a:lnTo>
                      <a:lnTo>
                        <a:pt x="85" y="17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66" y="10"/>
                      </a:lnTo>
                      <a:lnTo>
                        <a:pt x="56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49" y="4"/>
                      </a:lnTo>
                      <a:lnTo>
                        <a:pt x="50" y="7"/>
                      </a:lnTo>
                      <a:lnTo>
                        <a:pt x="5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5" name="Freeform 69"/>
                <p:cNvSpPr>
                  <a:spLocks/>
                </p:cNvSpPr>
                <p:nvPr/>
              </p:nvSpPr>
              <p:spPr bwMode="auto">
                <a:xfrm rot="19970777">
                  <a:off x="7633023" y="2586244"/>
                  <a:ext cx="70297" cy="56096"/>
                </a:xfrm>
                <a:custGeom>
                  <a:avLst/>
                  <a:gdLst>
                    <a:gd name="T0" fmla="*/ 3 w 198"/>
                    <a:gd name="T1" fmla="*/ 38 h 160"/>
                    <a:gd name="T2" fmla="*/ 21 w 198"/>
                    <a:gd name="T3" fmla="*/ 49 h 160"/>
                    <a:gd name="T4" fmla="*/ 29 w 198"/>
                    <a:gd name="T5" fmla="*/ 63 h 160"/>
                    <a:gd name="T6" fmla="*/ 34 w 198"/>
                    <a:gd name="T7" fmla="*/ 80 h 160"/>
                    <a:gd name="T8" fmla="*/ 34 w 198"/>
                    <a:gd name="T9" fmla="*/ 125 h 160"/>
                    <a:gd name="T10" fmla="*/ 36 w 198"/>
                    <a:gd name="T11" fmla="*/ 139 h 160"/>
                    <a:gd name="T12" fmla="*/ 43 w 198"/>
                    <a:gd name="T13" fmla="*/ 149 h 160"/>
                    <a:gd name="T14" fmla="*/ 55 w 198"/>
                    <a:gd name="T15" fmla="*/ 156 h 160"/>
                    <a:gd name="T16" fmla="*/ 69 w 198"/>
                    <a:gd name="T17" fmla="*/ 160 h 160"/>
                    <a:gd name="T18" fmla="*/ 130 w 198"/>
                    <a:gd name="T19" fmla="*/ 160 h 160"/>
                    <a:gd name="T20" fmla="*/ 142 w 198"/>
                    <a:gd name="T21" fmla="*/ 156 h 160"/>
                    <a:gd name="T22" fmla="*/ 154 w 198"/>
                    <a:gd name="T23" fmla="*/ 149 h 160"/>
                    <a:gd name="T24" fmla="*/ 161 w 198"/>
                    <a:gd name="T25" fmla="*/ 139 h 160"/>
                    <a:gd name="T26" fmla="*/ 165 w 198"/>
                    <a:gd name="T27" fmla="*/ 125 h 160"/>
                    <a:gd name="T28" fmla="*/ 163 w 198"/>
                    <a:gd name="T29" fmla="*/ 80 h 160"/>
                    <a:gd name="T30" fmla="*/ 168 w 198"/>
                    <a:gd name="T31" fmla="*/ 63 h 160"/>
                    <a:gd name="T32" fmla="*/ 177 w 198"/>
                    <a:gd name="T33" fmla="*/ 49 h 160"/>
                    <a:gd name="T34" fmla="*/ 194 w 198"/>
                    <a:gd name="T35" fmla="*/ 38 h 160"/>
                    <a:gd name="T36" fmla="*/ 198 w 198"/>
                    <a:gd name="T37" fmla="*/ 37 h 160"/>
                    <a:gd name="T38" fmla="*/ 196 w 198"/>
                    <a:gd name="T39" fmla="*/ 35 h 160"/>
                    <a:gd name="T40" fmla="*/ 180 w 198"/>
                    <a:gd name="T41" fmla="*/ 30 h 160"/>
                    <a:gd name="T42" fmla="*/ 163 w 198"/>
                    <a:gd name="T43" fmla="*/ 28 h 160"/>
                    <a:gd name="T44" fmla="*/ 160 w 198"/>
                    <a:gd name="T45" fmla="*/ 17 h 160"/>
                    <a:gd name="T46" fmla="*/ 140 w 198"/>
                    <a:gd name="T47" fmla="*/ 2 h 160"/>
                    <a:gd name="T48" fmla="*/ 130 w 198"/>
                    <a:gd name="T49" fmla="*/ 0 h 160"/>
                    <a:gd name="T50" fmla="*/ 69 w 198"/>
                    <a:gd name="T51" fmla="*/ 0 h 160"/>
                    <a:gd name="T52" fmla="*/ 57 w 198"/>
                    <a:gd name="T53" fmla="*/ 2 h 160"/>
                    <a:gd name="T54" fmla="*/ 38 w 198"/>
                    <a:gd name="T55" fmla="*/ 17 h 160"/>
                    <a:gd name="T56" fmla="*/ 34 w 198"/>
                    <a:gd name="T57" fmla="*/ 28 h 160"/>
                    <a:gd name="T58" fmla="*/ 17 w 198"/>
                    <a:gd name="T59" fmla="*/ 30 h 160"/>
                    <a:gd name="T60" fmla="*/ 1 w 198"/>
                    <a:gd name="T61" fmla="*/ 35 h 160"/>
                    <a:gd name="T62" fmla="*/ 0 w 198"/>
                    <a:gd name="T63" fmla="*/ 37 h 160"/>
                    <a:gd name="T64" fmla="*/ 3 w 198"/>
                    <a:gd name="T65" fmla="*/ 3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3" y="38"/>
                      </a:moveTo>
                      <a:lnTo>
                        <a:pt x="3" y="38"/>
                      </a:lnTo>
                      <a:lnTo>
                        <a:pt x="14" y="43"/>
                      </a:lnTo>
                      <a:lnTo>
                        <a:pt x="21" y="49"/>
                      </a:lnTo>
                      <a:lnTo>
                        <a:pt x="26" y="56"/>
                      </a:lnTo>
                      <a:lnTo>
                        <a:pt x="29" y="63"/>
                      </a:lnTo>
                      <a:lnTo>
                        <a:pt x="33" y="75"/>
                      </a:lnTo>
                      <a:lnTo>
                        <a:pt x="34" y="80"/>
                      </a:lnTo>
                      <a:lnTo>
                        <a:pt x="34" y="125"/>
                      </a:lnTo>
                      <a:lnTo>
                        <a:pt x="34" y="125"/>
                      </a:lnTo>
                      <a:lnTo>
                        <a:pt x="34" y="132"/>
                      </a:lnTo>
                      <a:lnTo>
                        <a:pt x="36" y="139"/>
                      </a:lnTo>
                      <a:lnTo>
                        <a:pt x="40" y="144"/>
                      </a:lnTo>
                      <a:lnTo>
                        <a:pt x="43" y="149"/>
                      </a:lnTo>
                      <a:lnTo>
                        <a:pt x="48" y="155"/>
                      </a:lnTo>
                      <a:lnTo>
                        <a:pt x="55" y="156"/>
                      </a:lnTo>
                      <a:lnTo>
                        <a:pt x="61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7" y="160"/>
                      </a:lnTo>
                      <a:lnTo>
                        <a:pt x="142" y="156"/>
                      </a:lnTo>
                      <a:lnTo>
                        <a:pt x="149" y="155"/>
                      </a:lnTo>
                      <a:lnTo>
                        <a:pt x="154" y="149"/>
                      </a:lnTo>
                      <a:lnTo>
                        <a:pt x="158" y="144"/>
                      </a:lnTo>
                      <a:lnTo>
                        <a:pt x="161" y="139"/>
                      </a:lnTo>
                      <a:lnTo>
                        <a:pt x="163" y="132"/>
                      </a:lnTo>
                      <a:lnTo>
                        <a:pt x="165" y="125"/>
                      </a:lnTo>
                      <a:lnTo>
                        <a:pt x="163" y="80"/>
                      </a:lnTo>
                      <a:lnTo>
                        <a:pt x="163" y="80"/>
                      </a:lnTo>
                      <a:lnTo>
                        <a:pt x="165" y="75"/>
                      </a:lnTo>
                      <a:lnTo>
                        <a:pt x="168" y="63"/>
                      </a:lnTo>
                      <a:lnTo>
                        <a:pt x="172" y="56"/>
                      </a:lnTo>
                      <a:lnTo>
                        <a:pt x="177" y="49"/>
                      </a:lnTo>
                      <a:lnTo>
                        <a:pt x="184" y="43"/>
                      </a:lnTo>
                      <a:lnTo>
                        <a:pt x="194" y="38"/>
                      </a:lnTo>
                      <a:lnTo>
                        <a:pt x="194" y="38"/>
                      </a:lnTo>
                      <a:lnTo>
                        <a:pt x="198" y="37"/>
                      </a:lnTo>
                      <a:lnTo>
                        <a:pt x="198" y="35"/>
                      </a:lnTo>
                      <a:lnTo>
                        <a:pt x="196" y="35"/>
                      </a:lnTo>
                      <a:lnTo>
                        <a:pt x="193" y="33"/>
                      </a:lnTo>
                      <a:lnTo>
                        <a:pt x="180" y="30"/>
                      </a:lnTo>
                      <a:lnTo>
                        <a:pt x="163" y="28"/>
                      </a:lnTo>
                      <a:lnTo>
                        <a:pt x="163" y="28"/>
                      </a:lnTo>
                      <a:lnTo>
                        <a:pt x="161" y="23"/>
                      </a:lnTo>
                      <a:lnTo>
                        <a:pt x="160" y="17"/>
                      </a:lnTo>
                      <a:lnTo>
                        <a:pt x="151" y="9"/>
                      </a:lnTo>
                      <a:lnTo>
                        <a:pt x="140" y="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2" y="0"/>
                      </a:lnTo>
                      <a:lnTo>
                        <a:pt x="57" y="2"/>
                      </a:lnTo>
                      <a:lnTo>
                        <a:pt x="47" y="9"/>
                      </a:lnTo>
                      <a:lnTo>
                        <a:pt x="38" y="17"/>
                      </a:lnTo>
                      <a:lnTo>
                        <a:pt x="36" y="23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17" y="30"/>
                      </a:lnTo>
                      <a:lnTo>
                        <a:pt x="5" y="33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3" y="38"/>
                      </a:lnTo>
                      <a:lnTo>
                        <a:pt x="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6" name="Freeform 70"/>
                <p:cNvSpPr>
                  <a:spLocks/>
                </p:cNvSpPr>
                <p:nvPr/>
              </p:nvSpPr>
              <p:spPr bwMode="auto">
                <a:xfrm rot="19970777">
                  <a:off x="7697151" y="2502114"/>
                  <a:ext cx="67457" cy="67457"/>
                </a:xfrm>
                <a:custGeom>
                  <a:avLst/>
                  <a:gdLst>
                    <a:gd name="T0" fmla="*/ 7 w 191"/>
                    <a:gd name="T1" fmla="*/ 141 h 191"/>
                    <a:gd name="T2" fmla="*/ 26 w 191"/>
                    <a:gd name="T3" fmla="*/ 136 h 191"/>
                    <a:gd name="T4" fmla="*/ 42 w 191"/>
                    <a:gd name="T5" fmla="*/ 139 h 191"/>
                    <a:gd name="T6" fmla="*/ 58 w 191"/>
                    <a:gd name="T7" fmla="*/ 149 h 191"/>
                    <a:gd name="T8" fmla="*/ 89 w 191"/>
                    <a:gd name="T9" fmla="*/ 181 h 191"/>
                    <a:gd name="T10" fmla="*/ 101 w 191"/>
                    <a:gd name="T11" fmla="*/ 188 h 191"/>
                    <a:gd name="T12" fmla="*/ 113 w 191"/>
                    <a:gd name="T13" fmla="*/ 191 h 191"/>
                    <a:gd name="T14" fmla="*/ 127 w 191"/>
                    <a:gd name="T15" fmla="*/ 188 h 191"/>
                    <a:gd name="T16" fmla="*/ 138 w 191"/>
                    <a:gd name="T17" fmla="*/ 181 h 191"/>
                    <a:gd name="T18" fmla="*/ 181 w 191"/>
                    <a:gd name="T19" fmla="*/ 137 h 191"/>
                    <a:gd name="T20" fmla="*/ 188 w 191"/>
                    <a:gd name="T21" fmla="*/ 127 h 191"/>
                    <a:gd name="T22" fmla="*/ 191 w 191"/>
                    <a:gd name="T23" fmla="*/ 113 h 191"/>
                    <a:gd name="T24" fmla="*/ 188 w 191"/>
                    <a:gd name="T25" fmla="*/ 101 h 191"/>
                    <a:gd name="T26" fmla="*/ 181 w 191"/>
                    <a:gd name="T27" fmla="*/ 89 h 191"/>
                    <a:gd name="T28" fmla="*/ 150 w 191"/>
                    <a:gd name="T29" fmla="*/ 57 h 191"/>
                    <a:gd name="T30" fmla="*/ 139 w 191"/>
                    <a:gd name="T31" fmla="*/ 42 h 191"/>
                    <a:gd name="T32" fmla="*/ 136 w 191"/>
                    <a:gd name="T33" fmla="*/ 26 h 191"/>
                    <a:gd name="T34" fmla="*/ 141 w 191"/>
                    <a:gd name="T35" fmla="*/ 7 h 191"/>
                    <a:gd name="T36" fmla="*/ 143 w 191"/>
                    <a:gd name="T37" fmla="*/ 4 h 191"/>
                    <a:gd name="T38" fmla="*/ 139 w 191"/>
                    <a:gd name="T39" fmla="*/ 0 h 191"/>
                    <a:gd name="T40" fmla="*/ 125 w 191"/>
                    <a:gd name="T41" fmla="*/ 10 h 191"/>
                    <a:gd name="T42" fmla="*/ 111 w 191"/>
                    <a:gd name="T43" fmla="*/ 21 h 191"/>
                    <a:gd name="T44" fmla="*/ 101 w 191"/>
                    <a:gd name="T45" fmla="*/ 16 h 191"/>
                    <a:gd name="T46" fmla="*/ 78 w 191"/>
                    <a:gd name="T47" fmla="*/ 17 h 191"/>
                    <a:gd name="T48" fmla="*/ 68 w 191"/>
                    <a:gd name="T49" fmla="*/ 24 h 191"/>
                    <a:gd name="T50" fmla="*/ 25 w 191"/>
                    <a:gd name="T51" fmla="*/ 68 h 191"/>
                    <a:gd name="T52" fmla="*/ 18 w 191"/>
                    <a:gd name="T53" fmla="*/ 78 h 191"/>
                    <a:gd name="T54" fmla="*/ 16 w 191"/>
                    <a:gd name="T55" fmla="*/ 101 h 191"/>
                    <a:gd name="T56" fmla="*/ 21 w 191"/>
                    <a:gd name="T57" fmla="*/ 111 h 191"/>
                    <a:gd name="T58" fmla="*/ 11 w 191"/>
                    <a:gd name="T59" fmla="*/ 125 h 191"/>
                    <a:gd name="T60" fmla="*/ 2 w 191"/>
                    <a:gd name="T61" fmla="*/ 139 h 191"/>
                    <a:gd name="T62" fmla="*/ 4 w 191"/>
                    <a:gd name="T63" fmla="*/ 142 h 191"/>
                    <a:gd name="T64" fmla="*/ 7 w 191"/>
                    <a:gd name="T65" fmla="*/ 141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7" y="141"/>
                      </a:moveTo>
                      <a:lnTo>
                        <a:pt x="7" y="141"/>
                      </a:lnTo>
                      <a:lnTo>
                        <a:pt x="18" y="137"/>
                      </a:lnTo>
                      <a:lnTo>
                        <a:pt x="26" y="136"/>
                      </a:lnTo>
                      <a:lnTo>
                        <a:pt x="35" y="137"/>
                      </a:lnTo>
                      <a:lnTo>
                        <a:pt x="42" y="139"/>
                      </a:lnTo>
                      <a:lnTo>
                        <a:pt x="52" y="146"/>
                      </a:lnTo>
                      <a:lnTo>
                        <a:pt x="58" y="149"/>
                      </a:lnTo>
                      <a:lnTo>
                        <a:pt x="89" y="181"/>
                      </a:lnTo>
                      <a:lnTo>
                        <a:pt x="89" y="181"/>
                      </a:lnTo>
                      <a:lnTo>
                        <a:pt x="94" y="184"/>
                      </a:lnTo>
                      <a:lnTo>
                        <a:pt x="101" y="188"/>
                      </a:lnTo>
                      <a:lnTo>
                        <a:pt x="106" y="189"/>
                      </a:lnTo>
                      <a:lnTo>
                        <a:pt x="113" y="191"/>
                      </a:lnTo>
                      <a:lnTo>
                        <a:pt x="120" y="189"/>
                      </a:lnTo>
                      <a:lnTo>
                        <a:pt x="127" y="188"/>
                      </a:lnTo>
                      <a:lnTo>
                        <a:pt x="132" y="184"/>
                      </a:lnTo>
                      <a:lnTo>
                        <a:pt x="138" y="181"/>
                      </a:lnTo>
                      <a:lnTo>
                        <a:pt x="181" y="137"/>
                      </a:lnTo>
                      <a:lnTo>
                        <a:pt x="181" y="137"/>
                      </a:lnTo>
                      <a:lnTo>
                        <a:pt x="184" y="132"/>
                      </a:lnTo>
                      <a:lnTo>
                        <a:pt x="188" y="127"/>
                      </a:lnTo>
                      <a:lnTo>
                        <a:pt x="190" y="120"/>
                      </a:lnTo>
                      <a:lnTo>
                        <a:pt x="191" y="113"/>
                      </a:lnTo>
                      <a:lnTo>
                        <a:pt x="190" y="106"/>
                      </a:lnTo>
                      <a:lnTo>
                        <a:pt x="188" y="101"/>
                      </a:lnTo>
                      <a:lnTo>
                        <a:pt x="184" y="94"/>
                      </a:lnTo>
                      <a:lnTo>
                        <a:pt x="181" y="89"/>
                      </a:lnTo>
                      <a:lnTo>
                        <a:pt x="150" y="57"/>
                      </a:lnTo>
                      <a:lnTo>
                        <a:pt x="150" y="57"/>
                      </a:lnTo>
                      <a:lnTo>
                        <a:pt x="146" y="52"/>
                      </a:lnTo>
                      <a:lnTo>
                        <a:pt x="139" y="42"/>
                      </a:lnTo>
                      <a:lnTo>
                        <a:pt x="138" y="35"/>
                      </a:lnTo>
                      <a:lnTo>
                        <a:pt x="136" y="26"/>
                      </a:lnTo>
                      <a:lnTo>
                        <a:pt x="138" y="17"/>
                      </a:lnTo>
                      <a:lnTo>
                        <a:pt x="141" y="7"/>
                      </a:lnTo>
                      <a:lnTo>
                        <a:pt x="141" y="7"/>
                      </a:lnTo>
                      <a:lnTo>
                        <a:pt x="143" y="4"/>
                      </a:lnTo>
                      <a:lnTo>
                        <a:pt x="141" y="0"/>
                      </a:lnTo>
                      <a:lnTo>
                        <a:pt x="139" y="0"/>
                      </a:lnTo>
                      <a:lnTo>
                        <a:pt x="136" y="2"/>
                      </a:lnTo>
                      <a:lnTo>
                        <a:pt x="125" y="10"/>
                      </a:lnTo>
                      <a:lnTo>
                        <a:pt x="111" y="21"/>
                      </a:lnTo>
                      <a:lnTo>
                        <a:pt x="111" y="21"/>
                      </a:lnTo>
                      <a:lnTo>
                        <a:pt x="106" y="17"/>
                      </a:lnTo>
                      <a:lnTo>
                        <a:pt x="101" y="16"/>
                      </a:lnTo>
                      <a:lnTo>
                        <a:pt x="89" y="14"/>
                      </a:lnTo>
                      <a:lnTo>
                        <a:pt x="78" y="17"/>
                      </a:lnTo>
                      <a:lnTo>
                        <a:pt x="73" y="21"/>
                      </a:lnTo>
                      <a:lnTo>
                        <a:pt x="68" y="24"/>
                      </a:lnTo>
                      <a:lnTo>
                        <a:pt x="25" y="68"/>
                      </a:lnTo>
                      <a:lnTo>
                        <a:pt x="25" y="68"/>
                      </a:lnTo>
                      <a:lnTo>
                        <a:pt x="21" y="73"/>
                      </a:lnTo>
                      <a:lnTo>
                        <a:pt x="18" y="78"/>
                      </a:lnTo>
                      <a:lnTo>
                        <a:pt x="14" y="89"/>
                      </a:lnTo>
                      <a:lnTo>
                        <a:pt x="16" y="101"/>
                      </a:lnTo>
                      <a:lnTo>
                        <a:pt x="18" y="106"/>
                      </a:lnTo>
                      <a:lnTo>
                        <a:pt x="21" y="111"/>
                      </a:lnTo>
                      <a:lnTo>
                        <a:pt x="21" y="111"/>
                      </a:lnTo>
                      <a:lnTo>
                        <a:pt x="11" y="125"/>
                      </a:lnTo>
                      <a:lnTo>
                        <a:pt x="2" y="136"/>
                      </a:lnTo>
                      <a:lnTo>
                        <a:pt x="2" y="139"/>
                      </a:lnTo>
                      <a:lnTo>
                        <a:pt x="0" y="141"/>
                      </a:lnTo>
                      <a:lnTo>
                        <a:pt x="4" y="142"/>
                      </a:lnTo>
                      <a:lnTo>
                        <a:pt x="7" y="141"/>
                      </a:lnTo>
                      <a:lnTo>
                        <a:pt x="7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7" name="Freeform 71"/>
                <p:cNvSpPr>
                  <a:spLocks/>
                </p:cNvSpPr>
                <p:nvPr/>
              </p:nvSpPr>
              <p:spPr bwMode="auto">
                <a:xfrm rot="19970777">
                  <a:off x="7697634" y="2400233"/>
                  <a:ext cx="56806" cy="70297"/>
                </a:xfrm>
                <a:custGeom>
                  <a:avLst/>
                  <a:gdLst>
                    <a:gd name="T0" fmla="*/ 39 w 160"/>
                    <a:gd name="T1" fmla="*/ 195 h 199"/>
                    <a:gd name="T2" fmla="*/ 49 w 160"/>
                    <a:gd name="T3" fmla="*/ 178 h 199"/>
                    <a:gd name="T4" fmla="*/ 63 w 160"/>
                    <a:gd name="T5" fmla="*/ 169 h 199"/>
                    <a:gd name="T6" fmla="*/ 80 w 160"/>
                    <a:gd name="T7" fmla="*/ 164 h 199"/>
                    <a:gd name="T8" fmla="*/ 125 w 160"/>
                    <a:gd name="T9" fmla="*/ 164 h 199"/>
                    <a:gd name="T10" fmla="*/ 139 w 160"/>
                    <a:gd name="T11" fmla="*/ 162 h 199"/>
                    <a:gd name="T12" fmla="*/ 150 w 160"/>
                    <a:gd name="T13" fmla="*/ 155 h 199"/>
                    <a:gd name="T14" fmla="*/ 157 w 160"/>
                    <a:gd name="T15" fmla="*/ 143 h 199"/>
                    <a:gd name="T16" fmla="*/ 160 w 160"/>
                    <a:gd name="T17" fmla="*/ 129 h 199"/>
                    <a:gd name="T18" fmla="*/ 160 w 160"/>
                    <a:gd name="T19" fmla="*/ 68 h 199"/>
                    <a:gd name="T20" fmla="*/ 157 w 160"/>
                    <a:gd name="T21" fmla="*/ 56 h 199"/>
                    <a:gd name="T22" fmla="*/ 150 w 160"/>
                    <a:gd name="T23" fmla="*/ 44 h 199"/>
                    <a:gd name="T24" fmla="*/ 139 w 160"/>
                    <a:gd name="T25" fmla="*/ 37 h 199"/>
                    <a:gd name="T26" fmla="*/ 125 w 160"/>
                    <a:gd name="T27" fmla="*/ 33 h 199"/>
                    <a:gd name="T28" fmla="*/ 80 w 160"/>
                    <a:gd name="T29" fmla="*/ 33 h 199"/>
                    <a:gd name="T30" fmla="*/ 63 w 160"/>
                    <a:gd name="T31" fmla="*/ 30 h 199"/>
                    <a:gd name="T32" fmla="*/ 49 w 160"/>
                    <a:gd name="T33" fmla="*/ 21 h 199"/>
                    <a:gd name="T34" fmla="*/ 39 w 160"/>
                    <a:gd name="T35" fmla="*/ 4 h 199"/>
                    <a:gd name="T36" fmla="*/ 37 w 160"/>
                    <a:gd name="T37" fmla="*/ 0 h 199"/>
                    <a:gd name="T38" fmla="*/ 35 w 160"/>
                    <a:gd name="T39" fmla="*/ 2 h 199"/>
                    <a:gd name="T40" fmla="*/ 30 w 160"/>
                    <a:gd name="T41" fmla="*/ 18 h 199"/>
                    <a:gd name="T42" fmla="*/ 28 w 160"/>
                    <a:gd name="T43" fmla="*/ 35 h 199"/>
                    <a:gd name="T44" fmla="*/ 18 w 160"/>
                    <a:gd name="T45" fmla="*/ 39 h 199"/>
                    <a:gd name="T46" fmla="*/ 2 w 160"/>
                    <a:gd name="T47" fmla="*/ 58 h 199"/>
                    <a:gd name="T48" fmla="*/ 0 w 160"/>
                    <a:gd name="T49" fmla="*/ 68 h 199"/>
                    <a:gd name="T50" fmla="*/ 0 w 160"/>
                    <a:gd name="T51" fmla="*/ 129 h 199"/>
                    <a:gd name="T52" fmla="*/ 2 w 160"/>
                    <a:gd name="T53" fmla="*/ 141 h 199"/>
                    <a:gd name="T54" fmla="*/ 18 w 160"/>
                    <a:gd name="T55" fmla="*/ 160 h 199"/>
                    <a:gd name="T56" fmla="*/ 28 w 160"/>
                    <a:gd name="T57" fmla="*/ 164 h 199"/>
                    <a:gd name="T58" fmla="*/ 30 w 160"/>
                    <a:gd name="T59" fmla="*/ 181 h 199"/>
                    <a:gd name="T60" fmla="*/ 35 w 160"/>
                    <a:gd name="T61" fmla="*/ 197 h 199"/>
                    <a:gd name="T62" fmla="*/ 37 w 160"/>
                    <a:gd name="T63" fmla="*/ 199 h 199"/>
                    <a:gd name="T64" fmla="*/ 39 w 160"/>
                    <a:gd name="T65" fmla="*/ 195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39" y="195"/>
                      </a:moveTo>
                      <a:lnTo>
                        <a:pt x="39" y="195"/>
                      </a:lnTo>
                      <a:lnTo>
                        <a:pt x="44" y="185"/>
                      </a:lnTo>
                      <a:lnTo>
                        <a:pt x="49" y="178"/>
                      </a:lnTo>
                      <a:lnTo>
                        <a:pt x="56" y="172"/>
                      </a:lnTo>
                      <a:lnTo>
                        <a:pt x="63" y="169"/>
                      </a:lnTo>
                      <a:lnTo>
                        <a:pt x="75" y="165"/>
                      </a:lnTo>
                      <a:lnTo>
                        <a:pt x="80" y="164"/>
                      </a:lnTo>
                      <a:lnTo>
                        <a:pt x="125" y="164"/>
                      </a:lnTo>
                      <a:lnTo>
                        <a:pt x="125" y="164"/>
                      </a:lnTo>
                      <a:lnTo>
                        <a:pt x="132" y="164"/>
                      </a:lnTo>
                      <a:lnTo>
                        <a:pt x="139" y="162"/>
                      </a:lnTo>
                      <a:lnTo>
                        <a:pt x="145" y="159"/>
                      </a:lnTo>
                      <a:lnTo>
                        <a:pt x="150" y="155"/>
                      </a:lnTo>
                      <a:lnTo>
                        <a:pt x="155" y="150"/>
                      </a:lnTo>
                      <a:lnTo>
                        <a:pt x="157" y="143"/>
                      </a:lnTo>
                      <a:lnTo>
                        <a:pt x="160" y="138"/>
                      </a:lnTo>
                      <a:lnTo>
                        <a:pt x="160" y="129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1"/>
                      </a:lnTo>
                      <a:lnTo>
                        <a:pt x="157" y="56"/>
                      </a:lnTo>
                      <a:lnTo>
                        <a:pt x="155" y="49"/>
                      </a:lnTo>
                      <a:lnTo>
                        <a:pt x="150" y="44"/>
                      </a:lnTo>
                      <a:lnTo>
                        <a:pt x="145" y="40"/>
                      </a:lnTo>
                      <a:lnTo>
                        <a:pt x="139" y="37"/>
                      </a:lnTo>
                      <a:lnTo>
                        <a:pt x="132" y="35"/>
                      </a:lnTo>
                      <a:lnTo>
                        <a:pt x="125" y="33"/>
                      </a:lnTo>
                      <a:lnTo>
                        <a:pt x="80" y="33"/>
                      </a:lnTo>
                      <a:lnTo>
                        <a:pt x="80" y="33"/>
                      </a:lnTo>
                      <a:lnTo>
                        <a:pt x="75" y="33"/>
                      </a:lnTo>
                      <a:lnTo>
                        <a:pt x="63" y="30"/>
                      </a:lnTo>
                      <a:lnTo>
                        <a:pt x="56" y="27"/>
                      </a:lnTo>
                      <a:lnTo>
                        <a:pt x="49" y="21"/>
                      </a:lnTo>
                      <a:lnTo>
                        <a:pt x="44" y="14"/>
                      </a:lnTo>
                      <a:lnTo>
                        <a:pt x="39" y="4"/>
                      </a:lnTo>
                      <a:lnTo>
                        <a:pt x="39" y="4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6"/>
                      </a:lnTo>
                      <a:lnTo>
                        <a:pt x="30" y="18"/>
                      </a:lnTo>
                      <a:lnTo>
                        <a:pt x="28" y="35"/>
                      </a:lnTo>
                      <a:lnTo>
                        <a:pt x="28" y="35"/>
                      </a:lnTo>
                      <a:lnTo>
                        <a:pt x="23" y="37"/>
                      </a:lnTo>
                      <a:lnTo>
                        <a:pt x="18" y="39"/>
                      </a:lnTo>
                      <a:lnTo>
                        <a:pt x="9" y="47"/>
                      </a:lnTo>
                      <a:lnTo>
                        <a:pt x="2" y="58"/>
                      </a:lnTo>
                      <a:lnTo>
                        <a:pt x="0" y="63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6"/>
                      </a:lnTo>
                      <a:lnTo>
                        <a:pt x="2" y="141"/>
                      </a:lnTo>
                      <a:lnTo>
                        <a:pt x="9" y="152"/>
                      </a:lnTo>
                      <a:lnTo>
                        <a:pt x="18" y="160"/>
                      </a:lnTo>
                      <a:lnTo>
                        <a:pt x="23" y="162"/>
                      </a:lnTo>
                      <a:lnTo>
                        <a:pt x="28" y="164"/>
                      </a:lnTo>
                      <a:lnTo>
                        <a:pt x="28" y="164"/>
                      </a:lnTo>
                      <a:lnTo>
                        <a:pt x="30" y="181"/>
                      </a:lnTo>
                      <a:lnTo>
                        <a:pt x="33" y="193"/>
                      </a:lnTo>
                      <a:lnTo>
                        <a:pt x="35" y="197"/>
                      </a:lnTo>
                      <a:lnTo>
                        <a:pt x="35" y="199"/>
                      </a:lnTo>
                      <a:lnTo>
                        <a:pt x="37" y="199"/>
                      </a:lnTo>
                      <a:lnTo>
                        <a:pt x="39" y="195"/>
                      </a:lnTo>
                      <a:lnTo>
                        <a:pt x="39" y="1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58" name="Freeform 72"/>
                <p:cNvSpPr>
                  <a:spLocks/>
                </p:cNvSpPr>
                <p:nvPr/>
              </p:nvSpPr>
              <p:spPr bwMode="auto">
                <a:xfrm rot="19970777">
                  <a:off x="7613705" y="2339067"/>
                  <a:ext cx="67457" cy="68167"/>
                </a:xfrm>
                <a:custGeom>
                  <a:avLst/>
                  <a:gdLst>
                    <a:gd name="T0" fmla="*/ 141 w 191"/>
                    <a:gd name="T1" fmla="*/ 184 h 191"/>
                    <a:gd name="T2" fmla="*/ 136 w 191"/>
                    <a:gd name="T3" fmla="*/ 165 h 191"/>
                    <a:gd name="T4" fmla="*/ 139 w 191"/>
                    <a:gd name="T5" fmla="*/ 149 h 191"/>
                    <a:gd name="T6" fmla="*/ 150 w 191"/>
                    <a:gd name="T7" fmla="*/ 134 h 191"/>
                    <a:gd name="T8" fmla="*/ 181 w 191"/>
                    <a:gd name="T9" fmla="*/ 102 h 191"/>
                    <a:gd name="T10" fmla="*/ 188 w 191"/>
                    <a:gd name="T11" fmla="*/ 90 h 191"/>
                    <a:gd name="T12" fmla="*/ 191 w 191"/>
                    <a:gd name="T13" fmla="*/ 78 h 191"/>
                    <a:gd name="T14" fmla="*/ 188 w 191"/>
                    <a:gd name="T15" fmla="*/ 64 h 191"/>
                    <a:gd name="T16" fmla="*/ 181 w 191"/>
                    <a:gd name="T17" fmla="*/ 54 h 191"/>
                    <a:gd name="T18" fmla="*/ 138 w 191"/>
                    <a:gd name="T19" fmla="*/ 10 h 191"/>
                    <a:gd name="T20" fmla="*/ 127 w 191"/>
                    <a:gd name="T21" fmla="*/ 3 h 191"/>
                    <a:gd name="T22" fmla="*/ 113 w 191"/>
                    <a:gd name="T23" fmla="*/ 0 h 191"/>
                    <a:gd name="T24" fmla="*/ 101 w 191"/>
                    <a:gd name="T25" fmla="*/ 3 h 191"/>
                    <a:gd name="T26" fmla="*/ 89 w 191"/>
                    <a:gd name="T27" fmla="*/ 10 h 191"/>
                    <a:gd name="T28" fmla="*/ 58 w 191"/>
                    <a:gd name="T29" fmla="*/ 42 h 191"/>
                    <a:gd name="T30" fmla="*/ 42 w 191"/>
                    <a:gd name="T31" fmla="*/ 52 h 191"/>
                    <a:gd name="T32" fmla="*/ 26 w 191"/>
                    <a:gd name="T33" fmla="*/ 55 h 191"/>
                    <a:gd name="T34" fmla="*/ 7 w 191"/>
                    <a:gd name="T35" fmla="*/ 50 h 191"/>
                    <a:gd name="T36" fmla="*/ 4 w 191"/>
                    <a:gd name="T37" fmla="*/ 49 h 191"/>
                    <a:gd name="T38" fmla="*/ 2 w 191"/>
                    <a:gd name="T39" fmla="*/ 52 h 191"/>
                    <a:gd name="T40" fmla="*/ 11 w 191"/>
                    <a:gd name="T41" fmla="*/ 66 h 191"/>
                    <a:gd name="T42" fmla="*/ 21 w 191"/>
                    <a:gd name="T43" fmla="*/ 80 h 191"/>
                    <a:gd name="T44" fmla="*/ 16 w 191"/>
                    <a:gd name="T45" fmla="*/ 90 h 191"/>
                    <a:gd name="T46" fmla="*/ 18 w 191"/>
                    <a:gd name="T47" fmla="*/ 113 h 191"/>
                    <a:gd name="T48" fmla="*/ 25 w 191"/>
                    <a:gd name="T49" fmla="*/ 123 h 191"/>
                    <a:gd name="T50" fmla="*/ 68 w 191"/>
                    <a:gd name="T51" fmla="*/ 167 h 191"/>
                    <a:gd name="T52" fmla="*/ 78 w 191"/>
                    <a:gd name="T53" fmla="*/ 174 h 191"/>
                    <a:gd name="T54" fmla="*/ 101 w 191"/>
                    <a:gd name="T55" fmla="*/ 175 h 191"/>
                    <a:gd name="T56" fmla="*/ 111 w 191"/>
                    <a:gd name="T57" fmla="*/ 170 h 191"/>
                    <a:gd name="T58" fmla="*/ 125 w 191"/>
                    <a:gd name="T59" fmla="*/ 181 h 191"/>
                    <a:gd name="T60" fmla="*/ 139 w 191"/>
                    <a:gd name="T61" fmla="*/ 191 h 191"/>
                    <a:gd name="T62" fmla="*/ 143 w 191"/>
                    <a:gd name="T63" fmla="*/ 187 h 191"/>
                    <a:gd name="T64" fmla="*/ 141 w 191"/>
                    <a:gd name="T65" fmla="*/ 184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41" y="184"/>
                      </a:moveTo>
                      <a:lnTo>
                        <a:pt x="141" y="184"/>
                      </a:lnTo>
                      <a:lnTo>
                        <a:pt x="138" y="174"/>
                      </a:lnTo>
                      <a:lnTo>
                        <a:pt x="136" y="165"/>
                      </a:lnTo>
                      <a:lnTo>
                        <a:pt x="138" y="156"/>
                      </a:lnTo>
                      <a:lnTo>
                        <a:pt x="139" y="149"/>
                      </a:lnTo>
                      <a:lnTo>
                        <a:pt x="146" y="139"/>
                      </a:lnTo>
                      <a:lnTo>
                        <a:pt x="150" y="134"/>
                      </a:lnTo>
                      <a:lnTo>
                        <a:pt x="181" y="102"/>
                      </a:lnTo>
                      <a:lnTo>
                        <a:pt x="181" y="102"/>
                      </a:lnTo>
                      <a:lnTo>
                        <a:pt x="184" y="97"/>
                      </a:lnTo>
                      <a:lnTo>
                        <a:pt x="188" y="90"/>
                      </a:lnTo>
                      <a:lnTo>
                        <a:pt x="190" y="85"/>
                      </a:lnTo>
                      <a:lnTo>
                        <a:pt x="191" y="78"/>
                      </a:lnTo>
                      <a:lnTo>
                        <a:pt x="190" y="71"/>
                      </a:lnTo>
                      <a:lnTo>
                        <a:pt x="188" y="64"/>
                      </a:lnTo>
                      <a:lnTo>
                        <a:pt x="184" y="59"/>
                      </a:lnTo>
                      <a:lnTo>
                        <a:pt x="181" y="54"/>
                      </a:lnTo>
                      <a:lnTo>
                        <a:pt x="138" y="10"/>
                      </a:lnTo>
                      <a:lnTo>
                        <a:pt x="138" y="10"/>
                      </a:lnTo>
                      <a:lnTo>
                        <a:pt x="132" y="7"/>
                      </a:lnTo>
                      <a:lnTo>
                        <a:pt x="127" y="3"/>
                      </a:lnTo>
                      <a:lnTo>
                        <a:pt x="120" y="2"/>
                      </a:lnTo>
                      <a:lnTo>
                        <a:pt x="113" y="0"/>
                      </a:lnTo>
                      <a:lnTo>
                        <a:pt x="106" y="2"/>
                      </a:lnTo>
                      <a:lnTo>
                        <a:pt x="101" y="3"/>
                      </a:lnTo>
                      <a:lnTo>
                        <a:pt x="94" y="7"/>
                      </a:lnTo>
                      <a:lnTo>
                        <a:pt x="89" y="10"/>
                      </a:lnTo>
                      <a:lnTo>
                        <a:pt x="58" y="42"/>
                      </a:lnTo>
                      <a:lnTo>
                        <a:pt x="58" y="42"/>
                      </a:lnTo>
                      <a:lnTo>
                        <a:pt x="52" y="45"/>
                      </a:lnTo>
                      <a:lnTo>
                        <a:pt x="42" y="52"/>
                      </a:lnTo>
                      <a:lnTo>
                        <a:pt x="35" y="54"/>
                      </a:lnTo>
                      <a:lnTo>
                        <a:pt x="26" y="55"/>
                      </a:lnTo>
                      <a:lnTo>
                        <a:pt x="18" y="54"/>
                      </a:lnTo>
                      <a:lnTo>
                        <a:pt x="7" y="50"/>
                      </a:lnTo>
                      <a:lnTo>
                        <a:pt x="7" y="50"/>
                      </a:lnTo>
                      <a:lnTo>
                        <a:pt x="4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11" y="66"/>
                      </a:lnTo>
                      <a:lnTo>
                        <a:pt x="21" y="80"/>
                      </a:lnTo>
                      <a:lnTo>
                        <a:pt x="21" y="80"/>
                      </a:lnTo>
                      <a:lnTo>
                        <a:pt x="18" y="85"/>
                      </a:lnTo>
                      <a:lnTo>
                        <a:pt x="16" y="90"/>
                      </a:lnTo>
                      <a:lnTo>
                        <a:pt x="14" y="102"/>
                      </a:lnTo>
                      <a:lnTo>
                        <a:pt x="18" y="113"/>
                      </a:lnTo>
                      <a:lnTo>
                        <a:pt x="21" y="118"/>
                      </a:lnTo>
                      <a:lnTo>
                        <a:pt x="25" y="123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73" y="170"/>
                      </a:lnTo>
                      <a:lnTo>
                        <a:pt x="78" y="174"/>
                      </a:lnTo>
                      <a:lnTo>
                        <a:pt x="89" y="177"/>
                      </a:lnTo>
                      <a:lnTo>
                        <a:pt x="101" y="175"/>
                      </a:lnTo>
                      <a:lnTo>
                        <a:pt x="106" y="174"/>
                      </a:lnTo>
                      <a:lnTo>
                        <a:pt x="111" y="170"/>
                      </a:lnTo>
                      <a:lnTo>
                        <a:pt x="111" y="170"/>
                      </a:lnTo>
                      <a:lnTo>
                        <a:pt x="125" y="181"/>
                      </a:lnTo>
                      <a:lnTo>
                        <a:pt x="136" y="189"/>
                      </a:lnTo>
                      <a:lnTo>
                        <a:pt x="139" y="191"/>
                      </a:lnTo>
                      <a:lnTo>
                        <a:pt x="141" y="191"/>
                      </a:lnTo>
                      <a:lnTo>
                        <a:pt x="143" y="187"/>
                      </a:lnTo>
                      <a:lnTo>
                        <a:pt x="141" y="184"/>
                      </a:lnTo>
                      <a:lnTo>
                        <a:pt x="14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28" name="그룹 127"/>
              <p:cNvGrpSpPr/>
              <p:nvPr/>
            </p:nvGrpSpPr>
            <p:grpSpPr>
              <a:xfrm>
                <a:off x="7726875" y="2272583"/>
                <a:ext cx="567583" cy="568506"/>
                <a:chOff x="7451329" y="2339067"/>
                <a:chExt cx="313279" cy="313788"/>
              </a:xfrm>
              <a:grpFill/>
            </p:grpSpPr>
            <p:sp>
              <p:nvSpPr>
                <p:cNvPr id="129" name="Freeform 63"/>
                <p:cNvSpPr>
                  <a:spLocks noEditPoints="1"/>
                </p:cNvSpPr>
                <p:nvPr/>
              </p:nvSpPr>
              <p:spPr bwMode="auto">
                <a:xfrm rot="19970777">
                  <a:off x="7485207" y="2373454"/>
                  <a:ext cx="245685" cy="245685"/>
                </a:xfrm>
                <a:custGeom>
                  <a:avLst/>
                  <a:gdLst>
                    <a:gd name="T0" fmla="*/ 346 w 691"/>
                    <a:gd name="T1" fmla="*/ 0 h 691"/>
                    <a:gd name="T2" fmla="*/ 276 w 691"/>
                    <a:gd name="T3" fmla="*/ 7 h 691"/>
                    <a:gd name="T4" fmla="*/ 212 w 691"/>
                    <a:gd name="T5" fmla="*/ 28 h 691"/>
                    <a:gd name="T6" fmla="*/ 153 w 691"/>
                    <a:gd name="T7" fmla="*/ 59 h 691"/>
                    <a:gd name="T8" fmla="*/ 101 w 691"/>
                    <a:gd name="T9" fmla="*/ 101 h 691"/>
                    <a:gd name="T10" fmla="*/ 59 w 691"/>
                    <a:gd name="T11" fmla="*/ 153 h 691"/>
                    <a:gd name="T12" fmla="*/ 28 w 691"/>
                    <a:gd name="T13" fmla="*/ 212 h 691"/>
                    <a:gd name="T14" fmla="*/ 7 w 691"/>
                    <a:gd name="T15" fmla="*/ 276 h 691"/>
                    <a:gd name="T16" fmla="*/ 0 w 691"/>
                    <a:gd name="T17" fmla="*/ 345 h 691"/>
                    <a:gd name="T18" fmla="*/ 2 w 691"/>
                    <a:gd name="T19" fmla="*/ 380 h 691"/>
                    <a:gd name="T20" fmla="*/ 16 w 691"/>
                    <a:gd name="T21" fmla="*/ 448 h 691"/>
                    <a:gd name="T22" fmla="*/ 42 w 691"/>
                    <a:gd name="T23" fmla="*/ 511 h 691"/>
                    <a:gd name="T24" fmla="*/ 78 w 691"/>
                    <a:gd name="T25" fmla="*/ 566 h 691"/>
                    <a:gd name="T26" fmla="*/ 125 w 691"/>
                    <a:gd name="T27" fmla="*/ 613 h 691"/>
                    <a:gd name="T28" fmla="*/ 181 w 691"/>
                    <a:gd name="T29" fmla="*/ 649 h 691"/>
                    <a:gd name="T30" fmla="*/ 243 w 691"/>
                    <a:gd name="T31" fmla="*/ 676 h 691"/>
                    <a:gd name="T32" fmla="*/ 311 w 691"/>
                    <a:gd name="T33" fmla="*/ 689 h 691"/>
                    <a:gd name="T34" fmla="*/ 346 w 691"/>
                    <a:gd name="T35" fmla="*/ 691 h 691"/>
                    <a:gd name="T36" fmla="*/ 415 w 691"/>
                    <a:gd name="T37" fmla="*/ 684 h 691"/>
                    <a:gd name="T38" fmla="*/ 479 w 691"/>
                    <a:gd name="T39" fmla="*/ 663 h 691"/>
                    <a:gd name="T40" fmla="*/ 539 w 691"/>
                    <a:gd name="T41" fmla="*/ 632 h 691"/>
                    <a:gd name="T42" fmla="*/ 591 w 691"/>
                    <a:gd name="T43" fmla="*/ 590 h 691"/>
                    <a:gd name="T44" fmla="*/ 632 w 691"/>
                    <a:gd name="T45" fmla="*/ 538 h 691"/>
                    <a:gd name="T46" fmla="*/ 664 w 691"/>
                    <a:gd name="T47" fmla="*/ 479 h 691"/>
                    <a:gd name="T48" fmla="*/ 684 w 691"/>
                    <a:gd name="T49" fmla="*/ 415 h 691"/>
                    <a:gd name="T50" fmla="*/ 691 w 691"/>
                    <a:gd name="T51" fmla="*/ 345 h 691"/>
                    <a:gd name="T52" fmla="*/ 690 w 691"/>
                    <a:gd name="T53" fmla="*/ 311 h 691"/>
                    <a:gd name="T54" fmla="*/ 676 w 691"/>
                    <a:gd name="T55" fmla="*/ 243 h 691"/>
                    <a:gd name="T56" fmla="*/ 650 w 691"/>
                    <a:gd name="T57" fmla="*/ 180 h 691"/>
                    <a:gd name="T58" fmla="*/ 613 w 691"/>
                    <a:gd name="T59" fmla="*/ 125 h 691"/>
                    <a:gd name="T60" fmla="*/ 566 w 691"/>
                    <a:gd name="T61" fmla="*/ 78 h 691"/>
                    <a:gd name="T62" fmla="*/ 511 w 691"/>
                    <a:gd name="T63" fmla="*/ 42 h 691"/>
                    <a:gd name="T64" fmla="*/ 448 w 691"/>
                    <a:gd name="T65" fmla="*/ 15 h 691"/>
                    <a:gd name="T66" fmla="*/ 380 w 691"/>
                    <a:gd name="T67" fmla="*/ 2 h 691"/>
                    <a:gd name="T68" fmla="*/ 346 w 691"/>
                    <a:gd name="T69" fmla="*/ 0 h 691"/>
                    <a:gd name="T70" fmla="*/ 346 w 691"/>
                    <a:gd name="T71" fmla="*/ 438 h 691"/>
                    <a:gd name="T72" fmla="*/ 309 w 691"/>
                    <a:gd name="T73" fmla="*/ 431 h 691"/>
                    <a:gd name="T74" fmla="*/ 280 w 691"/>
                    <a:gd name="T75" fmla="*/ 411 h 691"/>
                    <a:gd name="T76" fmla="*/ 261 w 691"/>
                    <a:gd name="T77" fmla="*/ 382 h 691"/>
                    <a:gd name="T78" fmla="*/ 254 w 691"/>
                    <a:gd name="T79" fmla="*/ 345 h 691"/>
                    <a:gd name="T80" fmla="*/ 255 w 691"/>
                    <a:gd name="T81" fmla="*/ 326 h 691"/>
                    <a:gd name="T82" fmla="*/ 269 w 691"/>
                    <a:gd name="T83" fmla="*/ 293 h 691"/>
                    <a:gd name="T84" fmla="*/ 294 w 691"/>
                    <a:gd name="T85" fmla="*/ 269 h 691"/>
                    <a:gd name="T86" fmla="*/ 327 w 691"/>
                    <a:gd name="T87" fmla="*/ 255 h 691"/>
                    <a:gd name="T88" fmla="*/ 346 w 691"/>
                    <a:gd name="T89" fmla="*/ 252 h 691"/>
                    <a:gd name="T90" fmla="*/ 382 w 691"/>
                    <a:gd name="T91" fmla="*/ 260 h 691"/>
                    <a:gd name="T92" fmla="*/ 412 w 691"/>
                    <a:gd name="T93" fmla="*/ 279 h 691"/>
                    <a:gd name="T94" fmla="*/ 431 w 691"/>
                    <a:gd name="T95" fmla="*/ 309 h 691"/>
                    <a:gd name="T96" fmla="*/ 440 w 691"/>
                    <a:gd name="T97" fmla="*/ 345 h 691"/>
                    <a:gd name="T98" fmla="*/ 436 w 691"/>
                    <a:gd name="T99" fmla="*/ 365 h 691"/>
                    <a:gd name="T100" fmla="*/ 422 w 691"/>
                    <a:gd name="T101" fmla="*/ 398 h 691"/>
                    <a:gd name="T102" fmla="*/ 398 w 691"/>
                    <a:gd name="T103" fmla="*/ 422 h 691"/>
                    <a:gd name="T104" fmla="*/ 365 w 691"/>
                    <a:gd name="T105" fmla="*/ 436 h 691"/>
                    <a:gd name="T106" fmla="*/ 346 w 691"/>
                    <a:gd name="T107" fmla="*/ 438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691" h="691">
                      <a:moveTo>
                        <a:pt x="346" y="0"/>
                      </a:moveTo>
                      <a:lnTo>
                        <a:pt x="346" y="0"/>
                      </a:lnTo>
                      <a:lnTo>
                        <a:pt x="311" y="2"/>
                      </a:lnTo>
                      <a:lnTo>
                        <a:pt x="276" y="7"/>
                      </a:lnTo>
                      <a:lnTo>
                        <a:pt x="243" y="15"/>
                      </a:lnTo>
                      <a:lnTo>
                        <a:pt x="212" y="28"/>
                      </a:lnTo>
                      <a:lnTo>
                        <a:pt x="181" y="42"/>
                      </a:lnTo>
                      <a:lnTo>
                        <a:pt x="153" y="59"/>
                      </a:lnTo>
                      <a:lnTo>
                        <a:pt x="125" y="78"/>
                      </a:lnTo>
                      <a:lnTo>
                        <a:pt x="101" y="101"/>
                      </a:lnTo>
                      <a:lnTo>
                        <a:pt x="78" y="125"/>
                      </a:lnTo>
                      <a:lnTo>
                        <a:pt x="59" y="153"/>
                      </a:lnTo>
                      <a:lnTo>
                        <a:pt x="42" y="180"/>
                      </a:lnTo>
                      <a:lnTo>
                        <a:pt x="28" y="212"/>
                      </a:lnTo>
                      <a:lnTo>
                        <a:pt x="16" y="243"/>
                      </a:lnTo>
                      <a:lnTo>
                        <a:pt x="7" y="276"/>
                      </a:lnTo>
                      <a:lnTo>
                        <a:pt x="2" y="311"/>
                      </a:lnTo>
                      <a:lnTo>
                        <a:pt x="0" y="345"/>
                      </a:lnTo>
                      <a:lnTo>
                        <a:pt x="0" y="345"/>
                      </a:lnTo>
                      <a:lnTo>
                        <a:pt x="2" y="380"/>
                      </a:lnTo>
                      <a:lnTo>
                        <a:pt x="7" y="415"/>
                      </a:lnTo>
                      <a:lnTo>
                        <a:pt x="16" y="448"/>
                      </a:lnTo>
                      <a:lnTo>
                        <a:pt x="28" y="479"/>
                      </a:lnTo>
                      <a:lnTo>
                        <a:pt x="42" y="511"/>
                      </a:lnTo>
                      <a:lnTo>
                        <a:pt x="59" y="538"/>
                      </a:lnTo>
                      <a:lnTo>
                        <a:pt x="78" y="566"/>
                      </a:lnTo>
                      <a:lnTo>
                        <a:pt x="101" y="590"/>
                      </a:lnTo>
                      <a:lnTo>
                        <a:pt x="125" y="613"/>
                      </a:lnTo>
                      <a:lnTo>
                        <a:pt x="153" y="632"/>
                      </a:lnTo>
                      <a:lnTo>
                        <a:pt x="181" y="649"/>
                      </a:lnTo>
                      <a:lnTo>
                        <a:pt x="212" y="663"/>
                      </a:lnTo>
                      <a:lnTo>
                        <a:pt x="243" y="676"/>
                      </a:lnTo>
                      <a:lnTo>
                        <a:pt x="276" y="684"/>
                      </a:lnTo>
                      <a:lnTo>
                        <a:pt x="311" y="689"/>
                      </a:lnTo>
                      <a:lnTo>
                        <a:pt x="346" y="691"/>
                      </a:lnTo>
                      <a:lnTo>
                        <a:pt x="346" y="691"/>
                      </a:lnTo>
                      <a:lnTo>
                        <a:pt x="380" y="689"/>
                      </a:lnTo>
                      <a:lnTo>
                        <a:pt x="415" y="684"/>
                      </a:lnTo>
                      <a:lnTo>
                        <a:pt x="448" y="676"/>
                      </a:lnTo>
                      <a:lnTo>
                        <a:pt x="479" y="663"/>
                      </a:lnTo>
                      <a:lnTo>
                        <a:pt x="511" y="649"/>
                      </a:lnTo>
                      <a:lnTo>
                        <a:pt x="539" y="632"/>
                      </a:lnTo>
                      <a:lnTo>
                        <a:pt x="566" y="613"/>
                      </a:lnTo>
                      <a:lnTo>
                        <a:pt x="591" y="590"/>
                      </a:lnTo>
                      <a:lnTo>
                        <a:pt x="613" y="566"/>
                      </a:lnTo>
                      <a:lnTo>
                        <a:pt x="632" y="538"/>
                      </a:lnTo>
                      <a:lnTo>
                        <a:pt x="650" y="511"/>
                      </a:lnTo>
                      <a:lnTo>
                        <a:pt x="664" y="479"/>
                      </a:lnTo>
                      <a:lnTo>
                        <a:pt x="676" y="448"/>
                      </a:lnTo>
                      <a:lnTo>
                        <a:pt x="684" y="415"/>
                      </a:lnTo>
                      <a:lnTo>
                        <a:pt x="690" y="380"/>
                      </a:lnTo>
                      <a:lnTo>
                        <a:pt x="691" y="345"/>
                      </a:lnTo>
                      <a:lnTo>
                        <a:pt x="691" y="345"/>
                      </a:lnTo>
                      <a:lnTo>
                        <a:pt x="690" y="311"/>
                      </a:lnTo>
                      <a:lnTo>
                        <a:pt x="684" y="276"/>
                      </a:lnTo>
                      <a:lnTo>
                        <a:pt x="676" y="243"/>
                      </a:lnTo>
                      <a:lnTo>
                        <a:pt x="664" y="212"/>
                      </a:lnTo>
                      <a:lnTo>
                        <a:pt x="650" y="180"/>
                      </a:lnTo>
                      <a:lnTo>
                        <a:pt x="632" y="153"/>
                      </a:lnTo>
                      <a:lnTo>
                        <a:pt x="613" y="125"/>
                      </a:lnTo>
                      <a:lnTo>
                        <a:pt x="591" y="101"/>
                      </a:lnTo>
                      <a:lnTo>
                        <a:pt x="566" y="78"/>
                      </a:lnTo>
                      <a:lnTo>
                        <a:pt x="539" y="59"/>
                      </a:lnTo>
                      <a:lnTo>
                        <a:pt x="511" y="42"/>
                      </a:lnTo>
                      <a:lnTo>
                        <a:pt x="479" y="28"/>
                      </a:lnTo>
                      <a:lnTo>
                        <a:pt x="448" y="15"/>
                      </a:lnTo>
                      <a:lnTo>
                        <a:pt x="415" y="7"/>
                      </a:lnTo>
                      <a:lnTo>
                        <a:pt x="380" y="2"/>
                      </a:lnTo>
                      <a:lnTo>
                        <a:pt x="346" y="0"/>
                      </a:lnTo>
                      <a:lnTo>
                        <a:pt x="346" y="0"/>
                      </a:lnTo>
                      <a:close/>
                      <a:moveTo>
                        <a:pt x="346" y="438"/>
                      </a:moveTo>
                      <a:lnTo>
                        <a:pt x="346" y="438"/>
                      </a:lnTo>
                      <a:lnTo>
                        <a:pt x="327" y="436"/>
                      </a:lnTo>
                      <a:lnTo>
                        <a:pt x="309" y="431"/>
                      </a:lnTo>
                      <a:lnTo>
                        <a:pt x="294" y="422"/>
                      </a:lnTo>
                      <a:lnTo>
                        <a:pt x="280" y="411"/>
                      </a:lnTo>
                      <a:lnTo>
                        <a:pt x="269" y="398"/>
                      </a:lnTo>
                      <a:lnTo>
                        <a:pt x="261" y="382"/>
                      </a:lnTo>
                      <a:lnTo>
                        <a:pt x="255" y="365"/>
                      </a:lnTo>
                      <a:lnTo>
                        <a:pt x="254" y="345"/>
                      </a:lnTo>
                      <a:lnTo>
                        <a:pt x="254" y="345"/>
                      </a:lnTo>
                      <a:lnTo>
                        <a:pt x="255" y="326"/>
                      </a:lnTo>
                      <a:lnTo>
                        <a:pt x="261" y="309"/>
                      </a:lnTo>
                      <a:lnTo>
                        <a:pt x="269" y="293"/>
                      </a:lnTo>
                      <a:lnTo>
                        <a:pt x="280" y="279"/>
                      </a:lnTo>
                      <a:lnTo>
                        <a:pt x="294" y="269"/>
                      </a:lnTo>
                      <a:lnTo>
                        <a:pt x="309" y="260"/>
                      </a:lnTo>
                      <a:lnTo>
                        <a:pt x="327" y="255"/>
                      </a:lnTo>
                      <a:lnTo>
                        <a:pt x="346" y="252"/>
                      </a:lnTo>
                      <a:lnTo>
                        <a:pt x="346" y="252"/>
                      </a:lnTo>
                      <a:lnTo>
                        <a:pt x="365" y="255"/>
                      </a:lnTo>
                      <a:lnTo>
                        <a:pt x="382" y="260"/>
                      </a:lnTo>
                      <a:lnTo>
                        <a:pt x="398" y="269"/>
                      </a:lnTo>
                      <a:lnTo>
                        <a:pt x="412" y="279"/>
                      </a:lnTo>
                      <a:lnTo>
                        <a:pt x="422" y="293"/>
                      </a:lnTo>
                      <a:lnTo>
                        <a:pt x="431" y="309"/>
                      </a:lnTo>
                      <a:lnTo>
                        <a:pt x="436" y="326"/>
                      </a:lnTo>
                      <a:lnTo>
                        <a:pt x="440" y="345"/>
                      </a:lnTo>
                      <a:lnTo>
                        <a:pt x="440" y="345"/>
                      </a:lnTo>
                      <a:lnTo>
                        <a:pt x="436" y="365"/>
                      </a:lnTo>
                      <a:lnTo>
                        <a:pt x="431" y="382"/>
                      </a:lnTo>
                      <a:lnTo>
                        <a:pt x="422" y="398"/>
                      </a:lnTo>
                      <a:lnTo>
                        <a:pt x="412" y="411"/>
                      </a:lnTo>
                      <a:lnTo>
                        <a:pt x="398" y="422"/>
                      </a:lnTo>
                      <a:lnTo>
                        <a:pt x="382" y="431"/>
                      </a:lnTo>
                      <a:lnTo>
                        <a:pt x="365" y="436"/>
                      </a:lnTo>
                      <a:lnTo>
                        <a:pt x="346" y="438"/>
                      </a:lnTo>
                      <a:lnTo>
                        <a:pt x="346" y="4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0" name="Freeform 65"/>
                <p:cNvSpPr>
                  <a:spLocks/>
                </p:cNvSpPr>
                <p:nvPr/>
              </p:nvSpPr>
              <p:spPr bwMode="auto">
                <a:xfrm rot="19970777">
                  <a:off x="7511985" y="2349907"/>
                  <a:ext cx="70297" cy="56806"/>
                </a:xfrm>
                <a:custGeom>
                  <a:avLst/>
                  <a:gdLst>
                    <a:gd name="T0" fmla="*/ 194 w 198"/>
                    <a:gd name="T1" fmla="*/ 122 h 160"/>
                    <a:gd name="T2" fmla="*/ 177 w 198"/>
                    <a:gd name="T3" fmla="*/ 111 h 160"/>
                    <a:gd name="T4" fmla="*/ 168 w 198"/>
                    <a:gd name="T5" fmla="*/ 97 h 160"/>
                    <a:gd name="T6" fmla="*/ 165 w 198"/>
                    <a:gd name="T7" fmla="*/ 80 h 160"/>
                    <a:gd name="T8" fmla="*/ 165 w 198"/>
                    <a:gd name="T9" fmla="*/ 35 h 160"/>
                    <a:gd name="T10" fmla="*/ 161 w 198"/>
                    <a:gd name="T11" fmla="*/ 21 h 160"/>
                    <a:gd name="T12" fmla="*/ 154 w 198"/>
                    <a:gd name="T13" fmla="*/ 11 h 160"/>
                    <a:gd name="T14" fmla="*/ 142 w 198"/>
                    <a:gd name="T15" fmla="*/ 4 h 160"/>
                    <a:gd name="T16" fmla="*/ 130 w 198"/>
                    <a:gd name="T17" fmla="*/ 0 h 160"/>
                    <a:gd name="T18" fmla="*/ 69 w 198"/>
                    <a:gd name="T19" fmla="*/ 0 h 160"/>
                    <a:gd name="T20" fmla="*/ 55 w 198"/>
                    <a:gd name="T21" fmla="*/ 4 h 160"/>
                    <a:gd name="T22" fmla="*/ 43 w 198"/>
                    <a:gd name="T23" fmla="*/ 11 h 160"/>
                    <a:gd name="T24" fmla="*/ 36 w 198"/>
                    <a:gd name="T25" fmla="*/ 21 h 160"/>
                    <a:gd name="T26" fmla="*/ 34 w 198"/>
                    <a:gd name="T27" fmla="*/ 35 h 160"/>
                    <a:gd name="T28" fmla="*/ 34 w 198"/>
                    <a:gd name="T29" fmla="*/ 80 h 160"/>
                    <a:gd name="T30" fmla="*/ 29 w 198"/>
                    <a:gd name="T31" fmla="*/ 97 h 160"/>
                    <a:gd name="T32" fmla="*/ 21 w 198"/>
                    <a:gd name="T33" fmla="*/ 111 h 160"/>
                    <a:gd name="T34" fmla="*/ 3 w 198"/>
                    <a:gd name="T35" fmla="*/ 122 h 160"/>
                    <a:gd name="T36" fmla="*/ 0 w 198"/>
                    <a:gd name="T37" fmla="*/ 123 h 160"/>
                    <a:gd name="T38" fmla="*/ 1 w 198"/>
                    <a:gd name="T39" fmla="*/ 125 h 160"/>
                    <a:gd name="T40" fmla="*/ 17 w 198"/>
                    <a:gd name="T41" fmla="*/ 130 h 160"/>
                    <a:gd name="T42" fmla="*/ 34 w 198"/>
                    <a:gd name="T43" fmla="*/ 132 h 160"/>
                    <a:gd name="T44" fmla="*/ 38 w 198"/>
                    <a:gd name="T45" fmla="*/ 143 h 160"/>
                    <a:gd name="T46" fmla="*/ 57 w 198"/>
                    <a:gd name="T47" fmla="*/ 158 h 160"/>
                    <a:gd name="T48" fmla="*/ 69 w 198"/>
                    <a:gd name="T49" fmla="*/ 160 h 160"/>
                    <a:gd name="T50" fmla="*/ 130 w 198"/>
                    <a:gd name="T51" fmla="*/ 160 h 160"/>
                    <a:gd name="T52" fmla="*/ 140 w 198"/>
                    <a:gd name="T53" fmla="*/ 158 h 160"/>
                    <a:gd name="T54" fmla="*/ 160 w 198"/>
                    <a:gd name="T55" fmla="*/ 143 h 160"/>
                    <a:gd name="T56" fmla="*/ 163 w 198"/>
                    <a:gd name="T57" fmla="*/ 132 h 160"/>
                    <a:gd name="T58" fmla="*/ 180 w 198"/>
                    <a:gd name="T59" fmla="*/ 130 h 160"/>
                    <a:gd name="T60" fmla="*/ 196 w 198"/>
                    <a:gd name="T61" fmla="*/ 125 h 160"/>
                    <a:gd name="T62" fmla="*/ 198 w 198"/>
                    <a:gd name="T63" fmla="*/ 123 h 160"/>
                    <a:gd name="T64" fmla="*/ 194 w 198"/>
                    <a:gd name="T65" fmla="*/ 12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194" y="122"/>
                      </a:moveTo>
                      <a:lnTo>
                        <a:pt x="194" y="122"/>
                      </a:lnTo>
                      <a:lnTo>
                        <a:pt x="184" y="117"/>
                      </a:lnTo>
                      <a:lnTo>
                        <a:pt x="177" y="111"/>
                      </a:lnTo>
                      <a:lnTo>
                        <a:pt x="172" y="104"/>
                      </a:lnTo>
                      <a:lnTo>
                        <a:pt x="168" y="97"/>
                      </a:lnTo>
                      <a:lnTo>
                        <a:pt x="165" y="85"/>
                      </a:lnTo>
                      <a:lnTo>
                        <a:pt x="165" y="80"/>
                      </a:lnTo>
                      <a:lnTo>
                        <a:pt x="165" y="35"/>
                      </a:lnTo>
                      <a:lnTo>
                        <a:pt x="165" y="35"/>
                      </a:lnTo>
                      <a:lnTo>
                        <a:pt x="163" y="28"/>
                      </a:lnTo>
                      <a:lnTo>
                        <a:pt x="161" y="21"/>
                      </a:lnTo>
                      <a:lnTo>
                        <a:pt x="158" y="16"/>
                      </a:lnTo>
                      <a:lnTo>
                        <a:pt x="154" y="11"/>
                      </a:lnTo>
                      <a:lnTo>
                        <a:pt x="149" y="5"/>
                      </a:lnTo>
                      <a:lnTo>
                        <a:pt x="142" y="4"/>
                      </a:lnTo>
                      <a:lnTo>
                        <a:pt x="137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5" y="4"/>
                      </a:lnTo>
                      <a:lnTo>
                        <a:pt x="48" y="5"/>
                      </a:lnTo>
                      <a:lnTo>
                        <a:pt x="43" y="11"/>
                      </a:lnTo>
                      <a:lnTo>
                        <a:pt x="40" y="16"/>
                      </a:lnTo>
                      <a:lnTo>
                        <a:pt x="36" y="21"/>
                      </a:lnTo>
                      <a:lnTo>
                        <a:pt x="34" y="28"/>
                      </a:lnTo>
                      <a:lnTo>
                        <a:pt x="34" y="35"/>
                      </a:lnTo>
                      <a:lnTo>
                        <a:pt x="34" y="80"/>
                      </a:lnTo>
                      <a:lnTo>
                        <a:pt x="34" y="80"/>
                      </a:lnTo>
                      <a:lnTo>
                        <a:pt x="33" y="85"/>
                      </a:lnTo>
                      <a:lnTo>
                        <a:pt x="29" y="97"/>
                      </a:lnTo>
                      <a:lnTo>
                        <a:pt x="26" y="104"/>
                      </a:lnTo>
                      <a:lnTo>
                        <a:pt x="21" y="111"/>
                      </a:lnTo>
                      <a:lnTo>
                        <a:pt x="14" y="117"/>
                      </a:lnTo>
                      <a:lnTo>
                        <a:pt x="3" y="122"/>
                      </a:lnTo>
                      <a:lnTo>
                        <a:pt x="3" y="122"/>
                      </a:lnTo>
                      <a:lnTo>
                        <a:pt x="0" y="123"/>
                      </a:lnTo>
                      <a:lnTo>
                        <a:pt x="0" y="125"/>
                      </a:lnTo>
                      <a:lnTo>
                        <a:pt x="1" y="125"/>
                      </a:lnTo>
                      <a:lnTo>
                        <a:pt x="5" y="127"/>
                      </a:lnTo>
                      <a:lnTo>
                        <a:pt x="17" y="130"/>
                      </a:lnTo>
                      <a:lnTo>
                        <a:pt x="34" y="132"/>
                      </a:lnTo>
                      <a:lnTo>
                        <a:pt x="34" y="132"/>
                      </a:lnTo>
                      <a:lnTo>
                        <a:pt x="36" y="137"/>
                      </a:lnTo>
                      <a:lnTo>
                        <a:pt x="38" y="143"/>
                      </a:lnTo>
                      <a:lnTo>
                        <a:pt x="47" y="151"/>
                      </a:lnTo>
                      <a:lnTo>
                        <a:pt x="57" y="158"/>
                      </a:lnTo>
                      <a:lnTo>
                        <a:pt x="62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5" y="160"/>
                      </a:lnTo>
                      <a:lnTo>
                        <a:pt x="140" y="158"/>
                      </a:lnTo>
                      <a:lnTo>
                        <a:pt x="151" y="151"/>
                      </a:lnTo>
                      <a:lnTo>
                        <a:pt x="160" y="143"/>
                      </a:lnTo>
                      <a:lnTo>
                        <a:pt x="161" y="137"/>
                      </a:lnTo>
                      <a:lnTo>
                        <a:pt x="163" y="132"/>
                      </a:lnTo>
                      <a:lnTo>
                        <a:pt x="163" y="132"/>
                      </a:lnTo>
                      <a:lnTo>
                        <a:pt x="180" y="130"/>
                      </a:lnTo>
                      <a:lnTo>
                        <a:pt x="193" y="127"/>
                      </a:lnTo>
                      <a:lnTo>
                        <a:pt x="196" y="125"/>
                      </a:lnTo>
                      <a:lnTo>
                        <a:pt x="198" y="125"/>
                      </a:lnTo>
                      <a:lnTo>
                        <a:pt x="198" y="123"/>
                      </a:lnTo>
                      <a:lnTo>
                        <a:pt x="194" y="122"/>
                      </a:lnTo>
                      <a:lnTo>
                        <a:pt x="194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1" name="Freeform 66"/>
                <p:cNvSpPr>
                  <a:spLocks/>
                </p:cNvSpPr>
                <p:nvPr/>
              </p:nvSpPr>
              <p:spPr bwMode="auto">
                <a:xfrm rot="19970777">
                  <a:off x="7451329" y="2422352"/>
                  <a:ext cx="67457" cy="68167"/>
                </a:xfrm>
                <a:custGeom>
                  <a:avLst/>
                  <a:gdLst>
                    <a:gd name="T0" fmla="*/ 184 w 191"/>
                    <a:gd name="T1" fmla="*/ 50 h 191"/>
                    <a:gd name="T2" fmla="*/ 165 w 191"/>
                    <a:gd name="T3" fmla="*/ 55 h 191"/>
                    <a:gd name="T4" fmla="*/ 149 w 191"/>
                    <a:gd name="T5" fmla="*/ 52 h 191"/>
                    <a:gd name="T6" fmla="*/ 134 w 191"/>
                    <a:gd name="T7" fmla="*/ 42 h 191"/>
                    <a:gd name="T8" fmla="*/ 103 w 191"/>
                    <a:gd name="T9" fmla="*/ 10 h 191"/>
                    <a:gd name="T10" fmla="*/ 90 w 191"/>
                    <a:gd name="T11" fmla="*/ 3 h 191"/>
                    <a:gd name="T12" fmla="*/ 78 w 191"/>
                    <a:gd name="T13" fmla="*/ 0 h 191"/>
                    <a:gd name="T14" fmla="*/ 64 w 191"/>
                    <a:gd name="T15" fmla="*/ 3 h 191"/>
                    <a:gd name="T16" fmla="*/ 54 w 191"/>
                    <a:gd name="T17" fmla="*/ 10 h 191"/>
                    <a:gd name="T18" fmla="*/ 10 w 191"/>
                    <a:gd name="T19" fmla="*/ 54 h 191"/>
                    <a:gd name="T20" fmla="*/ 4 w 191"/>
                    <a:gd name="T21" fmla="*/ 64 h 191"/>
                    <a:gd name="T22" fmla="*/ 0 w 191"/>
                    <a:gd name="T23" fmla="*/ 78 h 191"/>
                    <a:gd name="T24" fmla="*/ 4 w 191"/>
                    <a:gd name="T25" fmla="*/ 90 h 191"/>
                    <a:gd name="T26" fmla="*/ 10 w 191"/>
                    <a:gd name="T27" fmla="*/ 102 h 191"/>
                    <a:gd name="T28" fmla="*/ 42 w 191"/>
                    <a:gd name="T29" fmla="*/ 134 h 191"/>
                    <a:gd name="T30" fmla="*/ 52 w 191"/>
                    <a:gd name="T31" fmla="*/ 149 h 191"/>
                    <a:gd name="T32" fmla="*/ 56 w 191"/>
                    <a:gd name="T33" fmla="*/ 165 h 191"/>
                    <a:gd name="T34" fmla="*/ 50 w 191"/>
                    <a:gd name="T35" fmla="*/ 184 h 191"/>
                    <a:gd name="T36" fmla="*/ 49 w 191"/>
                    <a:gd name="T37" fmla="*/ 187 h 191"/>
                    <a:gd name="T38" fmla="*/ 52 w 191"/>
                    <a:gd name="T39" fmla="*/ 191 h 191"/>
                    <a:gd name="T40" fmla="*/ 66 w 191"/>
                    <a:gd name="T41" fmla="*/ 181 h 191"/>
                    <a:gd name="T42" fmla="*/ 80 w 191"/>
                    <a:gd name="T43" fmla="*/ 170 h 191"/>
                    <a:gd name="T44" fmla="*/ 90 w 191"/>
                    <a:gd name="T45" fmla="*/ 175 h 191"/>
                    <a:gd name="T46" fmla="*/ 113 w 191"/>
                    <a:gd name="T47" fmla="*/ 174 h 191"/>
                    <a:gd name="T48" fmla="*/ 123 w 191"/>
                    <a:gd name="T49" fmla="*/ 167 h 191"/>
                    <a:gd name="T50" fmla="*/ 167 w 191"/>
                    <a:gd name="T51" fmla="*/ 123 h 191"/>
                    <a:gd name="T52" fmla="*/ 174 w 191"/>
                    <a:gd name="T53" fmla="*/ 113 h 191"/>
                    <a:gd name="T54" fmla="*/ 176 w 191"/>
                    <a:gd name="T55" fmla="*/ 90 h 191"/>
                    <a:gd name="T56" fmla="*/ 170 w 191"/>
                    <a:gd name="T57" fmla="*/ 80 h 191"/>
                    <a:gd name="T58" fmla="*/ 181 w 191"/>
                    <a:gd name="T59" fmla="*/ 66 h 191"/>
                    <a:gd name="T60" fmla="*/ 191 w 191"/>
                    <a:gd name="T61" fmla="*/ 52 h 191"/>
                    <a:gd name="T62" fmla="*/ 188 w 191"/>
                    <a:gd name="T63" fmla="*/ 49 h 191"/>
                    <a:gd name="T64" fmla="*/ 184 w 191"/>
                    <a:gd name="T65" fmla="*/ 5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84" y="50"/>
                      </a:moveTo>
                      <a:lnTo>
                        <a:pt x="184" y="50"/>
                      </a:lnTo>
                      <a:lnTo>
                        <a:pt x="174" y="54"/>
                      </a:lnTo>
                      <a:lnTo>
                        <a:pt x="165" y="55"/>
                      </a:lnTo>
                      <a:lnTo>
                        <a:pt x="156" y="54"/>
                      </a:lnTo>
                      <a:lnTo>
                        <a:pt x="149" y="52"/>
                      </a:lnTo>
                      <a:lnTo>
                        <a:pt x="139" y="45"/>
                      </a:lnTo>
                      <a:lnTo>
                        <a:pt x="134" y="42"/>
                      </a:lnTo>
                      <a:lnTo>
                        <a:pt x="103" y="10"/>
                      </a:lnTo>
                      <a:lnTo>
                        <a:pt x="103" y="10"/>
                      </a:lnTo>
                      <a:lnTo>
                        <a:pt x="97" y="7"/>
                      </a:lnTo>
                      <a:lnTo>
                        <a:pt x="90" y="3"/>
                      </a:lnTo>
                      <a:lnTo>
                        <a:pt x="85" y="2"/>
                      </a:lnTo>
                      <a:lnTo>
                        <a:pt x="78" y="0"/>
                      </a:lnTo>
                      <a:lnTo>
                        <a:pt x="71" y="2"/>
                      </a:lnTo>
                      <a:lnTo>
                        <a:pt x="64" y="3"/>
                      </a:lnTo>
                      <a:lnTo>
                        <a:pt x="59" y="7"/>
                      </a:lnTo>
                      <a:lnTo>
                        <a:pt x="54" y="10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7" y="59"/>
                      </a:lnTo>
                      <a:lnTo>
                        <a:pt x="4" y="64"/>
                      </a:lnTo>
                      <a:lnTo>
                        <a:pt x="2" y="71"/>
                      </a:ln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4" y="90"/>
                      </a:lnTo>
                      <a:lnTo>
                        <a:pt x="7" y="97"/>
                      </a:lnTo>
                      <a:lnTo>
                        <a:pt x="10" y="102"/>
                      </a:lnTo>
                      <a:lnTo>
                        <a:pt x="42" y="134"/>
                      </a:lnTo>
                      <a:lnTo>
                        <a:pt x="42" y="134"/>
                      </a:lnTo>
                      <a:lnTo>
                        <a:pt x="45" y="139"/>
                      </a:lnTo>
                      <a:lnTo>
                        <a:pt x="52" y="149"/>
                      </a:lnTo>
                      <a:lnTo>
                        <a:pt x="54" y="156"/>
                      </a:lnTo>
                      <a:lnTo>
                        <a:pt x="56" y="165"/>
                      </a:lnTo>
                      <a:lnTo>
                        <a:pt x="54" y="174"/>
                      </a:lnTo>
                      <a:lnTo>
                        <a:pt x="50" y="184"/>
                      </a:lnTo>
                      <a:lnTo>
                        <a:pt x="50" y="184"/>
                      </a:lnTo>
                      <a:lnTo>
                        <a:pt x="49" y="187"/>
                      </a:lnTo>
                      <a:lnTo>
                        <a:pt x="50" y="191"/>
                      </a:lnTo>
                      <a:lnTo>
                        <a:pt x="52" y="191"/>
                      </a:lnTo>
                      <a:lnTo>
                        <a:pt x="56" y="189"/>
                      </a:lnTo>
                      <a:lnTo>
                        <a:pt x="66" y="181"/>
                      </a:lnTo>
                      <a:lnTo>
                        <a:pt x="80" y="170"/>
                      </a:lnTo>
                      <a:lnTo>
                        <a:pt x="80" y="170"/>
                      </a:lnTo>
                      <a:lnTo>
                        <a:pt x="85" y="174"/>
                      </a:lnTo>
                      <a:lnTo>
                        <a:pt x="90" y="175"/>
                      </a:lnTo>
                      <a:lnTo>
                        <a:pt x="103" y="177"/>
                      </a:lnTo>
                      <a:lnTo>
                        <a:pt x="113" y="174"/>
                      </a:lnTo>
                      <a:lnTo>
                        <a:pt x="118" y="170"/>
                      </a:lnTo>
                      <a:lnTo>
                        <a:pt x="123" y="167"/>
                      </a:lnTo>
                      <a:lnTo>
                        <a:pt x="167" y="123"/>
                      </a:lnTo>
                      <a:lnTo>
                        <a:pt x="167" y="123"/>
                      </a:lnTo>
                      <a:lnTo>
                        <a:pt x="170" y="118"/>
                      </a:lnTo>
                      <a:lnTo>
                        <a:pt x="174" y="113"/>
                      </a:lnTo>
                      <a:lnTo>
                        <a:pt x="177" y="102"/>
                      </a:lnTo>
                      <a:lnTo>
                        <a:pt x="176" y="90"/>
                      </a:lnTo>
                      <a:lnTo>
                        <a:pt x="174" y="85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81" y="66"/>
                      </a:lnTo>
                      <a:lnTo>
                        <a:pt x="189" y="55"/>
                      </a:lnTo>
                      <a:lnTo>
                        <a:pt x="191" y="52"/>
                      </a:lnTo>
                      <a:lnTo>
                        <a:pt x="191" y="50"/>
                      </a:lnTo>
                      <a:lnTo>
                        <a:pt x="188" y="49"/>
                      </a:lnTo>
                      <a:lnTo>
                        <a:pt x="184" y="50"/>
                      </a:lnTo>
                      <a:lnTo>
                        <a:pt x="184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2" name="Freeform 67"/>
                <p:cNvSpPr>
                  <a:spLocks/>
                </p:cNvSpPr>
                <p:nvPr/>
              </p:nvSpPr>
              <p:spPr bwMode="auto">
                <a:xfrm rot="19970777">
                  <a:off x="7461336" y="2521432"/>
                  <a:ext cx="56806" cy="70297"/>
                </a:xfrm>
                <a:custGeom>
                  <a:avLst/>
                  <a:gdLst>
                    <a:gd name="T0" fmla="*/ 122 w 160"/>
                    <a:gd name="T1" fmla="*/ 4 h 199"/>
                    <a:gd name="T2" fmla="*/ 111 w 160"/>
                    <a:gd name="T3" fmla="*/ 21 h 199"/>
                    <a:gd name="T4" fmla="*/ 98 w 160"/>
                    <a:gd name="T5" fmla="*/ 30 h 199"/>
                    <a:gd name="T6" fmla="*/ 80 w 160"/>
                    <a:gd name="T7" fmla="*/ 33 h 199"/>
                    <a:gd name="T8" fmla="*/ 35 w 160"/>
                    <a:gd name="T9" fmla="*/ 33 h 199"/>
                    <a:gd name="T10" fmla="*/ 21 w 160"/>
                    <a:gd name="T11" fmla="*/ 37 h 199"/>
                    <a:gd name="T12" fmla="*/ 11 w 160"/>
                    <a:gd name="T13" fmla="*/ 44 h 199"/>
                    <a:gd name="T14" fmla="*/ 4 w 160"/>
                    <a:gd name="T15" fmla="*/ 56 h 199"/>
                    <a:gd name="T16" fmla="*/ 0 w 160"/>
                    <a:gd name="T17" fmla="*/ 68 h 199"/>
                    <a:gd name="T18" fmla="*/ 0 w 160"/>
                    <a:gd name="T19" fmla="*/ 129 h 199"/>
                    <a:gd name="T20" fmla="*/ 4 w 160"/>
                    <a:gd name="T21" fmla="*/ 143 h 199"/>
                    <a:gd name="T22" fmla="*/ 11 w 160"/>
                    <a:gd name="T23" fmla="*/ 155 h 199"/>
                    <a:gd name="T24" fmla="*/ 21 w 160"/>
                    <a:gd name="T25" fmla="*/ 162 h 199"/>
                    <a:gd name="T26" fmla="*/ 35 w 160"/>
                    <a:gd name="T27" fmla="*/ 164 h 199"/>
                    <a:gd name="T28" fmla="*/ 80 w 160"/>
                    <a:gd name="T29" fmla="*/ 164 h 199"/>
                    <a:gd name="T30" fmla="*/ 98 w 160"/>
                    <a:gd name="T31" fmla="*/ 169 h 199"/>
                    <a:gd name="T32" fmla="*/ 111 w 160"/>
                    <a:gd name="T33" fmla="*/ 178 h 199"/>
                    <a:gd name="T34" fmla="*/ 122 w 160"/>
                    <a:gd name="T35" fmla="*/ 195 h 199"/>
                    <a:gd name="T36" fmla="*/ 124 w 160"/>
                    <a:gd name="T37" fmla="*/ 199 h 199"/>
                    <a:gd name="T38" fmla="*/ 125 w 160"/>
                    <a:gd name="T39" fmla="*/ 197 h 199"/>
                    <a:gd name="T40" fmla="*/ 131 w 160"/>
                    <a:gd name="T41" fmla="*/ 181 h 199"/>
                    <a:gd name="T42" fmla="*/ 132 w 160"/>
                    <a:gd name="T43" fmla="*/ 164 h 199"/>
                    <a:gd name="T44" fmla="*/ 143 w 160"/>
                    <a:gd name="T45" fmla="*/ 160 h 199"/>
                    <a:gd name="T46" fmla="*/ 158 w 160"/>
                    <a:gd name="T47" fmla="*/ 141 h 199"/>
                    <a:gd name="T48" fmla="*/ 160 w 160"/>
                    <a:gd name="T49" fmla="*/ 131 h 199"/>
                    <a:gd name="T50" fmla="*/ 160 w 160"/>
                    <a:gd name="T51" fmla="*/ 68 h 199"/>
                    <a:gd name="T52" fmla="*/ 158 w 160"/>
                    <a:gd name="T53" fmla="*/ 58 h 199"/>
                    <a:gd name="T54" fmla="*/ 143 w 160"/>
                    <a:gd name="T55" fmla="*/ 39 h 199"/>
                    <a:gd name="T56" fmla="*/ 132 w 160"/>
                    <a:gd name="T57" fmla="*/ 35 h 199"/>
                    <a:gd name="T58" fmla="*/ 131 w 160"/>
                    <a:gd name="T59" fmla="*/ 18 h 199"/>
                    <a:gd name="T60" fmla="*/ 125 w 160"/>
                    <a:gd name="T61" fmla="*/ 2 h 199"/>
                    <a:gd name="T62" fmla="*/ 124 w 160"/>
                    <a:gd name="T63" fmla="*/ 0 h 199"/>
                    <a:gd name="T64" fmla="*/ 122 w 160"/>
                    <a:gd name="T65" fmla="*/ 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122" y="4"/>
                      </a:moveTo>
                      <a:lnTo>
                        <a:pt x="122" y="4"/>
                      </a:lnTo>
                      <a:lnTo>
                        <a:pt x="117" y="14"/>
                      </a:lnTo>
                      <a:lnTo>
                        <a:pt x="111" y="21"/>
                      </a:lnTo>
                      <a:lnTo>
                        <a:pt x="105" y="27"/>
                      </a:lnTo>
                      <a:lnTo>
                        <a:pt x="98" y="30"/>
                      </a:lnTo>
                      <a:lnTo>
                        <a:pt x="85" y="33"/>
                      </a:lnTo>
                      <a:lnTo>
                        <a:pt x="80" y="33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28" y="35"/>
                      </a:lnTo>
                      <a:lnTo>
                        <a:pt x="21" y="37"/>
                      </a:lnTo>
                      <a:lnTo>
                        <a:pt x="16" y="40"/>
                      </a:lnTo>
                      <a:lnTo>
                        <a:pt x="11" y="44"/>
                      </a:lnTo>
                      <a:lnTo>
                        <a:pt x="6" y="49"/>
                      </a:lnTo>
                      <a:lnTo>
                        <a:pt x="4" y="56"/>
                      </a:lnTo>
                      <a:lnTo>
                        <a:pt x="0" y="61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8"/>
                      </a:lnTo>
                      <a:lnTo>
                        <a:pt x="4" y="143"/>
                      </a:lnTo>
                      <a:lnTo>
                        <a:pt x="6" y="150"/>
                      </a:lnTo>
                      <a:lnTo>
                        <a:pt x="11" y="155"/>
                      </a:lnTo>
                      <a:lnTo>
                        <a:pt x="16" y="159"/>
                      </a:lnTo>
                      <a:lnTo>
                        <a:pt x="21" y="162"/>
                      </a:lnTo>
                      <a:lnTo>
                        <a:pt x="28" y="164"/>
                      </a:lnTo>
                      <a:lnTo>
                        <a:pt x="35" y="164"/>
                      </a:lnTo>
                      <a:lnTo>
                        <a:pt x="80" y="164"/>
                      </a:lnTo>
                      <a:lnTo>
                        <a:pt x="80" y="164"/>
                      </a:lnTo>
                      <a:lnTo>
                        <a:pt x="85" y="165"/>
                      </a:lnTo>
                      <a:lnTo>
                        <a:pt x="98" y="169"/>
                      </a:lnTo>
                      <a:lnTo>
                        <a:pt x="105" y="172"/>
                      </a:lnTo>
                      <a:lnTo>
                        <a:pt x="111" y="178"/>
                      </a:lnTo>
                      <a:lnTo>
                        <a:pt x="117" y="185"/>
                      </a:lnTo>
                      <a:lnTo>
                        <a:pt x="122" y="195"/>
                      </a:lnTo>
                      <a:lnTo>
                        <a:pt x="122" y="195"/>
                      </a:lnTo>
                      <a:lnTo>
                        <a:pt x="124" y="199"/>
                      </a:lnTo>
                      <a:lnTo>
                        <a:pt x="125" y="199"/>
                      </a:lnTo>
                      <a:lnTo>
                        <a:pt x="125" y="197"/>
                      </a:lnTo>
                      <a:lnTo>
                        <a:pt x="127" y="193"/>
                      </a:lnTo>
                      <a:lnTo>
                        <a:pt x="131" y="181"/>
                      </a:lnTo>
                      <a:lnTo>
                        <a:pt x="132" y="164"/>
                      </a:lnTo>
                      <a:lnTo>
                        <a:pt x="132" y="164"/>
                      </a:lnTo>
                      <a:lnTo>
                        <a:pt x="138" y="162"/>
                      </a:lnTo>
                      <a:lnTo>
                        <a:pt x="143" y="160"/>
                      </a:lnTo>
                      <a:lnTo>
                        <a:pt x="151" y="152"/>
                      </a:lnTo>
                      <a:lnTo>
                        <a:pt x="158" y="141"/>
                      </a:lnTo>
                      <a:lnTo>
                        <a:pt x="160" y="136"/>
                      </a:lnTo>
                      <a:lnTo>
                        <a:pt x="160" y="131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3"/>
                      </a:lnTo>
                      <a:lnTo>
                        <a:pt x="158" y="58"/>
                      </a:lnTo>
                      <a:lnTo>
                        <a:pt x="151" y="47"/>
                      </a:lnTo>
                      <a:lnTo>
                        <a:pt x="143" y="39"/>
                      </a:lnTo>
                      <a:lnTo>
                        <a:pt x="138" y="37"/>
                      </a:lnTo>
                      <a:lnTo>
                        <a:pt x="132" y="35"/>
                      </a:lnTo>
                      <a:lnTo>
                        <a:pt x="132" y="35"/>
                      </a:lnTo>
                      <a:lnTo>
                        <a:pt x="131" y="18"/>
                      </a:lnTo>
                      <a:lnTo>
                        <a:pt x="127" y="6"/>
                      </a:lnTo>
                      <a:lnTo>
                        <a:pt x="125" y="2"/>
                      </a:lnTo>
                      <a:lnTo>
                        <a:pt x="125" y="0"/>
                      </a:lnTo>
                      <a:lnTo>
                        <a:pt x="124" y="0"/>
                      </a:lnTo>
                      <a:lnTo>
                        <a:pt x="122" y="4"/>
                      </a:lnTo>
                      <a:lnTo>
                        <a:pt x="1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3" name="Freeform 68"/>
                <p:cNvSpPr>
                  <a:spLocks/>
                </p:cNvSpPr>
                <p:nvPr/>
              </p:nvSpPr>
              <p:spPr bwMode="auto">
                <a:xfrm rot="19970777">
                  <a:off x="7534775" y="2585398"/>
                  <a:ext cx="67457" cy="67457"/>
                </a:xfrm>
                <a:custGeom>
                  <a:avLst/>
                  <a:gdLst>
                    <a:gd name="T0" fmla="*/ 50 w 191"/>
                    <a:gd name="T1" fmla="*/ 7 h 191"/>
                    <a:gd name="T2" fmla="*/ 56 w 191"/>
                    <a:gd name="T3" fmla="*/ 26 h 191"/>
                    <a:gd name="T4" fmla="*/ 52 w 191"/>
                    <a:gd name="T5" fmla="*/ 42 h 191"/>
                    <a:gd name="T6" fmla="*/ 42 w 191"/>
                    <a:gd name="T7" fmla="*/ 57 h 191"/>
                    <a:gd name="T8" fmla="*/ 10 w 191"/>
                    <a:gd name="T9" fmla="*/ 89 h 191"/>
                    <a:gd name="T10" fmla="*/ 4 w 191"/>
                    <a:gd name="T11" fmla="*/ 101 h 191"/>
                    <a:gd name="T12" fmla="*/ 0 w 191"/>
                    <a:gd name="T13" fmla="*/ 113 h 191"/>
                    <a:gd name="T14" fmla="*/ 4 w 191"/>
                    <a:gd name="T15" fmla="*/ 127 h 191"/>
                    <a:gd name="T16" fmla="*/ 10 w 191"/>
                    <a:gd name="T17" fmla="*/ 137 h 191"/>
                    <a:gd name="T18" fmla="*/ 54 w 191"/>
                    <a:gd name="T19" fmla="*/ 181 h 191"/>
                    <a:gd name="T20" fmla="*/ 64 w 191"/>
                    <a:gd name="T21" fmla="*/ 188 h 191"/>
                    <a:gd name="T22" fmla="*/ 78 w 191"/>
                    <a:gd name="T23" fmla="*/ 191 h 191"/>
                    <a:gd name="T24" fmla="*/ 90 w 191"/>
                    <a:gd name="T25" fmla="*/ 188 h 191"/>
                    <a:gd name="T26" fmla="*/ 103 w 191"/>
                    <a:gd name="T27" fmla="*/ 181 h 191"/>
                    <a:gd name="T28" fmla="*/ 134 w 191"/>
                    <a:gd name="T29" fmla="*/ 149 h 191"/>
                    <a:gd name="T30" fmla="*/ 149 w 191"/>
                    <a:gd name="T31" fmla="*/ 139 h 191"/>
                    <a:gd name="T32" fmla="*/ 165 w 191"/>
                    <a:gd name="T33" fmla="*/ 136 h 191"/>
                    <a:gd name="T34" fmla="*/ 184 w 191"/>
                    <a:gd name="T35" fmla="*/ 141 h 191"/>
                    <a:gd name="T36" fmla="*/ 188 w 191"/>
                    <a:gd name="T37" fmla="*/ 142 h 191"/>
                    <a:gd name="T38" fmla="*/ 191 w 191"/>
                    <a:gd name="T39" fmla="*/ 139 h 191"/>
                    <a:gd name="T40" fmla="*/ 181 w 191"/>
                    <a:gd name="T41" fmla="*/ 125 h 191"/>
                    <a:gd name="T42" fmla="*/ 170 w 191"/>
                    <a:gd name="T43" fmla="*/ 111 h 191"/>
                    <a:gd name="T44" fmla="*/ 176 w 191"/>
                    <a:gd name="T45" fmla="*/ 101 h 191"/>
                    <a:gd name="T46" fmla="*/ 174 w 191"/>
                    <a:gd name="T47" fmla="*/ 78 h 191"/>
                    <a:gd name="T48" fmla="*/ 167 w 191"/>
                    <a:gd name="T49" fmla="*/ 68 h 191"/>
                    <a:gd name="T50" fmla="*/ 123 w 191"/>
                    <a:gd name="T51" fmla="*/ 24 h 191"/>
                    <a:gd name="T52" fmla="*/ 113 w 191"/>
                    <a:gd name="T53" fmla="*/ 17 h 191"/>
                    <a:gd name="T54" fmla="*/ 90 w 191"/>
                    <a:gd name="T55" fmla="*/ 16 h 191"/>
                    <a:gd name="T56" fmla="*/ 80 w 191"/>
                    <a:gd name="T57" fmla="*/ 21 h 191"/>
                    <a:gd name="T58" fmla="*/ 66 w 191"/>
                    <a:gd name="T59" fmla="*/ 10 h 191"/>
                    <a:gd name="T60" fmla="*/ 52 w 191"/>
                    <a:gd name="T61" fmla="*/ 2 h 191"/>
                    <a:gd name="T62" fmla="*/ 49 w 191"/>
                    <a:gd name="T63" fmla="*/ 4 h 191"/>
                    <a:gd name="T64" fmla="*/ 50 w 191"/>
                    <a:gd name="T65" fmla="*/ 7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50" y="7"/>
                      </a:moveTo>
                      <a:lnTo>
                        <a:pt x="50" y="7"/>
                      </a:lnTo>
                      <a:lnTo>
                        <a:pt x="54" y="17"/>
                      </a:lnTo>
                      <a:lnTo>
                        <a:pt x="56" y="26"/>
                      </a:lnTo>
                      <a:lnTo>
                        <a:pt x="54" y="35"/>
                      </a:lnTo>
                      <a:lnTo>
                        <a:pt x="52" y="42"/>
                      </a:lnTo>
                      <a:lnTo>
                        <a:pt x="45" y="52"/>
                      </a:lnTo>
                      <a:lnTo>
                        <a:pt x="42" y="57"/>
                      </a:lnTo>
                      <a:lnTo>
                        <a:pt x="10" y="89"/>
                      </a:lnTo>
                      <a:lnTo>
                        <a:pt x="10" y="89"/>
                      </a:lnTo>
                      <a:lnTo>
                        <a:pt x="7" y="94"/>
                      </a:lnTo>
                      <a:lnTo>
                        <a:pt x="4" y="101"/>
                      </a:lnTo>
                      <a:lnTo>
                        <a:pt x="2" y="106"/>
                      </a:lnTo>
                      <a:lnTo>
                        <a:pt x="0" y="113"/>
                      </a:lnTo>
                      <a:lnTo>
                        <a:pt x="2" y="120"/>
                      </a:lnTo>
                      <a:lnTo>
                        <a:pt x="4" y="127"/>
                      </a:lnTo>
                      <a:lnTo>
                        <a:pt x="7" y="132"/>
                      </a:lnTo>
                      <a:lnTo>
                        <a:pt x="10" y="137"/>
                      </a:lnTo>
                      <a:lnTo>
                        <a:pt x="54" y="181"/>
                      </a:lnTo>
                      <a:lnTo>
                        <a:pt x="54" y="181"/>
                      </a:lnTo>
                      <a:lnTo>
                        <a:pt x="59" y="184"/>
                      </a:lnTo>
                      <a:lnTo>
                        <a:pt x="64" y="188"/>
                      </a:lnTo>
                      <a:lnTo>
                        <a:pt x="71" y="189"/>
                      </a:lnTo>
                      <a:lnTo>
                        <a:pt x="78" y="191"/>
                      </a:lnTo>
                      <a:lnTo>
                        <a:pt x="85" y="189"/>
                      </a:lnTo>
                      <a:lnTo>
                        <a:pt x="90" y="188"/>
                      </a:lnTo>
                      <a:lnTo>
                        <a:pt x="97" y="184"/>
                      </a:lnTo>
                      <a:lnTo>
                        <a:pt x="103" y="181"/>
                      </a:lnTo>
                      <a:lnTo>
                        <a:pt x="134" y="149"/>
                      </a:lnTo>
                      <a:lnTo>
                        <a:pt x="134" y="149"/>
                      </a:lnTo>
                      <a:lnTo>
                        <a:pt x="139" y="146"/>
                      </a:lnTo>
                      <a:lnTo>
                        <a:pt x="149" y="139"/>
                      </a:lnTo>
                      <a:lnTo>
                        <a:pt x="156" y="137"/>
                      </a:lnTo>
                      <a:lnTo>
                        <a:pt x="165" y="136"/>
                      </a:lnTo>
                      <a:lnTo>
                        <a:pt x="174" y="137"/>
                      </a:lnTo>
                      <a:lnTo>
                        <a:pt x="184" y="141"/>
                      </a:lnTo>
                      <a:lnTo>
                        <a:pt x="184" y="141"/>
                      </a:lnTo>
                      <a:lnTo>
                        <a:pt x="188" y="142"/>
                      </a:lnTo>
                      <a:lnTo>
                        <a:pt x="191" y="141"/>
                      </a:lnTo>
                      <a:lnTo>
                        <a:pt x="191" y="139"/>
                      </a:lnTo>
                      <a:lnTo>
                        <a:pt x="189" y="136"/>
                      </a:lnTo>
                      <a:lnTo>
                        <a:pt x="181" y="125"/>
                      </a:lnTo>
                      <a:lnTo>
                        <a:pt x="170" y="111"/>
                      </a:lnTo>
                      <a:lnTo>
                        <a:pt x="170" y="111"/>
                      </a:lnTo>
                      <a:lnTo>
                        <a:pt x="174" y="106"/>
                      </a:lnTo>
                      <a:lnTo>
                        <a:pt x="176" y="101"/>
                      </a:lnTo>
                      <a:lnTo>
                        <a:pt x="177" y="89"/>
                      </a:lnTo>
                      <a:lnTo>
                        <a:pt x="174" y="78"/>
                      </a:lnTo>
                      <a:lnTo>
                        <a:pt x="170" y="73"/>
                      </a:lnTo>
                      <a:lnTo>
                        <a:pt x="167" y="68"/>
                      </a:lnTo>
                      <a:lnTo>
                        <a:pt x="123" y="24"/>
                      </a:lnTo>
                      <a:lnTo>
                        <a:pt x="123" y="24"/>
                      </a:lnTo>
                      <a:lnTo>
                        <a:pt x="118" y="21"/>
                      </a:lnTo>
                      <a:lnTo>
                        <a:pt x="113" y="17"/>
                      </a:lnTo>
                      <a:lnTo>
                        <a:pt x="103" y="14"/>
                      </a:lnTo>
                      <a:lnTo>
                        <a:pt x="90" y="16"/>
                      </a:lnTo>
                      <a:lnTo>
                        <a:pt x="85" y="17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66" y="10"/>
                      </a:lnTo>
                      <a:lnTo>
                        <a:pt x="56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49" y="4"/>
                      </a:lnTo>
                      <a:lnTo>
                        <a:pt x="50" y="7"/>
                      </a:lnTo>
                      <a:lnTo>
                        <a:pt x="5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4" name="Freeform 69"/>
                <p:cNvSpPr>
                  <a:spLocks/>
                </p:cNvSpPr>
                <p:nvPr/>
              </p:nvSpPr>
              <p:spPr bwMode="auto">
                <a:xfrm rot="19970777">
                  <a:off x="7633023" y="2586244"/>
                  <a:ext cx="70297" cy="56096"/>
                </a:xfrm>
                <a:custGeom>
                  <a:avLst/>
                  <a:gdLst>
                    <a:gd name="T0" fmla="*/ 3 w 198"/>
                    <a:gd name="T1" fmla="*/ 38 h 160"/>
                    <a:gd name="T2" fmla="*/ 21 w 198"/>
                    <a:gd name="T3" fmla="*/ 49 h 160"/>
                    <a:gd name="T4" fmla="*/ 29 w 198"/>
                    <a:gd name="T5" fmla="*/ 63 h 160"/>
                    <a:gd name="T6" fmla="*/ 34 w 198"/>
                    <a:gd name="T7" fmla="*/ 80 h 160"/>
                    <a:gd name="T8" fmla="*/ 34 w 198"/>
                    <a:gd name="T9" fmla="*/ 125 h 160"/>
                    <a:gd name="T10" fmla="*/ 36 w 198"/>
                    <a:gd name="T11" fmla="*/ 139 h 160"/>
                    <a:gd name="T12" fmla="*/ 43 w 198"/>
                    <a:gd name="T13" fmla="*/ 149 h 160"/>
                    <a:gd name="T14" fmla="*/ 55 w 198"/>
                    <a:gd name="T15" fmla="*/ 156 h 160"/>
                    <a:gd name="T16" fmla="*/ 69 w 198"/>
                    <a:gd name="T17" fmla="*/ 160 h 160"/>
                    <a:gd name="T18" fmla="*/ 130 w 198"/>
                    <a:gd name="T19" fmla="*/ 160 h 160"/>
                    <a:gd name="T20" fmla="*/ 142 w 198"/>
                    <a:gd name="T21" fmla="*/ 156 h 160"/>
                    <a:gd name="T22" fmla="*/ 154 w 198"/>
                    <a:gd name="T23" fmla="*/ 149 h 160"/>
                    <a:gd name="T24" fmla="*/ 161 w 198"/>
                    <a:gd name="T25" fmla="*/ 139 h 160"/>
                    <a:gd name="T26" fmla="*/ 165 w 198"/>
                    <a:gd name="T27" fmla="*/ 125 h 160"/>
                    <a:gd name="T28" fmla="*/ 163 w 198"/>
                    <a:gd name="T29" fmla="*/ 80 h 160"/>
                    <a:gd name="T30" fmla="*/ 168 w 198"/>
                    <a:gd name="T31" fmla="*/ 63 h 160"/>
                    <a:gd name="T32" fmla="*/ 177 w 198"/>
                    <a:gd name="T33" fmla="*/ 49 h 160"/>
                    <a:gd name="T34" fmla="*/ 194 w 198"/>
                    <a:gd name="T35" fmla="*/ 38 h 160"/>
                    <a:gd name="T36" fmla="*/ 198 w 198"/>
                    <a:gd name="T37" fmla="*/ 37 h 160"/>
                    <a:gd name="T38" fmla="*/ 196 w 198"/>
                    <a:gd name="T39" fmla="*/ 35 h 160"/>
                    <a:gd name="T40" fmla="*/ 180 w 198"/>
                    <a:gd name="T41" fmla="*/ 30 h 160"/>
                    <a:gd name="T42" fmla="*/ 163 w 198"/>
                    <a:gd name="T43" fmla="*/ 28 h 160"/>
                    <a:gd name="T44" fmla="*/ 160 w 198"/>
                    <a:gd name="T45" fmla="*/ 17 h 160"/>
                    <a:gd name="T46" fmla="*/ 140 w 198"/>
                    <a:gd name="T47" fmla="*/ 2 h 160"/>
                    <a:gd name="T48" fmla="*/ 130 w 198"/>
                    <a:gd name="T49" fmla="*/ 0 h 160"/>
                    <a:gd name="T50" fmla="*/ 69 w 198"/>
                    <a:gd name="T51" fmla="*/ 0 h 160"/>
                    <a:gd name="T52" fmla="*/ 57 w 198"/>
                    <a:gd name="T53" fmla="*/ 2 h 160"/>
                    <a:gd name="T54" fmla="*/ 38 w 198"/>
                    <a:gd name="T55" fmla="*/ 17 h 160"/>
                    <a:gd name="T56" fmla="*/ 34 w 198"/>
                    <a:gd name="T57" fmla="*/ 28 h 160"/>
                    <a:gd name="T58" fmla="*/ 17 w 198"/>
                    <a:gd name="T59" fmla="*/ 30 h 160"/>
                    <a:gd name="T60" fmla="*/ 1 w 198"/>
                    <a:gd name="T61" fmla="*/ 35 h 160"/>
                    <a:gd name="T62" fmla="*/ 0 w 198"/>
                    <a:gd name="T63" fmla="*/ 37 h 160"/>
                    <a:gd name="T64" fmla="*/ 3 w 198"/>
                    <a:gd name="T65" fmla="*/ 3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3" y="38"/>
                      </a:moveTo>
                      <a:lnTo>
                        <a:pt x="3" y="38"/>
                      </a:lnTo>
                      <a:lnTo>
                        <a:pt x="14" y="43"/>
                      </a:lnTo>
                      <a:lnTo>
                        <a:pt x="21" y="49"/>
                      </a:lnTo>
                      <a:lnTo>
                        <a:pt x="26" y="56"/>
                      </a:lnTo>
                      <a:lnTo>
                        <a:pt x="29" y="63"/>
                      </a:lnTo>
                      <a:lnTo>
                        <a:pt x="33" y="75"/>
                      </a:lnTo>
                      <a:lnTo>
                        <a:pt x="34" y="80"/>
                      </a:lnTo>
                      <a:lnTo>
                        <a:pt x="34" y="125"/>
                      </a:lnTo>
                      <a:lnTo>
                        <a:pt x="34" y="125"/>
                      </a:lnTo>
                      <a:lnTo>
                        <a:pt x="34" y="132"/>
                      </a:lnTo>
                      <a:lnTo>
                        <a:pt x="36" y="139"/>
                      </a:lnTo>
                      <a:lnTo>
                        <a:pt x="40" y="144"/>
                      </a:lnTo>
                      <a:lnTo>
                        <a:pt x="43" y="149"/>
                      </a:lnTo>
                      <a:lnTo>
                        <a:pt x="48" y="155"/>
                      </a:lnTo>
                      <a:lnTo>
                        <a:pt x="55" y="156"/>
                      </a:lnTo>
                      <a:lnTo>
                        <a:pt x="61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7" y="160"/>
                      </a:lnTo>
                      <a:lnTo>
                        <a:pt x="142" y="156"/>
                      </a:lnTo>
                      <a:lnTo>
                        <a:pt x="149" y="155"/>
                      </a:lnTo>
                      <a:lnTo>
                        <a:pt x="154" y="149"/>
                      </a:lnTo>
                      <a:lnTo>
                        <a:pt x="158" y="144"/>
                      </a:lnTo>
                      <a:lnTo>
                        <a:pt x="161" y="139"/>
                      </a:lnTo>
                      <a:lnTo>
                        <a:pt x="163" y="132"/>
                      </a:lnTo>
                      <a:lnTo>
                        <a:pt x="165" y="125"/>
                      </a:lnTo>
                      <a:lnTo>
                        <a:pt x="163" y="80"/>
                      </a:lnTo>
                      <a:lnTo>
                        <a:pt x="163" y="80"/>
                      </a:lnTo>
                      <a:lnTo>
                        <a:pt x="165" y="75"/>
                      </a:lnTo>
                      <a:lnTo>
                        <a:pt x="168" y="63"/>
                      </a:lnTo>
                      <a:lnTo>
                        <a:pt x="172" y="56"/>
                      </a:lnTo>
                      <a:lnTo>
                        <a:pt x="177" y="49"/>
                      </a:lnTo>
                      <a:lnTo>
                        <a:pt x="184" y="43"/>
                      </a:lnTo>
                      <a:lnTo>
                        <a:pt x="194" y="38"/>
                      </a:lnTo>
                      <a:lnTo>
                        <a:pt x="194" y="38"/>
                      </a:lnTo>
                      <a:lnTo>
                        <a:pt x="198" y="37"/>
                      </a:lnTo>
                      <a:lnTo>
                        <a:pt x="198" y="35"/>
                      </a:lnTo>
                      <a:lnTo>
                        <a:pt x="196" y="35"/>
                      </a:lnTo>
                      <a:lnTo>
                        <a:pt x="193" y="33"/>
                      </a:lnTo>
                      <a:lnTo>
                        <a:pt x="180" y="30"/>
                      </a:lnTo>
                      <a:lnTo>
                        <a:pt x="163" y="28"/>
                      </a:lnTo>
                      <a:lnTo>
                        <a:pt x="163" y="28"/>
                      </a:lnTo>
                      <a:lnTo>
                        <a:pt x="161" y="23"/>
                      </a:lnTo>
                      <a:lnTo>
                        <a:pt x="160" y="17"/>
                      </a:lnTo>
                      <a:lnTo>
                        <a:pt x="151" y="9"/>
                      </a:lnTo>
                      <a:lnTo>
                        <a:pt x="140" y="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2" y="0"/>
                      </a:lnTo>
                      <a:lnTo>
                        <a:pt x="57" y="2"/>
                      </a:lnTo>
                      <a:lnTo>
                        <a:pt x="47" y="9"/>
                      </a:lnTo>
                      <a:lnTo>
                        <a:pt x="38" y="17"/>
                      </a:lnTo>
                      <a:lnTo>
                        <a:pt x="36" y="23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17" y="30"/>
                      </a:lnTo>
                      <a:lnTo>
                        <a:pt x="5" y="33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3" y="38"/>
                      </a:lnTo>
                      <a:lnTo>
                        <a:pt x="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5" name="Freeform 70"/>
                <p:cNvSpPr>
                  <a:spLocks/>
                </p:cNvSpPr>
                <p:nvPr/>
              </p:nvSpPr>
              <p:spPr bwMode="auto">
                <a:xfrm rot="19970777">
                  <a:off x="7697151" y="2502114"/>
                  <a:ext cx="67457" cy="67457"/>
                </a:xfrm>
                <a:custGeom>
                  <a:avLst/>
                  <a:gdLst>
                    <a:gd name="T0" fmla="*/ 7 w 191"/>
                    <a:gd name="T1" fmla="*/ 141 h 191"/>
                    <a:gd name="T2" fmla="*/ 26 w 191"/>
                    <a:gd name="T3" fmla="*/ 136 h 191"/>
                    <a:gd name="T4" fmla="*/ 42 w 191"/>
                    <a:gd name="T5" fmla="*/ 139 h 191"/>
                    <a:gd name="T6" fmla="*/ 58 w 191"/>
                    <a:gd name="T7" fmla="*/ 149 h 191"/>
                    <a:gd name="T8" fmla="*/ 89 w 191"/>
                    <a:gd name="T9" fmla="*/ 181 h 191"/>
                    <a:gd name="T10" fmla="*/ 101 w 191"/>
                    <a:gd name="T11" fmla="*/ 188 h 191"/>
                    <a:gd name="T12" fmla="*/ 113 w 191"/>
                    <a:gd name="T13" fmla="*/ 191 h 191"/>
                    <a:gd name="T14" fmla="*/ 127 w 191"/>
                    <a:gd name="T15" fmla="*/ 188 h 191"/>
                    <a:gd name="T16" fmla="*/ 138 w 191"/>
                    <a:gd name="T17" fmla="*/ 181 h 191"/>
                    <a:gd name="T18" fmla="*/ 181 w 191"/>
                    <a:gd name="T19" fmla="*/ 137 h 191"/>
                    <a:gd name="T20" fmla="*/ 188 w 191"/>
                    <a:gd name="T21" fmla="*/ 127 h 191"/>
                    <a:gd name="T22" fmla="*/ 191 w 191"/>
                    <a:gd name="T23" fmla="*/ 113 h 191"/>
                    <a:gd name="T24" fmla="*/ 188 w 191"/>
                    <a:gd name="T25" fmla="*/ 101 h 191"/>
                    <a:gd name="T26" fmla="*/ 181 w 191"/>
                    <a:gd name="T27" fmla="*/ 89 h 191"/>
                    <a:gd name="T28" fmla="*/ 150 w 191"/>
                    <a:gd name="T29" fmla="*/ 57 h 191"/>
                    <a:gd name="T30" fmla="*/ 139 w 191"/>
                    <a:gd name="T31" fmla="*/ 42 h 191"/>
                    <a:gd name="T32" fmla="*/ 136 w 191"/>
                    <a:gd name="T33" fmla="*/ 26 h 191"/>
                    <a:gd name="T34" fmla="*/ 141 w 191"/>
                    <a:gd name="T35" fmla="*/ 7 h 191"/>
                    <a:gd name="T36" fmla="*/ 143 w 191"/>
                    <a:gd name="T37" fmla="*/ 4 h 191"/>
                    <a:gd name="T38" fmla="*/ 139 w 191"/>
                    <a:gd name="T39" fmla="*/ 0 h 191"/>
                    <a:gd name="T40" fmla="*/ 125 w 191"/>
                    <a:gd name="T41" fmla="*/ 10 h 191"/>
                    <a:gd name="T42" fmla="*/ 111 w 191"/>
                    <a:gd name="T43" fmla="*/ 21 h 191"/>
                    <a:gd name="T44" fmla="*/ 101 w 191"/>
                    <a:gd name="T45" fmla="*/ 16 h 191"/>
                    <a:gd name="T46" fmla="*/ 78 w 191"/>
                    <a:gd name="T47" fmla="*/ 17 h 191"/>
                    <a:gd name="T48" fmla="*/ 68 w 191"/>
                    <a:gd name="T49" fmla="*/ 24 h 191"/>
                    <a:gd name="T50" fmla="*/ 25 w 191"/>
                    <a:gd name="T51" fmla="*/ 68 h 191"/>
                    <a:gd name="T52" fmla="*/ 18 w 191"/>
                    <a:gd name="T53" fmla="*/ 78 h 191"/>
                    <a:gd name="T54" fmla="*/ 16 w 191"/>
                    <a:gd name="T55" fmla="*/ 101 h 191"/>
                    <a:gd name="T56" fmla="*/ 21 w 191"/>
                    <a:gd name="T57" fmla="*/ 111 h 191"/>
                    <a:gd name="T58" fmla="*/ 11 w 191"/>
                    <a:gd name="T59" fmla="*/ 125 h 191"/>
                    <a:gd name="T60" fmla="*/ 2 w 191"/>
                    <a:gd name="T61" fmla="*/ 139 h 191"/>
                    <a:gd name="T62" fmla="*/ 4 w 191"/>
                    <a:gd name="T63" fmla="*/ 142 h 191"/>
                    <a:gd name="T64" fmla="*/ 7 w 191"/>
                    <a:gd name="T65" fmla="*/ 141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7" y="141"/>
                      </a:moveTo>
                      <a:lnTo>
                        <a:pt x="7" y="141"/>
                      </a:lnTo>
                      <a:lnTo>
                        <a:pt x="18" y="137"/>
                      </a:lnTo>
                      <a:lnTo>
                        <a:pt x="26" y="136"/>
                      </a:lnTo>
                      <a:lnTo>
                        <a:pt x="35" y="137"/>
                      </a:lnTo>
                      <a:lnTo>
                        <a:pt x="42" y="139"/>
                      </a:lnTo>
                      <a:lnTo>
                        <a:pt x="52" y="146"/>
                      </a:lnTo>
                      <a:lnTo>
                        <a:pt x="58" y="149"/>
                      </a:lnTo>
                      <a:lnTo>
                        <a:pt x="89" y="181"/>
                      </a:lnTo>
                      <a:lnTo>
                        <a:pt x="89" y="181"/>
                      </a:lnTo>
                      <a:lnTo>
                        <a:pt x="94" y="184"/>
                      </a:lnTo>
                      <a:lnTo>
                        <a:pt x="101" y="188"/>
                      </a:lnTo>
                      <a:lnTo>
                        <a:pt x="106" y="189"/>
                      </a:lnTo>
                      <a:lnTo>
                        <a:pt x="113" y="191"/>
                      </a:lnTo>
                      <a:lnTo>
                        <a:pt x="120" y="189"/>
                      </a:lnTo>
                      <a:lnTo>
                        <a:pt x="127" y="188"/>
                      </a:lnTo>
                      <a:lnTo>
                        <a:pt x="132" y="184"/>
                      </a:lnTo>
                      <a:lnTo>
                        <a:pt x="138" y="181"/>
                      </a:lnTo>
                      <a:lnTo>
                        <a:pt x="181" y="137"/>
                      </a:lnTo>
                      <a:lnTo>
                        <a:pt x="181" y="137"/>
                      </a:lnTo>
                      <a:lnTo>
                        <a:pt x="184" y="132"/>
                      </a:lnTo>
                      <a:lnTo>
                        <a:pt x="188" y="127"/>
                      </a:lnTo>
                      <a:lnTo>
                        <a:pt x="190" y="120"/>
                      </a:lnTo>
                      <a:lnTo>
                        <a:pt x="191" y="113"/>
                      </a:lnTo>
                      <a:lnTo>
                        <a:pt x="190" y="106"/>
                      </a:lnTo>
                      <a:lnTo>
                        <a:pt x="188" y="101"/>
                      </a:lnTo>
                      <a:lnTo>
                        <a:pt x="184" y="94"/>
                      </a:lnTo>
                      <a:lnTo>
                        <a:pt x="181" y="89"/>
                      </a:lnTo>
                      <a:lnTo>
                        <a:pt x="150" y="57"/>
                      </a:lnTo>
                      <a:lnTo>
                        <a:pt x="150" y="57"/>
                      </a:lnTo>
                      <a:lnTo>
                        <a:pt x="146" y="52"/>
                      </a:lnTo>
                      <a:lnTo>
                        <a:pt x="139" y="42"/>
                      </a:lnTo>
                      <a:lnTo>
                        <a:pt x="138" y="35"/>
                      </a:lnTo>
                      <a:lnTo>
                        <a:pt x="136" y="26"/>
                      </a:lnTo>
                      <a:lnTo>
                        <a:pt x="138" y="17"/>
                      </a:lnTo>
                      <a:lnTo>
                        <a:pt x="141" y="7"/>
                      </a:lnTo>
                      <a:lnTo>
                        <a:pt x="141" y="7"/>
                      </a:lnTo>
                      <a:lnTo>
                        <a:pt x="143" y="4"/>
                      </a:lnTo>
                      <a:lnTo>
                        <a:pt x="141" y="0"/>
                      </a:lnTo>
                      <a:lnTo>
                        <a:pt x="139" y="0"/>
                      </a:lnTo>
                      <a:lnTo>
                        <a:pt x="136" y="2"/>
                      </a:lnTo>
                      <a:lnTo>
                        <a:pt x="125" y="10"/>
                      </a:lnTo>
                      <a:lnTo>
                        <a:pt x="111" y="21"/>
                      </a:lnTo>
                      <a:lnTo>
                        <a:pt x="111" y="21"/>
                      </a:lnTo>
                      <a:lnTo>
                        <a:pt x="106" y="17"/>
                      </a:lnTo>
                      <a:lnTo>
                        <a:pt x="101" y="16"/>
                      </a:lnTo>
                      <a:lnTo>
                        <a:pt x="89" y="14"/>
                      </a:lnTo>
                      <a:lnTo>
                        <a:pt x="78" y="17"/>
                      </a:lnTo>
                      <a:lnTo>
                        <a:pt x="73" y="21"/>
                      </a:lnTo>
                      <a:lnTo>
                        <a:pt x="68" y="24"/>
                      </a:lnTo>
                      <a:lnTo>
                        <a:pt x="25" y="68"/>
                      </a:lnTo>
                      <a:lnTo>
                        <a:pt x="25" y="68"/>
                      </a:lnTo>
                      <a:lnTo>
                        <a:pt x="21" y="73"/>
                      </a:lnTo>
                      <a:lnTo>
                        <a:pt x="18" y="78"/>
                      </a:lnTo>
                      <a:lnTo>
                        <a:pt x="14" y="89"/>
                      </a:lnTo>
                      <a:lnTo>
                        <a:pt x="16" y="101"/>
                      </a:lnTo>
                      <a:lnTo>
                        <a:pt x="18" y="106"/>
                      </a:lnTo>
                      <a:lnTo>
                        <a:pt x="21" y="111"/>
                      </a:lnTo>
                      <a:lnTo>
                        <a:pt x="21" y="111"/>
                      </a:lnTo>
                      <a:lnTo>
                        <a:pt x="11" y="125"/>
                      </a:lnTo>
                      <a:lnTo>
                        <a:pt x="2" y="136"/>
                      </a:lnTo>
                      <a:lnTo>
                        <a:pt x="2" y="139"/>
                      </a:lnTo>
                      <a:lnTo>
                        <a:pt x="0" y="141"/>
                      </a:lnTo>
                      <a:lnTo>
                        <a:pt x="4" y="142"/>
                      </a:lnTo>
                      <a:lnTo>
                        <a:pt x="7" y="141"/>
                      </a:lnTo>
                      <a:lnTo>
                        <a:pt x="7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7" name="Freeform 71"/>
                <p:cNvSpPr>
                  <a:spLocks/>
                </p:cNvSpPr>
                <p:nvPr/>
              </p:nvSpPr>
              <p:spPr bwMode="auto">
                <a:xfrm rot="19970777">
                  <a:off x="7697634" y="2400233"/>
                  <a:ext cx="56806" cy="70297"/>
                </a:xfrm>
                <a:custGeom>
                  <a:avLst/>
                  <a:gdLst>
                    <a:gd name="T0" fmla="*/ 39 w 160"/>
                    <a:gd name="T1" fmla="*/ 195 h 199"/>
                    <a:gd name="T2" fmla="*/ 49 w 160"/>
                    <a:gd name="T3" fmla="*/ 178 h 199"/>
                    <a:gd name="T4" fmla="*/ 63 w 160"/>
                    <a:gd name="T5" fmla="*/ 169 h 199"/>
                    <a:gd name="T6" fmla="*/ 80 w 160"/>
                    <a:gd name="T7" fmla="*/ 164 h 199"/>
                    <a:gd name="T8" fmla="*/ 125 w 160"/>
                    <a:gd name="T9" fmla="*/ 164 h 199"/>
                    <a:gd name="T10" fmla="*/ 139 w 160"/>
                    <a:gd name="T11" fmla="*/ 162 h 199"/>
                    <a:gd name="T12" fmla="*/ 150 w 160"/>
                    <a:gd name="T13" fmla="*/ 155 h 199"/>
                    <a:gd name="T14" fmla="*/ 157 w 160"/>
                    <a:gd name="T15" fmla="*/ 143 h 199"/>
                    <a:gd name="T16" fmla="*/ 160 w 160"/>
                    <a:gd name="T17" fmla="*/ 129 h 199"/>
                    <a:gd name="T18" fmla="*/ 160 w 160"/>
                    <a:gd name="T19" fmla="*/ 68 h 199"/>
                    <a:gd name="T20" fmla="*/ 157 w 160"/>
                    <a:gd name="T21" fmla="*/ 56 h 199"/>
                    <a:gd name="T22" fmla="*/ 150 w 160"/>
                    <a:gd name="T23" fmla="*/ 44 h 199"/>
                    <a:gd name="T24" fmla="*/ 139 w 160"/>
                    <a:gd name="T25" fmla="*/ 37 h 199"/>
                    <a:gd name="T26" fmla="*/ 125 w 160"/>
                    <a:gd name="T27" fmla="*/ 33 h 199"/>
                    <a:gd name="T28" fmla="*/ 80 w 160"/>
                    <a:gd name="T29" fmla="*/ 33 h 199"/>
                    <a:gd name="T30" fmla="*/ 63 w 160"/>
                    <a:gd name="T31" fmla="*/ 30 h 199"/>
                    <a:gd name="T32" fmla="*/ 49 w 160"/>
                    <a:gd name="T33" fmla="*/ 21 h 199"/>
                    <a:gd name="T34" fmla="*/ 39 w 160"/>
                    <a:gd name="T35" fmla="*/ 4 h 199"/>
                    <a:gd name="T36" fmla="*/ 37 w 160"/>
                    <a:gd name="T37" fmla="*/ 0 h 199"/>
                    <a:gd name="T38" fmla="*/ 35 w 160"/>
                    <a:gd name="T39" fmla="*/ 2 h 199"/>
                    <a:gd name="T40" fmla="*/ 30 w 160"/>
                    <a:gd name="T41" fmla="*/ 18 h 199"/>
                    <a:gd name="T42" fmla="*/ 28 w 160"/>
                    <a:gd name="T43" fmla="*/ 35 h 199"/>
                    <a:gd name="T44" fmla="*/ 18 w 160"/>
                    <a:gd name="T45" fmla="*/ 39 h 199"/>
                    <a:gd name="T46" fmla="*/ 2 w 160"/>
                    <a:gd name="T47" fmla="*/ 58 h 199"/>
                    <a:gd name="T48" fmla="*/ 0 w 160"/>
                    <a:gd name="T49" fmla="*/ 68 h 199"/>
                    <a:gd name="T50" fmla="*/ 0 w 160"/>
                    <a:gd name="T51" fmla="*/ 129 h 199"/>
                    <a:gd name="T52" fmla="*/ 2 w 160"/>
                    <a:gd name="T53" fmla="*/ 141 h 199"/>
                    <a:gd name="T54" fmla="*/ 18 w 160"/>
                    <a:gd name="T55" fmla="*/ 160 h 199"/>
                    <a:gd name="T56" fmla="*/ 28 w 160"/>
                    <a:gd name="T57" fmla="*/ 164 h 199"/>
                    <a:gd name="T58" fmla="*/ 30 w 160"/>
                    <a:gd name="T59" fmla="*/ 181 h 199"/>
                    <a:gd name="T60" fmla="*/ 35 w 160"/>
                    <a:gd name="T61" fmla="*/ 197 h 199"/>
                    <a:gd name="T62" fmla="*/ 37 w 160"/>
                    <a:gd name="T63" fmla="*/ 199 h 199"/>
                    <a:gd name="T64" fmla="*/ 39 w 160"/>
                    <a:gd name="T65" fmla="*/ 195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39" y="195"/>
                      </a:moveTo>
                      <a:lnTo>
                        <a:pt x="39" y="195"/>
                      </a:lnTo>
                      <a:lnTo>
                        <a:pt x="44" y="185"/>
                      </a:lnTo>
                      <a:lnTo>
                        <a:pt x="49" y="178"/>
                      </a:lnTo>
                      <a:lnTo>
                        <a:pt x="56" y="172"/>
                      </a:lnTo>
                      <a:lnTo>
                        <a:pt x="63" y="169"/>
                      </a:lnTo>
                      <a:lnTo>
                        <a:pt x="75" y="165"/>
                      </a:lnTo>
                      <a:lnTo>
                        <a:pt x="80" y="164"/>
                      </a:lnTo>
                      <a:lnTo>
                        <a:pt x="125" y="164"/>
                      </a:lnTo>
                      <a:lnTo>
                        <a:pt x="125" y="164"/>
                      </a:lnTo>
                      <a:lnTo>
                        <a:pt x="132" y="164"/>
                      </a:lnTo>
                      <a:lnTo>
                        <a:pt x="139" y="162"/>
                      </a:lnTo>
                      <a:lnTo>
                        <a:pt x="145" y="159"/>
                      </a:lnTo>
                      <a:lnTo>
                        <a:pt x="150" y="155"/>
                      </a:lnTo>
                      <a:lnTo>
                        <a:pt x="155" y="150"/>
                      </a:lnTo>
                      <a:lnTo>
                        <a:pt x="157" y="143"/>
                      </a:lnTo>
                      <a:lnTo>
                        <a:pt x="160" y="138"/>
                      </a:lnTo>
                      <a:lnTo>
                        <a:pt x="160" y="129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1"/>
                      </a:lnTo>
                      <a:lnTo>
                        <a:pt x="157" y="56"/>
                      </a:lnTo>
                      <a:lnTo>
                        <a:pt x="155" y="49"/>
                      </a:lnTo>
                      <a:lnTo>
                        <a:pt x="150" y="44"/>
                      </a:lnTo>
                      <a:lnTo>
                        <a:pt x="145" y="40"/>
                      </a:lnTo>
                      <a:lnTo>
                        <a:pt x="139" y="37"/>
                      </a:lnTo>
                      <a:lnTo>
                        <a:pt x="132" y="35"/>
                      </a:lnTo>
                      <a:lnTo>
                        <a:pt x="125" y="33"/>
                      </a:lnTo>
                      <a:lnTo>
                        <a:pt x="80" y="33"/>
                      </a:lnTo>
                      <a:lnTo>
                        <a:pt x="80" y="33"/>
                      </a:lnTo>
                      <a:lnTo>
                        <a:pt x="75" y="33"/>
                      </a:lnTo>
                      <a:lnTo>
                        <a:pt x="63" y="30"/>
                      </a:lnTo>
                      <a:lnTo>
                        <a:pt x="56" y="27"/>
                      </a:lnTo>
                      <a:lnTo>
                        <a:pt x="49" y="21"/>
                      </a:lnTo>
                      <a:lnTo>
                        <a:pt x="44" y="14"/>
                      </a:lnTo>
                      <a:lnTo>
                        <a:pt x="39" y="4"/>
                      </a:lnTo>
                      <a:lnTo>
                        <a:pt x="39" y="4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6"/>
                      </a:lnTo>
                      <a:lnTo>
                        <a:pt x="30" y="18"/>
                      </a:lnTo>
                      <a:lnTo>
                        <a:pt x="28" y="35"/>
                      </a:lnTo>
                      <a:lnTo>
                        <a:pt x="28" y="35"/>
                      </a:lnTo>
                      <a:lnTo>
                        <a:pt x="23" y="37"/>
                      </a:lnTo>
                      <a:lnTo>
                        <a:pt x="18" y="39"/>
                      </a:lnTo>
                      <a:lnTo>
                        <a:pt x="9" y="47"/>
                      </a:lnTo>
                      <a:lnTo>
                        <a:pt x="2" y="58"/>
                      </a:lnTo>
                      <a:lnTo>
                        <a:pt x="0" y="63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6"/>
                      </a:lnTo>
                      <a:lnTo>
                        <a:pt x="2" y="141"/>
                      </a:lnTo>
                      <a:lnTo>
                        <a:pt x="9" y="152"/>
                      </a:lnTo>
                      <a:lnTo>
                        <a:pt x="18" y="160"/>
                      </a:lnTo>
                      <a:lnTo>
                        <a:pt x="23" y="162"/>
                      </a:lnTo>
                      <a:lnTo>
                        <a:pt x="28" y="164"/>
                      </a:lnTo>
                      <a:lnTo>
                        <a:pt x="28" y="164"/>
                      </a:lnTo>
                      <a:lnTo>
                        <a:pt x="30" y="181"/>
                      </a:lnTo>
                      <a:lnTo>
                        <a:pt x="33" y="193"/>
                      </a:lnTo>
                      <a:lnTo>
                        <a:pt x="35" y="197"/>
                      </a:lnTo>
                      <a:lnTo>
                        <a:pt x="35" y="199"/>
                      </a:lnTo>
                      <a:lnTo>
                        <a:pt x="37" y="199"/>
                      </a:lnTo>
                      <a:lnTo>
                        <a:pt x="39" y="195"/>
                      </a:lnTo>
                      <a:lnTo>
                        <a:pt x="39" y="1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 rot="19970777">
                  <a:off x="7613705" y="2339067"/>
                  <a:ext cx="67457" cy="68167"/>
                </a:xfrm>
                <a:custGeom>
                  <a:avLst/>
                  <a:gdLst>
                    <a:gd name="T0" fmla="*/ 141 w 191"/>
                    <a:gd name="T1" fmla="*/ 184 h 191"/>
                    <a:gd name="T2" fmla="*/ 136 w 191"/>
                    <a:gd name="T3" fmla="*/ 165 h 191"/>
                    <a:gd name="T4" fmla="*/ 139 w 191"/>
                    <a:gd name="T5" fmla="*/ 149 h 191"/>
                    <a:gd name="T6" fmla="*/ 150 w 191"/>
                    <a:gd name="T7" fmla="*/ 134 h 191"/>
                    <a:gd name="T8" fmla="*/ 181 w 191"/>
                    <a:gd name="T9" fmla="*/ 102 h 191"/>
                    <a:gd name="T10" fmla="*/ 188 w 191"/>
                    <a:gd name="T11" fmla="*/ 90 h 191"/>
                    <a:gd name="T12" fmla="*/ 191 w 191"/>
                    <a:gd name="T13" fmla="*/ 78 h 191"/>
                    <a:gd name="T14" fmla="*/ 188 w 191"/>
                    <a:gd name="T15" fmla="*/ 64 h 191"/>
                    <a:gd name="T16" fmla="*/ 181 w 191"/>
                    <a:gd name="T17" fmla="*/ 54 h 191"/>
                    <a:gd name="T18" fmla="*/ 138 w 191"/>
                    <a:gd name="T19" fmla="*/ 10 h 191"/>
                    <a:gd name="T20" fmla="*/ 127 w 191"/>
                    <a:gd name="T21" fmla="*/ 3 h 191"/>
                    <a:gd name="T22" fmla="*/ 113 w 191"/>
                    <a:gd name="T23" fmla="*/ 0 h 191"/>
                    <a:gd name="T24" fmla="*/ 101 w 191"/>
                    <a:gd name="T25" fmla="*/ 3 h 191"/>
                    <a:gd name="T26" fmla="*/ 89 w 191"/>
                    <a:gd name="T27" fmla="*/ 10 h 191"/>
                    <a:gd name="T28" fmla="*/ 58 w 191"/>
                    <a:gd name="T29" fmla="*/ 42 h 191"/>
                    <a:gd name="T30" fmla="*/ 42 w 191"/>
                    <a:gd name="T31" fmla="*/ 52 h 191"/>
                    <a:gd name="T32" fmla="*/ 26 w 191"/>
                    <a:gd name="T33" fmla="*/ 55 h 191"/>
                    <a:gd name="T34" fmla="*/ 7 w 191"/>
                    <a:gd name="T35" fmla="*/ 50 h 191"/>
                    <a:gd name="T36" fmla="*/ 4 w 191"/>
                    <a:gd name="T37" fmla="*/ 49 h 191"/>
                    <a:gd name="T38" fmla="*/ 2 w 191"/>
                    <a:gd name="T39" fmla="*/ 52 h 191"/>
                    <a:gd name="T40" fmla="*/ 11 w 191"/>
                    <a:gd name="T41" fmla="*/ 66 h 191"/>
                    <a:gd name="T42" fmla="*/ 21 w 191"/>
                    <a:gd name="T43" fmla="*/ 80 h 191"/>
                    <a:gd name="T44" fmla="*/ 16 w 191"/>
                    <a:gd name="T45" fmla="*/ 90 h 191"/>
                    <a:gd name="T46" fmla="*/ 18 w 191"/>
                    <a:gd name="T47" fmla="*/ 113 h 191"/>
                    <a:gd name="T48" fmla="*/ 25 w 191"/>
                    <a:gd name="T49" fmla="*/ 123 h 191"/>
                    <a:gd name="T50" fmla="*/ 68 w 191"/>
                    <a:gd name="T51" fmla="*/ 167 h 191"/>
                    <a:gd name="T52" fmla="*/ 78 w 191"/>
                    <a:gd name="T53" fmla="*/ 174 h 191"/>
                    <a:gd name="T54" fmla="*/ 101 w 191"/>
                    <a:gd name="T55" fmla="*/ 175 h 191"/>
                    <a:gd name="T56" fmla="*/ 111 w 191"/>
                    <a:gd name="T57" fmla="*/ 170 h 191"/>
                    <a:gd name="T58" fmla="*/ 125 w 191"/>
                    <a:gd name="T59" fmla="*/ 181 h 191"/>
                    <a:gd name="T60" fmla="*/ 139 w 191"/>
                    <a:gd name="T61" fmla="*/ 191 h 191"/>
                    <a:gd name="T62" fmla="*/ 143 w 191"/>
                    <a:gd name="T63" fmla="*/ 187 h 191"/>
                    <a:gd name="T64" fmla="*/ 141 w 191"/>
                    <a:gd name="T65" fmla="*/ 184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41" y="184"/>
                      </a:moveTo>
                      <a:lnTo>
                        <a:pt x="141" y="184"/>
                      </a:lnTo>
                      <a:lnTo>
                        <a:pt x="138" y="174"/>
                      </a:lnTo>
                      <a:lnTo>
                        <a:pt x="136" y="165"/>
                      </a:lnTo>
                      <a:lnTo>
                        <a:pt x="138" y="156"/>
                      </a:lnTo>
                      <a:lnTo>
                        <a:pt x="139" y="149"/>
                      </a:lnTo>
                      <a:lnTo>
                        <a:pt x="146" y="139"/>
                      </a:lnTo>
                      <a:lnTo>
                        <a:pt x="150" y="134"/>
                      </a:lnTo>
                      <a:lnTo>
                        <a:pt x="181" y="102"/>
                      </a:lnTo>
                      <a:lnTo>
                        <a:pt x="181" y="102"/>
                      </a:lnTo>
                      <a:lnTo>
                        <a:pt x="184" y="97"/>
                      </a:lnTo>
                      <a:lnTo>
                        <a:pt x="188" y="90"/>
                      </a:lnTo>
                      <a:lnTo>
                        <a:pt x="190" y="85"/>
                      </a:lnTo>
                      <a:lnTo>
                        <a:pt x="191" y="78"/>
                      </a:lnTo>
                      <a:lnTo>
                        <a:pt x="190" y="71"/>
                      </a:lnTo>
                      <a:lnTo>
                        <a:pt x="188" y="64"/>
                      </a:lnTo>
                      <a:lnTo>
                        <a:pt x="184" y="59"/>
                      </a:lnTo>
                      <a:lnTo>
                        <a:pt x="181" y="54"/>
                      </a:lnTo>
                      <a:lnTo>
                        <a:pt x="138" y="10"/>
                      </a:lnTo>
                      <a:lnTo>
                        <a:pt x="138" y="10"/>
                      </a:lnTo>
                      <a:lnTo>
                        <a:pt x="132" y="7"/>
                      </a:lnTo>
                      <a:lnTo>
                        <a:pt x="127" y="3"/>
                      </a:lnTo>
                      <a:lnTo>
                        <a:pt x="120" y="2"/>
                      </a:lnTo>
                      <a:lnTo>
                        <a:pt x="113" y="0"/>
                      </a:lnTo>
                      <a:lnTo>
                        <a:pt x="106" y="2"/>
                      </a:lnTo>
                      <a:lnTo>
                        <a:pt x="101" y="3"/>
                      </a:lnTo>
                      <a:lnTo>
                        <a:pt x="94" y="7"/>
                      </a:lnTo>
                      <a:lnTo>
                        <a:pt x="89" y="10"/>
                      </a:lnTo>
                      <a:lnTo>
                        <a:pt x="58" y="42"/>
                      </a:lnTo>
                      <a:lnTo>
                        <a:pt x="58" y="42"/>
                      </a:lnTo>
                      <a:lnTo>
                        <a:pt x="52" y="45"/>
                      </a:lnTo>
                      <a:lnTo>
                        <a:pt x="42" y="52"/>
                      </a:lnTo>
                      <a:lnTo>
                        <a:pt x="35" y="54"/>
                      </a:lnTo>
                      <a:lnTo>
                        <a:pt x="26" y="55"/>
                      </a:lnTo>
                      <a:lnTo>
                        <a:pt x="18" y="54"/>
                      </a:lnTo>
                      <a:lnTo>
                        <a:pt x="7" y="50"/>
                      </a:lnTo>
                      <a:lnTo>
                        <a:pt x="7" y="50"/>
                      </a:lnTo>
                      <a:lnTo>
                        <a:pt x="4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11" y="66"/>
                      </a:lnTo>
                      <a:lnTo>
                        <a:pt x="21" y="80"/>
                      </a:lnTo>
                      <a:lnTo>
                        <a:pt x="21" y="80"/>
                      </a:lnTo>
                      <a:lnTo>
                        <a:pt x="18" y="85"/>
                      </a:lnTo>
                      <a:lnTo>
                        <a:pt x="16" y="90"/>
                      </a:lnTo>
                      <a:lnTo>
                        <a:pt x="14" y="102"/>
                      </a:lnTo>
                      <a:lnTo>
                        <a:pt x="18" y="113"/>
                      </a:lnTo>
                      <a:lnTo>
                        <a:pt x="21" y="118"/>
                      </a:lnTo>
                      <a:lnTo>
                        <a:pt x="25" y="123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73" y="170"/>
                      </a:lnTo>
                      <a:lnTo>
                        <a:pt x="78" y="174"/>
                      </a:lnTo>
                      <a:lnTo>
                        <a:pt x="89" y="177"/>
                      </a:lnTo>
                      <a:lnTo>
                        <a:pt x="101" y="175"/>
                      </a:lnTo>
                      <a:lnTo>
                        <a:pt x="106" y="174"/>
                      </a:lnTo>
                      <a:lnTo>
                        <a:pt x="111" y="170"/>
                      </a:lnTo>
                      <a:lnTo>
                        <a:pt x="111" y="170"/>
                      </a:lnTo>
                      <a:lnTo>
                        <a:pt x="125" y="181"/>
                      </a:lnTo>
                      <a:lnTo>
                        <a:pt x="136" y="189"/>
                      </a:lnTo>
                      <a:lnTo>
                        <a:pt x="139" y="191"/>
                      </a:lnTo>
                      <a:lnTo>
                        <a:pt x="141" y="191"/>
                      </a:lnTo>
                      <a:lnTo>
                        <a:pt x="143" y="187"/>
                      </a:lnTo>
                      <a:lnTo>
                        <a:pt x="141" y="184"/>
                      </a:lnTo>
                      <a:lnTo>
                        <a:pt x="14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163" name="직사각형 162"/>
            <p:cNvSpPr/>
            <p:nvPr/>
          </p:nvSpPr>
          <p:spPr>
            <a:xfrm>
              <a:off x="773772" y="4414734"/>
              <a:ext cx="1774492" cy="68400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평가결과 분석</a:t>
              </a:r>
            </a:p>
          </p:txBody>
        </p:sp>
        <p:sp>
          <p:nvSpPr>
            <p:cNvPr id="164" name="타원 163"/>
            <p:cNvSpPr/>
            <p:nvPr/>
          </p:nvSpPr>
          <p:spPr>
            <a:xfrm>
              <a:off x="1026016" y="4262578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5" name="그룹 164"/>
            <p:cNvGrpSpPr/>
            <p:nvPr/>
          </p:nvGrpSpPr>
          <p:grpSpPr>
            <a:xfrm>
              <a:off x="1373854" y="3282273"/>
              <a:ext cx="574329" cy="1074570"/>
              <a:chOff x="5596402" y="3583611"/>
              <a:chExt cx="631094" cy="1187801"/>
            </a:xfrm>
            <a:solidFill>
              <a:schemeClr val="bg2">
                <a:lumMod val="50000"/>
              </a:schemeClr>
            </a:solidFill>
          </p:grpSpPr>
          <p:sp>
            <p:nvSpPr>
              <p:cNvPr id="166" name="Freeform 6"/>
              <p:cNvSpPr>
                <a:spLocks/>
              </p:cNvSpPr>
              <p:nvPr/>
            </p:nvSpPr>
            <p:spPr bwMode="auto">
              <a:xfrm>
                <a:off x="5814765" y="3583611"/>
                <a:ext cx="194367" cy="194367"/>
              </a:xfrm>
              <a:custGeom>
                <a:avLst/>
                <a:gdLst>
                  <a:gd name="T0" fmla="*/ 40 w 81"/>
                  <a:gd name="T1" fmla="*/ 0 h 81"/>
                  <a:gd name="T2" fmla="*/ 40 w 81"/>
                  <a:gd name="T3" fmla="*/ 0 h 81"/>
                  <a:gd name="T4" fmla="*/ 49 w 81"/>
                  <a:gd name="T5" fmla="*/ 1 h 81"/>
                  <a:gd name="T6" fmla="*/ 56 w 81"/>
                  <a:gd name="T7" fmla="*/ 3 h 81"/>
                  <a:gd name="T8" fmla="*/ 64 w 81"/>
                  <a:gd name="T9" fmla="*/ 6 h 81"/>
                  <a:gd name="T10" fmla="*/ 69 w 81"/>
                  <a:gd name="T11" fmla="*/ 11 h 81"/>
                  <a:gd name="T12" fmla="*/ 74 w 81"/>
                  <a:gd name="T13" fmla="*/ 18 h 81"/>
                  <a:gd name="T14" fmla="*/ 77 w 81"/>
                  <a:gd name="T15" fmla="*/ 25 h 81"/>
                  <a:gd name="T16" fmla="*/ 80 w 81"/>
                  <a:gd name="T17" fmla="*/ 33 h 81"/>
                  <a:gd name="T18" fmla="*/ 81 w 81"/>
                  <a:gd name="T19" fmla="*/ 40 h 81"/>
                  <a:gd name="T20" fmla="*/ 81 w 81"/>
                  <a:gd name="T21" fmla="*/ 40 h 81"/>
                  <a:gd name="T22" fmla="*/ 80 w 81"/>
                  <a:gd name="T23" fmla="*/ 49 h 81"/>
                  <a:gd name="T24" fmla="*/ 77 w 81"/>
                  <a:gd name="T25" fmla="*/ 56 h 81"/>
                  <a:gd name="T26" fmla="*/ 74 w 81"/>
                  <a:gd name="T27" fmla="*/ 63 h 81"/>
                  <a:gd name="T28" fmla="*/ 69 w 81"/>
                  <a:gd name="T29" fmla="*/ 69 h 81"/>
                  <a:gd name="T30" fmla="*/ 64 w 81"/>
                  <a:gd name="T31" fmla="*/ 74 h 81"/>
                  <a:gd name="T32" fmla="*/ 56 w 81"/>
                  <a:gd name="T33" fmla="*/ 78 h 81"/>
                  <a:gd name="T34" fmla="*/ 49 w 81"/>
                  <a:gd name="T35" fmla="*/ 80 h 81"/>
                  <a:gd name="T36" fmla="*/ 40 w 81"/>
                  <a:gd name="T37" fmla="*/ 81 h 81"/>
                  <a:gd name="T38" fmla="*/ 40 w 81"/>
                  <a:gd name="T39" fmla="*/ 81 h 81"/>
                  <a:gd name="T40" fmla="*/ 32 w 81"/>
                  <a:gd name="T41" fmla="*/ 80 h 81"/>
                  <a:gd name="T42" fmla="*/ 25 w 81"/>
                  <a:gd name="T43" fmla="*/ 78 h 81"/>
                  <a:gd name="T44" fmla="*/ 17 w 81"/>
                  <a:gd name="T45" fmla="*/ 74 h 81"/>
                  <a:gd name="T46" fmla="*/ 12 w 81"/>
                  <a:gd name="T47" fmla="*/ 69 h 81"/>
                  <a:gd name="T48" fmla="*/ 7 w 81"/>
                  <a:gd name="T49" fmla="*/ 63 h 81"/>
                  <a:gd name="T50" fmla="*/ 4 w 81"/>
                  <a:gd name="T51" fmla="*/ 56 h 81"/>
                  <a:gd name="T52" fmla="*/ 1 w 81"/>
                  <a:gd name="T53" fmla="*/ 49 h 81"/>
                  <a:gd name="T54" fmla="*/ 0 w 81"/>
                  <a:gd name="T55" fmla="*/ 40 h 81"/>
                  <a:gd name="T56" fmla="*/ 0 w 81"/>
                  <a:gd name="T57" fmla="*/ 40 h 81"/>
                  <a:gd name="T58" fmla="*/ 1 w 81"/>
                  <a:gd name="T59" fmla="*/ 33 h 81"/>
                  <a:gd name="T60" fmla="*/ 4 w 81"/>
                  <a:gd name="T61" fmla="*/ 25 h 81"/>
                  <a:gd name="T62" fmla="*/ 7 w 81"/>
                  <a:gd name="T63" fmla="*/ 18 h 81"/>
                  <a:gd name="T64" fmla="*/ 12 w 81"/>
                  <a:gd name="T65" fmla="*/ 11 h 81"/>
                  <a:gd name="T66" fmla="*/ 17 w 81"/>
                  <a:gd name="T67" fmla="*/ 6 h 81"/>
                  <a:gd name="T68" fmla="*/ 25 w 81"/>
                  <a:gd name="T69" fmla="*/ 3 h 81"/>
                  <a:gd name="T70" fmla="*/ 32 w 81"/>
                  <a:gd name="T71" fmla="*/ 1 h 81"/>
                  <a:gd name="T72" fmla="*/ 40 w 81"/>
                  <a:gd name="T73" fmla="*/ 0 h 81"/>
                  <a:gd name="T74" fmla="*/ 40 w 81"/>
                  <a:gd name="T7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" h="81">
                    <a:moveTo>
                      <a:pt x="40" y="0"/>
                    </a:moveTo>
                    <a:lnTo>
                      <a:pt x="40" y="0"/>
                    </a:lnTo>
                    <a:lnTo>
                      <a:pt x="49" y="1"/>
                    </a:lnTo>
                    <a:lnTo>
                      <a:pt x="56" y="3"/>
                    </a:lnTo>
                    <a:lnTo>
                      <a:pt x="64" y="6"/>
                    </a:lnTo>
                    <a:lnTo>
                      <a:pt x="69" y="11"/>
                    </a:lnTo>
                    <a:lnTo>
                      <a:pt x="74" y="18"/>
                    </a:lnTo>
                    <a:lnTo>
                      <a:pt x="77" y="25"/>
                    </a:lnTo>
                    <a:lnTo>
                      <a:pt x="80" y="33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80" y="49"/>
                    </a:lnTo>
                    <a:lnTo>
                      <a:pt x="77" y="56"/>
                    </a:lnTo>
                    <a:lnTo>
                      <a:pt x="74" y="63"/>
                    </a:lnTo>
                    <a:lnTo>
                      <a:pt x="69" y="69"/>
                    </a:lnTo>
                    <a:lnTo>
                      <a:pt x="64" y="74"/>
                    </a:lnTo>
                    <a:lnTo>
                      <a:pt x="56" y="78"/>
                    </a:lnTo>
                    <a:lnTo>
                      <a:pt x="49" y="80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2" y="80"/>
                    </a:lnTo>
                    <a:lnTo>
                      <a:pt x="25" y="78"/>
                    </a:lnTo>
                    <a:lnTo>
                      <a:pt x="17" y="74"/>
                    </a:lnTo>
                    <a:lnTo>
                      <a:pt x="12" y="69"/>
                    </a:lnTo>
                    <a:lnTo>
                      <a:pt x="7" y="63"/>
                    </a:lnTo>
                    <a:lnTo>
                      <a:pt x="4" y="56"/>
                    </a:lnTo>
                    <a:lnTo>
                      <a:pt x="1" y="4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33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5" y="3"/>
                    </a:lnTo>
                    <a:lnTo>
                      <a:pt x="32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5715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7" name="Freeform 7"/>
              <p:cNvSpPr>
                <a:spLocks noEditPoints="1"/>
              </p:cNvSpPr>
              <p:nvPr/>
            </p:nvSpPr>
            <p:spPr bwMode="auto">
              <a:xfrm>
                <a:off x="5596402" y="3797175"/>
                <a:ext cx="631094" cy="974237"/>
              </a:xfrm>
              <a:custGeom>
                <a:avLst/>
                <a:gdLst>
                  <a:gd name="T0" fmla="*/ 246 w 263"/>
                  <a:gd name="T1" fmla="*/ 119 h 406"/>
                  <a:gd name="T2" fmla="*/ 219 w 263"/>
                  <a:gd name="T3" fmla="*/ 31 h 406"/>
                  <a:gd name="T4" fmla="*/ 209 w 263"/>
                  <a:gd name="T5" fmla="*/ 14 h 406"/>
                  <a:gd name="T6" fmla="*/ 192 w 263"/>
                  <a:gd name="T7" fmla="*/ 2 h 406"/>
                  <a:gd name="T8" fmla="*/ 86 w 263"/>
                  <a:gd name="T9" fmla="*/ 0 h 406"/>
                  <a:gd name="T10" fmla="*/ 71 w 263"/>
                  <a:gd name="T11" fmla="*/ 2 h 406"/>
                  <a:gd name="T12" fmla="*/ 54 w 263"/>
                  <a:gd name="T13" fmla="*/ 14 h 406"/>
                  <a:gd name="T14" fmla="*/ 44 w 263"/>
                  <a:gd name="T15" fmla="*/ 31 h 406"/>
                  <a:gd name="T16" fmla="*/ 17 w 263"/>
                  <a:gd name="T17" fmla="*/ 119 h 406"/>
                  <a:gd name="T18" fmla="*/ 10 w 263"/>
                  <a:gd name="T19" fmla="*/ 120 h 406"/>
                  <a:gd name="T20" fmla="*/ 0 w 263"/>
                  <a:gd name="T21" fmla="*/ 135 h 406"/>
                  <a:gd name="T22" fmla="*/ 5 w 263"/>
                  <a:gd name="T23" fmla="*/ 146 h 406"/>
                  <a:gd name="T24" fmla="*/ 16 w 263"/>
                  <a:gd name="T25" fmla="*/ 150 h 406"/>
                  <a:gd name="T26" fmla="*/ 81 w 263"/>
                  <a:gd name="T27" fmla="*/ 224 h 406"/>
                  <a:gd name="T28" fmla="*/ 82 w 263"/>
                  <a:gd name="T29" fmla="*/ 387 h 406"/>
                  <a:gd name="T30" fmla="*/ 88 w 263"/>
                  <a:gd name="T31" fmla="*/ 400 h 406"/>
                  <a:gd name="T32" fmla="*/ 100 w 263"/>
                  <a:gd name="T33" fmla="*/ 406 h 406"/>
                  <a:gd name="T34" fmla="*/ 108 w 263"/>
                  <a:gd name="T35" fmla="*/ 406 h 406"/>
                  <a:gd name="T36" fmla="*/ 120 w 263"/>
                  <a:gd name="T37" fmla="*/ 400 h 406"/>
                  <a:gd name="T38" fmla="*/ 126 w 263"/>
                  <a:gd name="T39" fmla="*/ 387 h 406"/>
                  <a:gd name="T40" fmla="*/ 131 w 263"/>
                  <a:gd name="T41" fmla="*/ 236 h 406"/>
                  <a:gd name="T42" fmla="*/ 137 w 263"/>
                  <a:gd name="T43" fmla="*/ 384 h 406"/>
                  <a:gd name="T44" fmla="*/ 141 w 263"/>
                  <a:gd name="T45" fmla="*/ 396 h 406"/>
                  <a:gd name="T46" fmla="*/ 151 w 263"/>
                  <a:gd name="T47" fmla="*/ 404 h 406"/>
                  <a:gd name="T48" fmla="*/ 160 w 263"/>
                  <a:gd name="T49" fmla="*/ 406 h 406"/>
                  <a:gd name="T50" fmla="*/ 172 w 263"/>
                  <a:gd name="T51" fmla="*/ 402 h 406"/>
                  <a:gd name="T52" fmla="*/ 179 w 263"/>
                  <a:gd name="T53" fmla="*/ 392 h 406"/>
                  <a:gd name="T54" fmla="*/ 182 w 263"/>
                  <a:gd name="T55" fmla="*/ 224 h 406"/>
                  <a:gd name="T56" fmla="*/ 246 w 263"/>
                  <a:gd name="T57" fmla="*/ 150 h 406"/>
                  <a:gd name="T58" fmla="*/ 253 w 263"/>
                  <a:gd name="T59" fmla="*/ 149 h 406"/>
                  <a:gd name="T60" fmla="*/ 263 w 263"/>
                  <a:gd name="T61" fmla="*/ 135 h 406"/>
                  <a:gd name="T62" fmla="*/ 258 w 263"/>
                  <a:gd name="T63" fmla="*/ 124 h 406"/>
                  <a:gd name="T64" fmla="*/ 247 w 263"/>
                  <a:gd name="T65" fmla="*/ 119 h 406"/>
                  <a:gd name="T66" fmla="*/ 182 w 263"/>
                  <a:gd name="T67" fmla="*/ 217 h 406"/>
                  <a:gd name="T68" fmla="*/ 127 w 263"/>
                  <a:gd name="T69" fmla="*/ 230 h 406"/>
                  <a:gd name="T70" fmla="*/ 22 w 263"/>
                  <a:gd name="T71" fmla="*/ 149 h 406"/>
                  <a:gd name="T72" fmla="*/ 29 w 263"/>
                  <a:gd name="T73" fmla="*/ 144 h 406"/>
                  <a:gd name="T74" fmla="*/ 31 w 263"/>
                  <a:gd name="T75" fmla="*/ 135 h 406"/>
                  <a:gd name="T76" fmla="*/ 26 w 263"/>
                  <a:gd name="T77" fmla="*/ 122 h 406"/>
                  <a:gd name="T78" fmla="*/ 41 w 263"/>
                  <a:gd name="T79" fmla="*/ 36 h 406"/>
                  <a:gd name="T80" fmla="*/ 221 w 263"/>
                  <a:gd name="T81" fmla="*/ 36 h 406"/>
                  <a:gd name="T82" fmla="*/ 241 w 263"/>
                  <a:gd name="T83" fmla="*/ 121 h 406"/>
                  <a:gd name="T84" fmla="*/ 232 w 263"/>
                  <a:gd name="T85" fmla="*/ 130 h 406"/>
                  <a:gd name="T86" fmla="*/ 232 w 263"/>
                  <a:gd name="T87" fmla="*/ 139 h 406"/>
                  <a:gd name="T88" fmla="*/ 241 w 263"/>
                  <a:gd name="T89" fmla="*/ 149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3" h="406">
                    <a:moveTo>
                      <a:pt x="247" y="119"/>
                    </a:moveTo>
                    <a:lnTo>
                      <a:pt x="247" y="119"/>
                    </a:lnTo>
                    <a:lnTo>
                      <a:pt x="246" y="119"/>
                    </a:lnTo>
                    <a:lnTo>
                      <a:pt x="246" y="25"/>
                    </a:lnTo>
                    <a:lnTo>
                      <a:pt x="219" y="31"/>
                    </a:lnTo>
                    <a:lnTo>
                      <a:pt x="219" y="31"/>
                    </a:lnTo>
                    <a:lnTo>
                      <a:pt x="217" y="25"/>
                    </a:lnTo>
                    <a:lnTo>
                      <a:pt x="213" y="20"/>
                    </a:lnTo>
                    <a:lnTo>
                      <a:pt x="209" y="14"/>
                    </a:lnTo>
                    <a:lnTo>
                      <a:pt x="204" y="10"/>
                    </a:lnTo>
                    <a:lnTo>
                      <a:pt x="198" y="5"/>
                    </a:lnTo>
                    <a:lnTo>
                      <a:pt x="192" y="2"/>
                    </a:lnTo>
                    <a:lnTo>
                      <a:pt x="184" y="1"/>
                    </a:lnTo>
                    <a:lnTo>
                      <a:pt x="17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79" y="1"/>
                    </a:lnTo>
                    <a:lnTo>
                      <a:pt x="71" y="2"/>
                    </a:lnTo>
                    <a:lnTo>
                      <a:pt x="65" y="5"/>
                    </a:lnTo>
                    <a:lnTo>
                      <a:pt x="59" y="9"/>
                    </a:lnTo>
                    <a:lnTo>
                      <a:pt x="54" y="14"/>
                    </a:lnTo>
                    <a:lnTo>
                      <a:pt x="50" y="19"/>
                    </a:lnTo>
                    <a:lnTo>
                      <a:pt x="46" y="25"/>
                    </a:lnTo>
                    <a:lnTo>
                      <a:pt x="44" y="31"/>
                    </a:lnTo>
                    <a:lnTo>
                      <a:pt x="17" y="25"/>
                    </a:lnTo>
                    <a:lnTo>
                      <a:pt x="17" y="119"/>
                    </a:lnTo>
                    <a:lnTo>
                      <a:pt x="17" y="119"/>
                    </a:lnTo>
                    <a:lnTo>
                      <a:pt x="16" y="119"/>
                    </a:lnTo>
                    <a:lnTo>
                      <a:pt x="16" y="119"/>
                    </a:lnTo>
                    <a:lnTo>
                      <a:pt x="10" y="120"/>
                    </a:lnTo>
                    <a:lnTo>
                      <a:pt x="5" y="124"/>
                    </a:lnTo>
                    <a:lnTo>
                      <a:pt x="1" y="129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1" y="141"/>
                    </a:lnTo>
                    <a:lnTo>
                      <a:pt x="5" y="146"/>
                    </a:lnTo>
                    <a:lnTo>
                      <a:pt x="10" y="149"/>
                    </a:lnTo>
                    <a:lnTo>
                      <a:pt x="16" y="150"/>
                    </a:lnTo>
                    <a:lnTo>
                      <a:pt x="16" y="150"/>
                    </a:lnTo>
                    <a:lnTo>
                      <a:pt x="17" y="150"/>
                    </a:lnTo>
                    <a:lnTo>
                      <a:pt x="17" y="206"/>
                    </a:lnTo>
                    <a:lnTo>
                      <a:pt x="81" y="224"/>
                    </a:lnTo>
                    <a:lnTo>
                      <a:pt x="81" y="384"/>
                    </a:lnTo>
                    <a:lnTo>
                      <a:pt x="81" y="384"/>
                    </a:lnTo>
                    <a:lnTo>
                      <a:pt x="82" y="387"/>
                    </a:lnTo>
                    <a:lnTo>
                      <a:pt x="84" y="392"/>
                    </a:lnTo>
                    <a:lnTo>
                      <a:pt x="85" y="396"/>
                    </a:lnTo>
                    <a:lnTo>
                      <a:pt x="88" y="400"/>
                    </a:lnTo>
                    <a:lnTo>
                      <a:pt x="91" y="402"/>
                    </a:lnTo>
                    <a:lnTo>
                      <a:pt x="95" y="404"/>
                    </a:lnTo>
                    <a:lnTo>
                      <a:pt x="100" y="406"/>
                    </a:lnTo>
                    <a:lnTo>
                      <a:pt x="103" y="406"/>
                    </a:lnTo>
                    <a:lnTo>
                      <a:pt x="103" y="406"/>
                    </a:lnTo>
                    <a:lnTo>
                      <a:pt x="108" y="406"/>
                    </a:lnTo>
                    <a:lnTo>
                      <a:pt x="113" y="404"/>
                    </a:lnTo>
                    <a:lnTo>
                      <a:pt x="117" y="402"/>
                    </a:lnTo>
                    <a:lnTo>
                      <a:pt x="120" y="400"/>
                    </a:lnTo>
                    <a:lnTo>
                      <a:pt x="122" y="396"/>
                    </a:lnTo>
                    <a:lnTo>
                      <a:pt x="125" y="392"/>
                    </a:lnTo>
                    <a:lnTo>
                      <a:pt x="126" y="387"/>
                    </a:lnTo>
                    <a:lnTo>
                      <a:pt x="127" y="384"/>
                    </a:lnTo>
                    <a:lnTo>
                      <a:pt x="127" y="235"/>
                    </a:lnTo>
                    <a:lnTo>
                      <a:pt x="131" y="236"/>
                    </a:lnTo>
                    <a:lnTo>
                      <a:pt x="137" y="235"/>
                    </a:lnTo>
                    <a:lnTo>
                      <a:pt x="137" y="384"/>
                    </a:lnTo>
                    <a:lnTo>
                      <a:pt x="137" y="384"/>
                    </a:lnTo>
                    <a:lnTo>
                      <a:pt x="137" y="387"/>
                    </a:lnTo>
                    <a:lnTo>
                      <a:pt x="138" y="392"/>
                    </a:lnTo>
                    <a:lnTo>
                      <a:pt x="141" y="396"/>
                    </a:lnTo>
                    <a:lnTo>
                      <a:pt x="143" y="400"/>
                    </a:lnTo>
                    <a:lnTo>
                      <a:pt x="147" y="402"/>
                    </a:lnTo>
                    <a:lnTo>
                      <a:pt x="151" y="404"/>
                    </a:lnTo>
                    <a:lnTo>
                      <a:pt x="155" y="406"/>
                    </a:lnTo>
                    <a:lnTo>
                      <a:pt x="160" y="406"/>
                    </a:lnTo>
                    <a:lnTo>
                      <a:pt x="160" y="406"/>
                    </a:lnTo>
                    <a:lnTo>
                      <a:pt x="163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6" y="400"/>
                    </a:lnTo>
                    <a:lnTo>
                      <a:pt x="178" y="396"/>
                    </a:lnTo>
                    <a:lnTo>
                      <a:pt x="179" y="392"/>
                    </a:lnTo>
                    <a:lnTo>
                      <a:pt x="181" y="387"/>
                    </a:lnTo>
                    <a:lnTo>
                      <a:pt x="182" y="384"/>
                    </a:lnTo>
                    <a:lnTo>
                      <a:pt x="182" y="224"/>
                    </a:lnTo>
                    <a:lnTo>
                      <a:pt x="246" y="206"/>
                    </a:lnTo>
                    <a:lnTo>
                      <a:pt x="246" y="150"/>
                    </a:lnTo>
                    <a:lnTo>
                      <a:pt x="246" y="150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53" y="149"/>
                    </a:lnTo>
                    <a:lnTo>
                      <a:pt x="258" y="146"/>
                    </a:lnTo>
                    <a:lnTo>
                      <a:pt x="262" y="141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2" y="129"/>
                    </a:lnTo>
                    <a:lnTo>
                      <a:pt x="258" y="124"/>
                    </a:lnTo>
                    <a:lnTo>
                      <a:pt x="253" y="120"/>
                    </a:lnTo>
                    <a:lnTo>
                      <a:pt x="247" y="119"/>
                    </a:lnTo>
                    <a:lnTo>
                      <a:pt x="247" y="119"/>
                    </a:lnTo>
                    <a:close/>
                    <a:moveTo>
                      <a:pt x="241" y="149"/>
                    </a:moveTo>
                    <a:lnTo>
                      <a:pt x="241" y="202"/>
                    </a:lnTo>
                    <a:lnTo>
                      <a:pt x="182" y="217"/>
                    </a:lnTo>
                    <a:lnTo>
                      <a:pt x="137" y="230"/>
                    </a:lnTo>
                    <a:lnTo>
                      <a:pt x="131" y="231"/>
                    </a:lnTo>
                    <a:lnTo>
                      <a:pt x="127" y="230"/>
                    </a:lnTo>
                    <a:lnTo>
                      <a:pt x="81" y="219"/>
                    </a:lnTo>
                    <a:lnTo>
                      <a:pt x="22" y="202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6" y="146"/>
                    </a:lnTo>
                    <a:lnTo>
                      <a:pt x="29" y="144"/>
                    </a:lnTo>
                    <a:lnTo>
                      <a:pt x="31" y="139"/>
                    </a:lnTo>
                    <a:lnTo>
                      <a:pt x="31" y="135"/>
                    </a:lnTo>
                    <a:lnTo>
                      <a:pt x="31" y="135"/>
                    </a:lnTo>
                    <a:lnTo>
                      <a:pt x="31" y="130"/>
                    </a:lnTo>
                    <a:lnTo>
                      <a:pt x="29" y="126"/>
                    </a:lnTo>
                    <a:lnTo>
                      <a:pt x="26" y="122"/>
                    </a:lnTo>
                    <a:lnTo>
                      <a:pt x="22" y="120"/>
                    </a:lnTo>
                    <a:lnTo>
                      <a:pt x="22" y="31"/>
                    </a:lnTo>
                    <a:lnTo>
                      <a:pt x="41" y="36"/>
                    </a:lnTo>
                    <a:lnTo>
                      <a:pt x="133" y="60"/>
                    </a:lnTo>
                    <a:lnTo>
                      <a:pt x="133" y="60"/>
                    </a:lnTo>
                    <a:lnTo>
                      <a:pt x="221" y="36"/>
                    </a:lnTo>
                    <a:lnTo>
                      <a:pt x="241" y="31"/>
                    </a:lnTo>
                    <a:lnTo>
                      <a:pt x="241" y="121"/>
                    </a:lnTo>
                    <a:lnTo>
                      <a:pt x="241" y="121"/>
                    </a:lnTo>
                    <a:lnTo>
                      <a:pt x="237" y="124"/>
                    </a:lnTo>
                    <a:lnTo>
                      <a:pt x="234" y="126"/>
                    </a:lnTo>
                    <a:lnTo>
                      <a:pt x="232" y="130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32" y="139"/>
                    </a:lnTo>
                    <a:lnTo>
                      <a:pt x="234" y="142"/>
                    </a:lnTo>
                    <a:lnTo>
                      <a:pt x="237" y="146"/>
                    </a:lnTo>
                    <a:lnTo>
                      <a:pt x="241" y="149"/>
                    </a:lnTo>
                    <a:lnTo>
                      <a:pt x="241" y="149"/>
                    </a:lnTo>
                    <a:close/>
                  </a:path>
                </a:pathLst>
              </a:custGeom>
              <a:grpFill/>
              <a:ln w="5715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6526713" y="2887257"/>
            <a:ext cx="1774492" cy="2242193"/>
            <a:chOff x="6526713" y="2887257"/>
            <a:chExt cx="1774492" cy="2242193"/>
          </a:xfrm>
        </p:grpSpPr>
        <p:sp>
          <p:nvSpPr>
            <p:cNvPr id="168" name="직사각형 167"/>
            <p:cNvSpPr/>
            <p:nvPr/>
          </p:nvSpPr>
          <p:spPr>
            <a:xfrm>
              <a:off x="6526713" y="4445450"/>
              <a:ext cx="1774492" cy="68400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평가지표와 관련된 </a:t>
              </a:r>
              <a: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연수 이수</a:t>
              </a:r>
            </a:p>
          </p:txBody>
        </p:sp>
        <p:sp>
          <p:nvSpPr>
            <p:cNvPr id="169" name="타원 168"/>
            <p:cNvSpPr/>
            <p:nvPr/>
          </p:nvSpPr>
          <p:spPr>
            <a:xfrm>
              <a:off x="6770098" y="4262578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4" name="그룹 173"/>
            <p:cNvGrpSpPr/>
            <p:nvPr/>
          </p:nvGrpSpPr>
          <p:grpSpPr>
            <a:xfrm>
              <a:off x="7209773" y="3174608"/>
              <a:ext cx="390655" cy="1164667"/>
              <a:chOff x="323528" y="260648"/>
              <a:chExt cx="552236" cy="1259001"/>
            </a:xfrm>
            <a:solidFill>
              <a:schemeClr val="bg2">
                <a:lumMod val="50000"/>
              </a:schemeClr>
            </a:solidFill>
          </p:grpSpPr>
          <p:sp>
            <p:nvSpPr>
              <p:cNvPr id="175" name="Freeform 8"/>
              <p:cNvSpPr>
                <a:spLocks/>
              </p:cNvSpPr>
              <p:nvPr/>
            </p:nvSpPr>
            <p:spPr bwMode="auto">
              <a:xfrm>
                <a:off x="474035" y="370051"/>
                <a:ext cx="244432" cy="187548"/>
              </a:xfrm>
              <a:custGeom>
                <a:avLst/>
                <a:gdLst>
                  <a:gd name="T0" fmla="*/ 216 w 432"/>
                  <a:gd name="T1" fmla="*/ 0 h 433"/>
                  <a:gd name="T2" fmla="*/ 259 w 432"/>
                  <a:gd name="T3" fmla="*/ 5 h 433"/>
                  <a:gd name="T4" fmla="*/ 299 w 432"/>
                  <a:gd name="T5" fmla="*/ 17 h 433"/>
                  <a:gd name="T6" fmla="*/ 337 w 432"/>
                  <a:gd name="T7" fmla="*/ 38 h 433"/>
                  <a:gd name="T8" fmla="*/ 369 w 432"/>
                  <a:gd name="T9" fmla="*/ 64 h 433"/>
                  <a:gd name="T10" fmla="*/ 395 w 432"/>
                  <a:gd name="T11" fmla="*/ 96 h 433"/>
                  <a:gd name="T12" fmla="*/ 414 w 432"/>
                  <a:gd name="T13" fmla="*/ 133 h 433"/>
                  <a:gd name="T14" fmla="*/ 428 w 432"/>
                  <a:gd name="T15" fmla="*/ 173 h 433"/>
                  <a:gd name="T16" fmla="*/ 432 w 432"/>
                  <a:gd name="T17" fmla="*/ 217 h 433"/>
                  <a:gd name="T18" fmla="*/ 428 w 432"/>
                  <a:gd name="T19" fmla="*/ 260 h 433"/>
                  <a:gd name="T20" fmla="*/ 414 w 432"/>
                  <a:gd name="T21" fmla="*/ 301 h 433"/>
                  <a:gd name="T22" fmla="*/ 395 w 432"/>
                  <a:gd name="T23" fmla="*/ 337 h 433"/>
                  <a:gd name="T24" fmla="*/ 369 w 432"/>
                  <a:gd name="T25" fmla="*/ 369 h 433"/>
                  <a:gd name="T26" fmla="*/ 337 w 432"/>
                  <a:gd name="T27" fmla="*/ 396 h 433"/>
                  <a:gd name="T28" fmla="*/ 299 w 432"/>
                  <a:gd name="T29" fmla="*/ 416 h 433"/>
                  <a:gd name="T30" fmla="*/ 259 w 432"/>
                  <a:gd name="T31" fmla="*/ 428 h 433"/>
                  <a:gd name="T32" fmla="*/ 216 w 432"/>
                  <a:gd name="T33" fmla="*/ 433 h 433"/>
                  <a:gd name="T34" fmla="*/ 172 w 432"/>
                  <a:gd name="T35" fmla="*/ 428 h 433"/>
                  <a:gd name="T36" fmla="*/ 132 w 432"/>
                  <a:gd name="T37" fmla="*/ 416 h 433"/>
                  <a:gd name="T38" fmla="*/ 95 w 432"/>
                  <a:gd name="T39" fmla="*/ 396 h 433"/>
                  <a:gd name="T40" fmla="*/ 64 w 432"/>
                  <a:gd name="T41" fmla="*/ 369 h 433"/>
                  <a:gd name="T42" fmla="*/ 36 w 432"/>
                  <a:gd name="T43" fmla="*/ 337 h 433"/>
                  <a:gd name="T44" fmla="*/ 17 w 432"/>
                  <a:gd name="T45" fmla="*/ 301 h 433"/>
                  <a:gd name="T46" fmla="*/ 5 w 432"/>
                  <a:gd name="T47" fmla="*/ 260 h 433"/>
                  <a:gd name="T48" fmla="*/ 0 w 432"/>
                  <a:gd name="T49" fmla="*/ 217 h 433"/>
                  <a:gd name="T50" fmla="*/ 5 w 432"/>
                  <a:gd name="T51" fmla="*/ 173 h 433"/>
                  <a:gd name="T52" fmla="*/ 17 w 432"/>
                  <a:gd name="T53" fmla="*/ 133 h 433"/>
                  <a:gd name="T54" fmla="*/ 36 w 432"/>
                  <a:gd name="T55" fmla="*/ 96 h 433"/>
                  <a:gd name="T56" fmla="*/ 64 w 432"/>
                  <a:gd name="T57" fmla="*/ 64 h 433"/>
                  <a:gd name="T58" fmla="*/ 95 w 432"/>
                  <a:gd name="T59" fmla="*/ 38 h 433"/>
                  <a:gd name="T60" fmla="*/ 132 w 432"/>
                  <a:gd name="T61" fmla="*/ 17 h 433"/>
                  <a:gd name="T62" fmla="*/ 172 w 432"/>
                  <a:gd name="T63" fmla="*/ 5 h 433"/>
                  <a:gd name="T64" fmla="*/ 216 w 432"/>
                  <a:gd name="T65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2" h="433">
                    <a:moveTo>
                      <a:pt x="216" y="0"/>
                    </a:moveTo>
                    <a:lnTo>
                      <a:pt x="259" y="5"/>
                    </a:lnTo>
                    <a:lnTo>
                      <a:pt x="299" y="17"/>
                    </a:lnTo>
                    <a:lnTo>
                      <a:pt x="337" y="38"/>
                    </a:lnTo>
                    <a:lnTo>
                      <a:pt x="369" y="64"/>
                    </a:lnTo>
                    <a:lnTo>
                      <a:pt x="395" y="96"/>
                    </a:lnTo>
                    <a:lnTo>
                      <a:pt x="414" y="133"/>
                    </a:lnTo>
                    <a:lnTo>
                      <a:pt x="428" y="173"/>
                    </a:lnTo>
                    <a:lnTo>
                      <a:pt x="432" y="217"/>
                    </a:lnTo>
                    <a:lnTo>
                      <a:pt x="428" y="260"/>
                    </a:lnTo>
                    <a:lnTo>
                      <a:pt x="414" y="301"/>
                    </a:lnTo>
                    <a:lnTo>
                      <a:pt x="395" y="337"/>
                    </a:lnTo>
                    <a:lnTo>
                      <a:pt x="369" y="369"/>
                    </a:lnTo>
                    <a:lnTo>
                      <a:pt x="337" y="396"/>
                    </a:lnTo>
                    <a:lnTo>
                      <a:pt x="299" y="416"/>
                    </a:lnTo>
                    <a:lnTo>
                      <a:pt x="259" y="428"/>
                    </a:lnTo>
                    <a:lnTo>
                      <a:pt x="216" y="433"/>
                    </a:lnTo>
                    <a:lnTo>
                      <a:pt x="172" y="428"/>
                    </a:lnTo>
                    <a:lnTo>
                      <a:pt x="132" y="416"/>
                    </a:lnTo>
                    <a:lnTo>
                      <a:pt x="95" y="396"/>
                    </a:lnTo>
                    <a:lnTo>
                      <a:pt x="64" y="369"/>
                    </a:lnTo>
                    <a:lnTo>
                      <a:pt x="36" y="337"/>
                    </a:lnTo>
                    <a:lnTo>
                      <a:pt x="17" y="301"/>
                    </a:lnTo>
                    <a:lnTo>
                      <a:pt x="5" y="260"/>
                    </a:lnTo>
                    <a:lnTo>
                      <a:pt x="0" y="217"/>
                    </a:lnTo>
                    <a:lnTo>
                      <a:pt x="5" y="173"/>
                    </a:lnTo>
                    <a:lnTo>
                      <a:pt x="17" y="133"/>
                    </a:lnTo>
                    <a:lnTo>
                      <a:pt x="36" y="96"/>
                    </a:lnTo>
                    <a:lnTo>
                      <a:pt x="64" y="64"/>
                    </a:lnTo>
                    <a:lnTo>
                      <a:pt x="95" y="38"/>
                    </a:lnTo>
                    <a:lnTo>
                      <a:pt x="132" y="17"/>
                    </a:lnTo>
                    <a:lnTo>
                      <a:pt x="172" y="5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6" name="Freeform 9"/>
              <p:cNvSpPr>
                <a:spLocks noEditPoints="1"/>
              </p:cNvSpPr>
              <p:nvPr/>
            </p:nvSpPr>
            <p:spPr bwMode="auto">
              <a:xfrm>
                <a:off x="323528" y="260648"/>
                <a:ext cx="552236" cy="1259001"/>
              </a:xfrm>
              <a:custGeom>
                <a:avLst/>
                <a:gdLst>
                  <a:gd name="T0" fmla="*/ 435 w 976"/>
                  <a:gd name="T1" fmla="*/ 1030 h 2900"/>
                  <a:gd name="T2" fmla="*/ 406 w 976"/>
                  <a:gd name="T3" fmla="*/ 1086 h 2900"/>
                  <a:gd name="T4" fmla="*/ 435 w 976"/>
                  <a:gd name="T5" fmla="*/ 1142 h 2900"/>
                  <a:gd name="T6" fmla="*/ 498 w 976"/>
                  <a:gd name="T7" fmla="*/ 1152 h 2900"/>
                  <a:gd name="T8" fmla="*/ 542 w 976"/>
                  <a:gd name="T9" fmla="*/ 1108 h 2900"/>
                  <a:gd name="T10" fmla="*/ 541 w 976"/>
                  <a:gd name="T11" fmla="*/ 1060 h 2900"/>
                  <a:gd name="T12" fmla="*/ 533 w 976"/>
                  <a:gd name="T13" fmla="*/ 1046 h 2900"/>
                  <a:gd name="T14" fmla="*/ 523 w 976"/>
                  <a:gd name="T15" fmla="*/ 1034 h 2900"/>
                  <a:gd name="T16" fmla="*/ 503 w 976"/>
                  <a:gd name="T17" fmla="*/ 1022 h 2900"/>
                  <a:gd name="T18" fmla="*/ 476 w 976"/>
                  <a:gd name="T19" fmla="*/ 1016 h 2900"/>
                  <a:gd name="T20" fmla="*/ 520 w 976"/>
                  <a:gd name="T21" fmla="*/ 1006 h 2900"/>
                  <a:gd name="T22" fmla="*/ 675 w 976"/>
                  <a:gd name="T23" fmla="*/ 753 h 2900"/>
                  <a:gd name="T24" fmla="*/ 400 w 976"/>
                  <a:gd name="T25" fmla="*/ 1034 h 2900"/>
                  <a:gd name="T26" fmla="*/ 453 w 976"/>
                  <a:gd name="T27" fmla="*/ 997 h 2900"/>
                  <a:gd name="T28" fmla="*/ 899 w 976"/>
                  <a:gd name="T29" fmla="*/ 0 h 2900"/>
                  <a:gd name="T30" fmla="*/ 950 w 976"/>
                  <a:gd name="T31" fmla="*/ 31 h 2900"/>
                  <a:gd name="T32" fmla="*/ 976 w 976"/>
                  <a:gd name="T33" fmla="*/ 108 h 2900"/>
                  <a:gd name="T34" fmla="*/ 976 w 976"/>
                  <a:gd name="T35" fmla="*/ 652 h 2900"/>
                  <a:gd name="T36" fmla="*/ 974 w 976"/>
                  <a:gd name="T37" fmla="*/ 705 h 2900"/>
                  <a:gd name="T38" fmla="*/ 970 w 976"/>
                  <a:gd name="T39" fmla="*/ 758 h 2900"/>
                  <a:gd name="T40" fmla="*/ 925 w 976"/>
                  <a:gd name="T41" fmla="*/ 844 h 2900"/>
                  <a:gd name="T42" fmla="*/ 855 w 976"/>
                  <a:gd name="T43" fmla="*/ 901 h 2900"/>
                  <a:gd name="T44" fmla="*/ 792 w 976"/>
                  <a:gd name="T45" fmla="*/ 935 h 2900"/>
                  <a:gd name="T46" fmla="*/ 763 w 976"/>
                  <a:gd name="T47" fmla="*/ 945 h 2900"/>
                  <a:gd name="T48" fmla="*/ 757 w 976"/>
                  <a:gd name="T49" fmla="*/ 2810 h 2900"/>
                  <a:gd name="T50" fmla="*/ 702 w 976"/>
                  <a:gd name="T51" fmla="*/ 2883 h 2900"/>
                  <a:gd name="T52" fmla="*/ 609 w 976"/>
                  <a:gd name="T53" fmla="*/ 2895 h 2900"/>
                  <a:gd name="T54" fmla="*/ 536 w 976"/>
                  <a:gd name="T55" fmla="*/ 2841 h 2900"/>
                  <a:gd name="T56" fmla="*/ 520 w 976"/>
                  <a:gd name="T57" fmla="*/ 1763 h 2900"/>
                  <a:gd name="T58" fmla="*/ 462 w 976"/>
                  <a:gd name="T59" fmla="*/ 2810 h 2900"/>
                  <a:gd name="T60" fmla="*/ 406 w 976"/>
                  <a:gd name="T61" fmla="*/ 2883 h 2900"/>
                  <a:gd name="T62" fmla="*/ 312 w 976"/>
                  <a:gd name="T63" fmla="*/ 2895 h 2900"/>
                  <a:gd name="T64" fmla="*/ 240 w 976"/>
                  <a:gd name="T65" fmla="*/ 2841 h 2900"/>
                  <a:gd name="T66" fmla="*/ 223 w 976"/>
                  <a:gd name="T67" fmla="*/ 1027 h 2900"/>
                  <a:gd name="T68" fmla="*/ 166 w 976"/>
                  <a:gd name="T69" fmla="*/ 1699 h 2900"/>
                  <a:gd name="T70" fmla="*/ 131 w 976"/>
                  <a:gd name="T71" fmla="*/ 1755 h 2900"/>
                  <a:gd name="T72" fmla="*/ 75 w 976"/>
                  <a:gd name="T73" fmla="*/ 1769 h 2900"/>
                  <a:gd name="T74" fmla="*/ 22 w 976"/>
                  <a:gd name="T75" fmla="*/ 1742 h 2900"/>
                  <a:gd name="T76" fmla="*/ 0 w 976"/>
                  <a:gd name="T77" fmla="*/ 1672 h 2900"/>
                  <a:gd name="T78" fmla="*/ 10 w 976"/>
                  <a:gd name="T79" fmla="*/ 919 h 2900"/>
                  <a:gd name="T80" fmla="*/ 66 w 976"/>
                  <a:gd name="T81" fmla="*/ 811 h 2900"/>
                  <a:gd name="T82" fmla="*/ 163 w 976"/>
                  <a:gd name="T83" fmla="*/ 743 h 2900"/>
                  <a:gd name="T84" fmla="*/ 253 w 976"/>
                  <a:gd name="T85" fmla="*/ 729 h 2900"/>
                  <a:gd name="T86" fmla="*/ 322 w 976"/>
                  <a:gd name="T87" fmla="*/ 729 h 2900"/>
                  <a:gd name="T88" fmla="*/ 439 w 976"/>
                  <a:gd name="T89" fmla="*/ 729 h 2900"/>
                  <a:gd name="T90" fmla="*/ 571 w 976"/>
                  <a:gd name="T91" fmla="*/ 729 h 2900"/>
                  <a:gd name="T92" fmla="*/ 681 w 976"/>
                  <a:gd name="T93" fmla="*/ 729 h 2900"/>
                  <a:gd name="T94" fmla="*/ 734 w 976"/>
                  <a:gd name="T95" fmla="*/ 729 h 2900"/>
                  <a:gd name="T96" fmla="*/ 740 w 976"/>
                  <a:gd name="T97" fmla="*/ 727 h 2900"/>
                  <a:gd name="T98" fmla="*/ 772 w 976"/>
                  <a:gd name="T99" fmla="*/ 715 h 2900"/>
                  <a:gd name="T100" fmla="*/ 801 w 976"/>
                  <a:gd name="T101" fmla="*/ 678 h 2900"/>
                  <a:gd name="T102" fmla="*/ 808 w 976"/>
                  <a:gd name="T103" fmla="*/ 622 h 2900"/>
                  <a:gd name="T104" fmla="*/ 808 w 976"/>
                  <a:gd name="T105" fmla="*/ 539 h 2900"/>
                  <a:gd name="T106" fmla="*/ 808 w 976"/>
                  <a:gd name="T107" fmla="*/ 409 h 2900"/>
                  <a:gd name="T108" fmla="*/ 808 w 976"/>
                  <a:gd name="T109" fmla="*/ 266 h 2900"/>
                  <a:gd name="T110" fmla="*/ 808 w 976"/>
                  <a:gd name="T111" fmla="*/ 155 h 2900"/>
                  <a:gd name="T112" fmla="*/ 808 w 976"/>
                  <a:gd name="T113" fmla="*/ 108 h 2900"/>
                  <a:gd name="T114" fmla="*/ 829 w 976"/>
                  <a:gd name="T115" fmla="*/ 32 h 2900"/>
                  <a:gd name="T116" fmla="*/ 881 w 976"/>
                  <a:gd name="T117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76" h="2900">
                    <a:moveTo>
                      <a:pt x="476" y="1016"/>
                    </a:moveTo>
                    <a:lnTo>
                      <a:pt x="455" y="1021"/>
                    </a:lnTo>
                    <a:lnTo>
                      <a:pt x="435" y="1030"/>
                    </a:lnTo>
                    <a:lnTo>
                      <a:pt x="420" y="1045"/>
                    </a:lnTo>
                    <a:lnTo>
                      <a:pt x="411" y="1065"/>
                    </a:lnTo>
                    <a:lnTo>
                      <a:pt x="406" y="1086"/>
                    </a:lnTo>
                    <a:lnTo>
                      <a:pt x="411" y="1108"/>
                    </a:lnTo>
                    <a:lnTo>
                      <a:pt x="420" y="1127"/>
                    </a:lnTo>
                    <a:lnTo>
                      <a:pt x="435" y="1142"/>
                    </a:lnTo>
                    <a:lnTo>
                      <a:pt x="455" y="1152"/>
                    </a:lnTo>
                    <a:lnTo>
                      <a:pt x="476" y="1155"/>
                    </a:lnTo>
                    <a:lnTo>
                      <a:pt x="498" y="1152"/>
                    </a:lnTo>
                    <a:lnTo>
                      <a:pt x="516" y="1142"/>
                    </a:lnTo>
                    <a:lnTo>
                      <a:pt x="532" y="1127"/>
                    </a:lnTo>
                    <a:lnTo>
                      <a:pt x="542" y="1108"/>
                    </a:lnTo>
                    <a:lnTo>
                      <a:pt x="545" y="1086"/>
                    </a:lnTo>
                    <a:lnTo>
                      <a:pt x="544" y="1072"/>
                    </a:lnTo>
                    <a:lnTo>
                      <a:pt x="541" y="1060"/>
                    </a:lnTo>
                    <a:lnTo>
                      <a:pt x="541" y="1059"/>
                    </a:lnTo>
                    <a:lnTo>
                      <a:pt x="536" y="1052"/>
                    </a:lnTo>
                    <a:lnTo>
                      <a:pt x="533" y="1046"/>
                    </a:lnTo>
                    <a:lnTo>
                      <a:pt x="527" y="1040"/>
                    </a:lnTo>
                    <a:lnTo>
                      <a:pt x="526" y="1037"/>
                    </a:lnTo>
                    <a:lnTo>
                      <a:pt x="523" y="1034"/>
                    </a:lnTo>
                    <a:lnTo>
                      <a:pt x="516" y="1030"/>
                    </a:lnTo>
                    <a:lnTo>
                      <a:pt x="510" y="1025"/>
                    </a:lnTo>
                    <a:lnTo>
                      <a:pt x="503" y="1022"/>
                    </a:lnTo>
                    <a:lnTo>
                      <a:pt x="501" y="1022"/>
                    </a:lnTo>
                    <a:lnTo>
                      <a:pt x="489" y="1018"/>
                    </a:lnTo>
                    <a:lnTo>
                      <a:pt x="476" y="1016"/>
                    </a:lnTo>
                    <a:close/>
                    <a:moveTo>
                      <a:pt x="607" y="753"/>
                    </a:moveTo>
                    <a:lnTo>
                      <a:pt x="500" y="997"/>
                    </a:lnTo>
                    <a:lnTo>
                      <a:pt x="520" y="1006"/>
                    </a:lnTo>
                    <a:lnTo>
                      <a:pt x="538" y="1018"/>
                    </a:lnTo>
                    <a:lnTo>
                      <a:pt x="553" y="1034"/>
                    </a:lnTo>
                    <a:lnTo>
                      <a:pt x="675" y="753"/>
                    </a:lnTo>
                    <a:lnTo>
                      <a:pt x="607" y="753"/>
                    </a:lnTo>
                    <a:close/>
                    <a:moveTo>
                      <a:pt x="276" y="753"/>
                    </a:moveTo>
                    <a:lnTo>
                      <a:pt x="400" y="1034"/>
                    </a:lnTo>
                    <a:lnTo>
                      <a:pt x="414" y="1018"/>
                    </a:lnTo>
                    <a:lnTo>
                      <a:pt x="432" y="1006"/>
                    </a:lnTo>
                    <a:lnTo>
                      <a:pt x="453" y="997"/>
                    </a:lnTo>
                    <a:lnTo>
                      <a:pt x="346" y="753"/>
                    </a:lnTo>
                    <a:lnTo>
                      <a:pt x="276" y="753"/>
                    </a:lnTo>
                    <a:close/>
                    <a:moveTo>
                      <a:pt x="899" y="0"/>
                    </a:moveTo>
                    <a:lnTo>
                      <a:pt x="919" y="5"/>
                    </a:lnTo>
                    <a:lnTo>
                      <a:pt x="935" y="16"/>
                    </a:lnTo>
                    <a:lnTo>
                      <a:pt x="950" y="31"/>
                    </a:lnTo>
                    <a:lnTo>
                      <a:pt x="964" y="50"/>
                    </a:lnTo>
                    <a:lnTo>
                      <a:pt x="973" y="78"/>
                    </a:lnTo>
                    <a:lnTo>
                      <a:pt x="976" y="108"/>
                    </a:lnTo>
                    <a:lnTo>
                      <a:pt x="976" y="634"/>
                    </a:lnTo>
                    <a:lnTo>
                      <a:pt x="976" y="638"/>
                    </a:lnTo>
                    <a:lnTo>
                      <a:pt x="976" y="652"/>
                    </a:lnTo>
                    <a:lnTo>
                      <a:pt x="976" y="669"/>
                    </a:lnTo>
                    <a:lnTo>
                      <a:pt x="974" y="687"/>
                    </a:lnTo>
                    <a:lnTo>
                      <a:pt x="974" y="705"/>
                    </a:lnTo>
                    <a:lnTo>
                      <a:pt x="974" y="717"/>
                    </a:lnTo>
                    <a:lnTo>
                      <a:pt x="974" y="723"/>
                    </a:lnTo>
                    <a:lnTo>
                      <a:pt x="970" y="758"/>
                    </a:lnTo>
                    <a:lnTo>
                      <a:pt x="959" y="789"/>
                    </a:lnTo>
                    <a:lnTo>
                      <a:pt x="944" y="818"/>
                    </a:lnTo>
                    <a:lnTo>
                      <a:pt x="925" y="844"/>
                    </a:lnTo>
                    <a:lnTo>
                      <a:pt x="902" y="865"/>
                    </a:lnTo>
                    <a:lnTo>
                      <a:pt x="879" y="885"/>
                    </a:lnTo>
                    <a:lnTo>
                      <a:pt x="855" y="901"/>
                    </a:lnTo>
                    <a:lnTo>
                      <a:pt x="831" y="915"/>
                    </a:lnTo>
                    <a:lnTo>
                      <a:pt x="810" y="926"/>
                    </a:lnTo>
                    <a:lnTo>
                      <a:pt x="792" y="935"/>
                    </a:lnTo>
                    <a:lnTo>
                      <a:pt x="776" y="941"/>
                    </a:lnTo>
                    <a:lnTo>
                      <a:pt x="766" y="944"/>
                    </a:lnTo>
                    <a:lnTo>
                      <a:pt x="763" y="945"/>
                    </a:lnTo>
                    <a:lnTo>
                      <a:pt x="763" y="998"/>
                    </a:lnTo>
                    <a:lnTo>
                      <a:pt x="761" y="2779"/>
                    </a:lnTo>
                    <a:lnTo>
                      <a:pt x="757" y="2810"/>
                    </a:lnTo>
                    <a:lnTo>
                      <a:pt x="745" y="2841"/>
                    </a:lnTo>
                    <a:lnTo>
                      <a:pt x="727" y="2865"/>
                    </a:lnTo>
                    <a:lnTo>
                      <a:pt x="702" y="2883"/>
                    </a:lnTo>
                    <a:lnTo>
                      <a:pt x="672" y="2895"/>
                    </a:lnTo>
                    <a:lnTo>
                      <a:pt x="640" y="2900"/>
                    </a:lnTo>
                    <a:lnTo>
                      <a:pt x="609" y="2895"/>
                    </a:lnTo>
                    <a:lnTo>
                      <a:pt x="580" y="2883"/>
                    </a:lnTo>
                    <a:lnTo>
                      <a:pt x="554" y="2865"/>
                    </a:lnTo>
                    <a:lnTo>
                      <a:pt x="536" y="2841"/>
                    </a:lnTo>
                    <a:lnTo>
                      <a:pt x="524" y="2810"/>
                    </a:lnTo>
                    <a:lnTo>
                      <a:pt x="520" y="2779"/>
                    </a:lnTo>
                    <a:lnTo>
                      <a:pt x="520" y="1763"/>
                    </a:lnTo>
                    <a:lnTo>
                      <a:pt x="465" y="1763"/>
                    </a:lnTo>
                    <a:lnTo>
                      <a:pt x="465" y="2779"/>
                    </a:lnTo>
                    <a:lnTo>
                      <a:pt x="462" y="2810"/>
                    </a:lnTo>
                    <a:lnTo>
                      <a:pt x="448" y="2841"/>
                    </a:lnTo>
                    <a:lnTo>
                      <a:pt x="430" y="2865"/>
                    </a:lnTo>
                    <a:lnTo>
                      <a:pt x="406" y="2883"/>
                    </a:lnTo>
                    <a:lnTo>
                      <a:pt x="377" y="2895"/>
                    </a:lnTo>
                    <a:lnTo>
                      <a:pt x="344" y="2900"/>
                    </a:lnTo>
                    <a:lnTo>
                      <a:pt x="312" y="2895"/>
                    </a:lnTo>
                    <a:lnTo>
                      <a:pt x="284" y="2883"/>
                    </a:lnTo>
                    <a:lnTo>
                      <a:pt x="260" y="2865"/>
                    </a:lnTo>
                    <a:lnTo>
                      <a:pt x="240" y="2841"/>
                    </a:lnTo>
                    <a:lnTo>
                      <a:pt x="228" y="2810"/>
                    </a:lnTo>
                    <a:lnTo>
                      <a:pt x="223" y="2779"/>
                    </a:lnTo>
                    <a:lnTo>
                      <a:pt x="223" y="1027"/>
                    </a:lnTo>
                    <a:lnTo>
                      <a:pt x="169" y="1027"/>
                    </a:lnTo>
                    <a:lnTo>
                      <a:pt x="169" y="1672"/>
                    </a:lnTo>
                    <a:lnTo>
                      <a:pt x="166" y="1699"/>
                    </a:lnTo>
                    <a:lnTo>
                      <a:pt x="158" y="1724"/>
                    </a:lnTo>
                    <a:lnTo>
                      <a:pt x="146" y="1742"/>
                    </a:lnTo>
                    <a:lnTo>
                      <a:pt x="131" y="1755"/>
                    </a:lnTo>
                    <a:lnTo>
                      <a:pt x="113" y="1764"/>
                    </a:lnTo>
                    <a:lnTo>
                      <a:pt x="93" y="1769"/>
                    </a:lnTo>
                    <a:lnTo>
                      <a:pt x="75" y="1769"/>
                    </a:lnTo>
                    <a:lnTo>
                      <a:pt x="55" y="1764"/>
                    </a:lnTo>
                    <a:lnTo>
                      <a:pt x="37" y="1755"/>
                    </a:lnTo>
                    <a:lnTo>
                      <a:pt x="22" y="1742"/>
                    </a:lnTo>
                    <a:lnTo>
                      <a:pt x="10" y="1724"/>
                    </a:lnTo>
                    <a:lnTo>
                      <a:pt x="3" y="1699"/>
                    </a:lnTo>
                    <a:lnTo>
                      <a:pt x="0" y="1672"/>
                    </a:lnTo>
                    <a:lnTo>
                      <a:pt x="0" y="1009"/>
                    </a:lnTo>
                    <a:lnTo>
                      <a:pt x="3" y="963"/>
                    </a:lnTo>
                    <a:lnTo>
                      <a:pt x="10" y="919"/>
                    </a:lnTo>
                    <a:lnTo>
                      <a:pt x="24" y="880"/>
                    </a:lnTo>
                    <a:lnTo>
                      <a:pt x="42" y="844"/>
                    </a:lnTo>
                    <a:lnTo>
                      <a:pt x="66" y="811"/>
                    </a:lnTo>
                    <a:lnTo>
                      <a:pt x="95" y="782"/>
                    </a:lnTo>
                    <a:lnTo>
                      <a:pt x="127" y="759"/>
                    </a:lnTo>
                    <a:lnTo>
                      <a:pt x="163" y="743"/>
                    </a:lnTo>
                    <a:lnTo>
                      <a:pt x="204" y="732"/>
                    </a:lnTo>
                    <a:lnTo>
                      <a:pt x="247" y="729"/>
                    </a:lnTo>
                    <a:lnTo>
                      <a:pt x="253" y="729"/>
                    </a:lnTo>
                    <a:lnTo>
                      <a:pt x="269" y="729"/>
                    </a:lnTo>
                    <a:lnTo>
                      <a:pt x="291" y="729"/>
                    </a:lnTo>
                    <a:lnTo>
                      <a:pt x="322" y="729"/>
                    </a:lnTo>
                    <a:lnTo>
                      <a:pt x="356" y="729"/>
                    </a:lnTo>
                    <a:lnTo>
                      <a:pt x="396" y="729"/>
                    </a:lnTo>
                    <a:lnTo>
                      <a:pt x="439" y="729"/>
                    </a:lnTo>
                    <a:lnTo>
                      <a:pt x="483" y="729"/>
                    </a:lnTo>
                    <a:lnTo>
                      <a:pt x="527" y="729"/>
                    </a:lnTo>
                    <a:lnTo>
                      <a:pt x="571" y="729"/>
                    </a:lnTo>
                    <a:lnTo>
                      <a:pt x="612" y="729"/>
                    </a:lnTo>
                    <a:lnTo>
                      <a:pt x="650" y="729"/>
                    </a:lnTo>
                    <a:lnTo>
                      <a:pt x="681" y="729"/>
                    </a:lnTo>
                    <a:lnTo>
                      <a:pt x="707" y="729"/>
                    </a:lnTo>
                    <a:lnTo>
                      <a:pt x="725" y="729"/>
                    </a:lnTo>
                    <a:lnTo>
                      <a:pt x="734" y="729"/>
                    </a:lnTo>
                    <a:lnTo>
                      <a:pt x="733" y="729"/>
                    </a:lnTo>
                    <a:lnTo>
                      <a:pt x="734" y="729"/>
                    </a:lnTo>
                    <a:lnTo>
                      <a:pt x="740" y="727"/>
                    </a:lnTo>
                    <a:lnTo>
                      <a:pt x="749" y="726"/>
                    </a:lnTo>
                    <a:lnTo>
                      <a:pt x="760" y="721"/>
                    </a:lnTo>
                    <a:lnTo>
                      <a:pt x="772" y="715"/>
                    </a:lnTo>
                    <a:lnTo>
                      <a:pt x="783" y="706"/>
                    </a:lnTo>
                    <a:lnTo>
                      <a:pt x="793" y="694"/>
                    </a:lnTo>
                    <a:lnTo>
                      <a:pt x="801" y="678"/>
                    </a:lnTo>
                    <a:lnTo>
                      <a:pt x="807" y="656"/>
                    </a:lnTo>
                    <a:lnTo>
                      <a:pt x="807" y="631"/>
                    </a:lnTo>
                    <a:lnTo>
                      <a:pt x="808" y="622"/>
                    </a:lnTo>
                    <a:lnTo>
                      <a:pt x="808" y="602"/>
                    </a:lnTo>
                    <a:lnTo>
                      <a:pt x="808" y="573"/>
                    </a:lnTo>
                    <a:lnTo>
                      <a:pt x="808" y="539"/>
                    </a:lnTo>
                    <a:lnTo>
                      <a:pt x="808" y="499"/>
                    </a:lnTo>
                    <a:lnTo>
                      <a:pt x="808" y="455"/>
                    </a:lnTo>
                    <a:lnTo>
                      <a:pt x="808" y="409"/>
                    </a:lnTo>
                    <a:lnTo>
                      <a:pt x="808" y="360"/>
                    </a:lnTo>
                    <a:lnTo>
                      <a:pt x="808" y="313"/>
                    </a:lnTo>
                    <a:lnTo>
                      <a:pt x="808" y="266"/>
                    </a:lnTo>
                    <a:lnTo>
                      <a:pt x="808" y="224"/>
                    </a:lnTo>
                    <a:lnTo>
                      <a:pt x="808" y="186"/>
                    </a:lnTo>
                    <a:lnTo>
                      <a:pt x="808" y="155"/>
                    </a:lnTo>
                    <a:lnTo>
                      <a:pt x="808" y="130"/>
                    </a:lnTo>
                    <a:lnTo>
                      <a:pt x="808" y="114"/>
                    </a:lnTo>
                    <a:lnTo>
                      <a:pt x="808" y="108"/>
                    </a:lnTo>
                    <a:lnTo>
                      <a:pt x="811" y="78"/>
                    </a:lnTo>
                    <a:lnTo>
                      <a:pt x="819" y="53"/>
                    </a:lnTo>
                    <a:lnTo>
                      <a:pt x="829" y="32"/>
                    </a:lnTo>
                    <a:lnTo>
                      <a:pt x="844" y="17"/>
                    </a:lnTo>
                    <a:lnTo>
                      <a:pt x="863" y="7"/>
                    </a:lnTo>
                    <a:lnTo>
                      <a:pt x="881" y="0"/>
                    </a:lnTo>
                    <a:lnTo>
                      <a:pt x="8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77" name="Group 16"/>
            <p:cNvGrpSpPr>
              <a:grpSpLocks noChangeAspect="1"/>
            </p:cNvGrpSpPr>
            <p:nvPr/>
          </p:nvGrpSpPr>
          <p:grpSpPr bwMode="auto">
            <a:xfrm>
              <a:off x="6820628" y="2888574"/>
              <a:ext cx="1033223" cy="566738"/>
              <a:chOff x="4092" y="1111"/>
              <a:chExt cx="647" cy="357"/>
            </a:xfrm>
            <a:solidFill>
              <a:schemeClr val="bg1">
                <a:lumMod val="85000"/>
              </a:schemeClr>
            </a:solidFill>
          </p:grpSpPr>
          <p:sp>
            <p:nvSpPr>
              <p:cNvPr id="178" name="Freeform 17"/>
              <p:cNvSpPr>
                <a:spLocks/>
              </p:cNvSpPr>
              <p:nvPr/>
            </p:nvSpPr>
            <p:spPr bwMode="auto">
              <a:xfrm>
                <a:off x="4183" y="1249"/>
                <a:ext cx="219" cy="219"/>
              </a:xfrm>
              <a:custGeom>
                <a:avLst/>
                <a:gdLst>
                  <a:gd name="T0" fmla="*/ 184 w 219"/>
                  <a:gd name="T1" fmla="*/ 90 h 219"/>
                  <a:gd name="T2" fmla="*/ 184 w 219"/>
                  <a:gd name="T3" fmla="*/ 90 h 219"/>
                  <a:gd name="T4" fmla="*/ 168 w 219"/>
                  <a:gd name="T5" fmla="*/ 80 h 219"/>
                  <a:gd name="T6" fmla="*/ 153 w 219"/>
                  <a:gd name="T7" fmla="*/ 66 h 219"/>
                  <a:gd name="T8" fmla="*/ 139 w 219"/>
                  <a:gd name="T9" fmla="*/ 51 h 219"/>
                  <a:gd name="T10" fmla="*/ 129 w 219"/>
                  <a:gd name="T11" fmla="*/ 35 h 219"/>
                  <a:gd name="T12" fmla="*/ 109 w 219"/>
                  <a:gd name="T13" fmla="*/ 0 h 219"/>
                  <a:gd name="T14" fmla="*/ 90 w 219"/>
                  <a:gd name="T15" fmla="*/ 35 h 219"/>
                  <a:gd name="T16" fmla="*/ 90 w 219"/>
                  <a:gd name="T17" fmla="*/ 35 h 219"/>
                  <a:gd name="T18" fmla="*/ 80 w 219"/>
                  <a:gd name="T19" fmla="*/ 51 h 219"/>
                  <a:gd name="T20" fmla="*/ 66 w 219"/>
                  <a:gd name="T21" fmla="*/ 66 h 219"/>
                  <a:gd name="T22" fmla="*/ 51 w 219"/>
                  <a:gd name="T23" fmla="*/ 80 h 219"/>
                  <a:gd name="T24" fmla="*/ 35 w 219"/>
                  <a:gd name="T25" fmla="*/ 90 h 219"/>
                  <a:gd name="T26" fmla="*/ 0 w 219"/>
                  <a:gd name="T27" fmla="*/ 109 h 219"/>
                  <a:gd name="T28" fmla="*/ 35 w 219"/>
                  <a:gd name="T29" fmla="*/ 129 h 219"/>
                  <a:gd name="T30" fmla="*/ 35 w 219"/>
                  <a:gd name="T31" fmla="*/ 129 h 219"/>
                  <a:gd name="T32" fmla="*/ 51 w 219"/>
                  <a:gd name="T33" fmla="*/ 139 h 219"/>
                  <a:gd name="T34" fmla="*/ 66 w 219"/>
                  <a:gd name="T35" fmla="*/ 153 h 219"/>
                  <a:gd name="T36" fmla="*/ 80 w 219"/>
                  <a:gd name="T37" fmla="*/ 168 h 219"/>
                  <a:gd name="T38" fmla="*/ 90 w 219"/>
                  <a:gd name="T39" fmla="*/ 184 h 219"/>
                  <a:gd name="T40" fmla="*/ 109 w 219"/>
                  <a:gd name="T41" fmla="*/ 219 h 219"/>
                  <a:gd name="T42" fmla="*/ 129 w 219"/>
                  <a:gd name="T43" fmla="*/ 184 h 219"/>
                  <a:gd name="T44" fmla="*/ 129 w 219"/>
                  <a:gd name="T45" fmla="*/ 184 h 219"/>
                  <a:gd name="T46" fmla="*/ 139 w 219"/>
                  <a:gd name="T47" fmla="*/ 168 h 219"/>
                  <a:gd name="T48" fmla="*/ 153 w 219"/>
                  <a:gd name="T49" fmla="*/ 153 h 219"/>
                  <a:gd name="T50" fmla="*/ 168 w 219"/>
                  <a:gd name="T51" fmla="*/ 139 h 219"/>
                  <a:gd name="T52" fmla="*/ 184 w 219"/>
                  <a:gd name="T53" fmla="*/ 129 h 219"/>
                  <a:gd name="T54" fmla="*/ 219 w 219"/>
                  <a:gd name="T55" fmla="*/ 109 h 219"/>
                  <a:gd name="T56" fmla="*/ 184 w 219"/>
                  <a:gd name="T57" fmla="*/ 9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9" h="219">
                    <a:moveTo>
                      <a:pt x="184" y="90"/>
                    </a:moveTo>
                    <a:lnTo>
                      <a:pt x="184" y="90"/>
                    </a:lnTo>
                    <a:lnTo>
                      <a:pt x="168" y="80"/>
                    </a:lnTo>
                    <a:lnTo>
                      <a:pt x="153" y="66"/>
                    </a:lnTo>
                    <a:lnTo>
                      <a:pt x="139" y="51"/>
                    </a:lnTo>
                    <a:lnTo>
                      <a:pt x="129" y="35"/>
                    </a:lnTo>
                    <a:lnTo>
                      <a:pt x="109" y="0"/>
                    </a:lnTo>
                    <a:lnTo>
                      <a:pt x="90" y="35"/>
                    </a:lnTo>
                    <a:lnTo>
                      <a:pt x="90" y="35"/>
                    </a:lnTo>
                    <a:lnTo>
                      <a:pt x="80" y="51"/>
                    </a:lnTo>
                    <a:lnTo>
                      <a:pt x="66" y="66"/>
                    </a:lnTo>
                    <a:lnTo>
                      <a:pt x="51" y="80"/>
                    </a:lnTo>
                    <a:lnTo>
                      <a:pt x="35" y="90"/>
                    </a:lnTo>
                    <a:lnTo>
                      <a:pt x="0" y="109"/>
                    </a:lnTo>
                    <a:lnTo>
                      <a:pt x="35" y="129"/>
                    </a:lnTo>
                    <a:lnTo>
                      <a:pt x="35" y="129"/>
                    </a:lnTo>
                    <a:lnTo>
                      <a:pt x="51" y="139"/>
                    </a:lnTo>
                    <a:lnTo>
                      <a:pt x="66" y="153"/>
                    </a:lnTo>
                    <a:lnTo>
                      <a:pt x="80" y="168"/>
                    </a:lnTo>
                    <a:lnTo>
                      <a:pt x="90" y="184"/>
                    </a:lnTo>
                    <a:lnTo>
                      <a:pt x="109" y="219"/>
                    </a:lnTo>
                    <a:lnTo>
                      <a:pt x="129" y="184"/>
                    </a:lnTo>
                    <a:lnTo>
                      <a:pt x="129" y="184"/>
                    </a:lnTo>
                    <a:lnTo>
                      <a:pt x="139" y="168"/>
                    </a:lnTo>
                    <a:lnTo>
                      <a:pt x="153" y="153"/>
                    </a:lnTo>
                    <a:lnTo>
                      <a:pt x="168" y="139"/>
                    </a:lnTo>
                    <a:lnTo>
                      <a:pt x="184" y="129"/>
                    </a:lnTo>
                    <a:lnTo>
                      <a:pt x="219" y="109"/>
                    </a:lnTo>
                    <a:lnTo>
                      <a:pt x="18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9" name="Freeform 18"/>
              <p:cNvSpPr>
                <a:spLocks/>
              </p:cNvSpPr>
              <p:nvPr/>
            </p:nvSpPr>
            <p:spPr bwMode="auto">
              <a:xfrm>
                <a:off x="4613" y="1220"/>
                <a:ext cx="126" cy="128"/>
              </a:xfrm>
              <a:custGeom>
                <a:avLst/>
                <a:gdLst>
                  <a:gd name="T0" fmla="*/ 52 w 126"/>
                  <a:gd name="T1" fmla="*/ 107 h 128"/>
                  <a:gd name="T2" fmla="*/ 63 w 126"/>
                  <a:gd name="T3" fmla="*/ 128 h 128"/>
                  <a:gd name="T4" fmla="*/ 74 w 126"/>
                  <a:gd name="T5" fmla="*/ 107 h 128"/>
                  <a:gd name="T6" fmla="*/ 74 w 126"/>
                  <a:gd name="T7" fmla="*/ 107 h 128"/>
                  <a:gd name="T8" fmla="*/ 81 w 126"/>
                  <a:gd name="T9" fmla="*/ 98 h 128"/>
                  <a:gd name="T10" fmla="*/ 88 w 126"/>
                  <a:gd name="T11" fmla="*/ 88 h 128"/>
                  <a:gd name="T12" fmla="*/ 98 w 126"/>
                  <a:gd name="T13" fmla="*/ 81 h 128"/>
                  <a:gd name="T14" fmla="*/ 106 w 126"/>
                  <a:gd name="T15" fmla="*/ 74 h 128"/>
                  <a:gd name="T16" fmla="*/ 126 w 126"/>
                  <a:gd name="T17" fmla="*/ 63 h 128"/>
                  <a:gd name="T18" fmla="*/ 106 w 126"/>
                  <a:gd name="T19" fmla="*/ 52 h 128"/>
                  <a:gd name="T20" fmla="*/ 106 w 126"/>
                  <a:gd name="T21" fmla="*/ 52 h 128"/>
                  <a:gd name="T22" fmla="*/ 98 w 126"/>
                  <a:gd name="T23" fmla="*/ 46 h 128"/>
                  <a:gd name="T24" fmla="*/ 88 w 126"/>
                  <a:gd name="T25" fmla="*/ 39 h 128"/>
                  <a:gd name="T26" fmla="*/ 81 w 126"/>
                  <a:gd name="T27" fmla="*/ 29 h 128"/>
                  <a:gd name="T28" fmla="*/ 74 w 126"/>
                  <a:gd name="T29" fmla="*/ 21 h 128"/>
                  <a:gd name="T30" fmla="*/ 63 w 126"/>
                  <a:gd name="T31" fmla="*/ 0 h 128"/>
                  <a:gd name="T32" fmla="*/ 52 w 126"/>
                  <a:gd name="T33" fmla="*/ 21 h 128"/>
                  <a:gd name="T34" fmla="*/ 52 w 126"/>
                  <a:gd name="T35" fmla="*/ 21 h 128"/>
                  <a:gd name="T36" fmla="*/ 46 w 126"/>
                  <a:gd name="T37" fmla="*/ 29 h 128"/>
                  <a:gd name="T38" fmla="*/ 38 w 126"/>
                  <a:gd name="T39" fmla="*/ 39 h 128"/>
                  <a:gd name="T40" fmla="*/ 29 w 126"/>
                  <a:gd name="T41" fmla="*/ 46 h 128"/>
                  <a:gd name="T42" fmla="*/ 21 w 126"/>
                  <a:gd name="T43" fmla="*/ 52 h 128"/>
                  <a:gd name="T44" fmla="*/ 0 w 126"/>
                  <a:gd name="T45" fmla="*/ 63 h 128"/>
                  <a:gd name="T46" fmla="*/ 21 w 126"/>
                  <a:gd name="T47" fmla="*/ 74 h 128"/>
                  <a:gd name="T48" fmla="*/ 21 w 126"/>
                  <a:gd name="T49" fmla="*/ 74 h 128"/>
                  <a:gd name="T50" fmla="*/ 29 w 126"/>
                  <a:gd name="T51" fmla="*/ 81 h 128"/>
                  <a:gd name="T52" fmla="*/ 38 w 126"/>
                  <a:gd name="T53" fmla="*/ 88 h 128"/>
                  <a:gd name="T54" fmla="*/ 46 w 126"/>
                  <a:gd name="T55" fmla="*/ 98 h 128"/>
                  <a:gd name="T56" fmla="*/ 52 w 126"/>
                  <a:gd name="T57" fmla="*/ 107 h 128"/>
                  <a:gd name="T58" fmla="*/ 52 w 126"/>
                  <a:gd name="T59" fmla="*/ 10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6" h="128">
                    <a:moveTo>
                      <a:pt x="52" y="107"/>
                    </a:moveTo>
                    <a:lnTo>
                      <a:pt x="63" y="128"/>
                    </a:lnTo>
                    <a:lnTo>
                      <a:pt x="74" y="107"/>
                    </a:lnTo>
                    <a:lnTo>
                      <a:pt x="74" y="107"/>
                    </a:lnTo>
                    <a:lnTo>
                      <a:pt x="81" y="98"/>
                    </a:lnTo>
                    <a:lnTo>
                      <a:pt x="88" y="88"/>
                    </a:lnTo>
                    <a:lnTo>
                      <a:pt x="98" y="81"/>
                    </a:lnTo>
                    <a:lnTo>
                      <a:pt x="106" y="74"/>
                    </a:lnTo>
                    <a:lnTo>
                      <a:pt x="126" y="63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98" y="46"/>
                    </a:lnTo>
                    <a:lnTo>
                      <a:pt x="88" y="39"/>
                    </a:lnTo>
                    <a:lnTo>
                      <a:pt x="81" y="29"/>
                    </a:lnTo>
                    <a:lnTo>
                      <a:pt x="74" y="21"/>
                    </a:lnTo>
                    <a:lnTo>
                      <a:pt x="63" y="0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6" y="29"/>
                    </a:lnTo>
                    <a:lnTo>
                      <a:pt x="38" y="39"/>
                    </a:lnTo>
                    <a:lnTo>
                      <a:pt x="29" y="46"/>
                    </a:lnTo>
                    <a:lnTo>
                      <a:pt x="21" y="52"/>
                    </a:lnTo>
                    <a:lnTo>
                      <a:pt x="0" y="63"/>
                    </a:lnTo>
                    <a:lnTo>
                      <a:pt x="21" y="74"/>
                    </a:lnTo>
                    <a:lnTo>
                      <a:pt x="21" y="74"/>
                    </a:lnTo>
                    <a:lnTo>
                      <a:pt x="29" y="81"/>
                    </a:lnTo>
                    <a:lnTo>
                      <a:pt x="38" y="88"/>
                    </a:lnTo>
                    <a:lnTo>
                      <a:pt x="46" y="98"/>
                    </a:lnTo>
                    <a:lnTo>
                      <a:pt x="52" y="107"/>
                    </a:lnTo>
                    <a:lnTo>
                      <a:pt x="52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0" name="Freeform 19"/>
              <p:cNvSpPr>
                <a:spLocks/>
              </p:cNvSpPr>
              <p:nvPr/>
            </p:nvSpPr>
            <p:spPr bwMode="auto">
              <a:xfrm>
                <a:off x="4092" y="1111"/>
                <a:ext cx="88" cy="90"/>
              </a:xfrm>
              <a:custGeom>
                <a:avLst/>
                <a:gdLst>
                  <a:gd name="T0" fmla="*/ 52 w 88"/>
                  <a:gd name="T1" fmla="*/ 75 h 90"/>
                  <a:gd name="T2" fmla="*/ 52 w 88"/>
                  <a:gd name="T3" fmla="*/ 75 h 90"/>
                  <a:gd name="T4" fmla="*/ 56 w 88"/>
                  <a:gd name="T5" fmla="*/ 69 h 90"/>
                  <a:gd name="T6" fmla="*/ 62 w 88"/>
                  <a:gd name="T7" fmla="*/ 63 h 90"/>
                  <a:gd name="T8" fmla="*/ 67 w 88"/>
                  <a:gd name="T9" fmla="*/ 58 h 90"/>
                  <a:gd name="T10" fmla="*/ 74 w 88"/>
                  <a:gd name="T11" fmla="*/ 54 h 90"/>
                  <a:gd name="T12" fmla="*/ 88 w 88"/>
                  <a:gd name="T13" fmla="*/ 45 h 90"/>
                  <a:gd name="T14" fmla="*/ 74 w 88"/>
                  <a:gd name="T15" fmla="*/ 37 h 90"/>
                  <a:gd name="T16" fmla="*/ 74 w 88"/>
                  <a:gd name="T17" fmla="*/ 37 h 90"/>
                  <a:gd name="T18" fmla="*/ 67 w 88"/>
                  <a:gd name="T19" fmla="*/ 32 h 90"/>
                  <a:gd name="T20" fmla="*/ 62 w 88"/>
                  <a:gd name="T21" fmla="*/ 27 h 90"/>
                  <a:gd name="T22" fmla="*/ 56 w 88"/>
                  <a:gd name="T23" fmla="*/ 21 h 90"/>
                  <a:gd name="T24" fmla="*/ 52 w 88"/>
                  <a:gd name="T25" fmla="*/ 16 h 90"/>
                  <a:gd name="T26" fmla="*/ 43 w 88"/>
                  <a:gd name="T27" fmla="*/ 0 h 90"/>
                  <a:gd name="T28" fmla="*/ 36 w 88"/>
                  <a:gd name="T29" fmla="*/ 16 h 90"/>
                  <a:gd name="T30" fmla="*/ 36 w 88"/>
                  <a:gd name="T31" fmla="*/ 16 h 90"/>
                  <a:gd name="T32" fmla="*/ 32 w 88"/>
                  <a:gd name="T33" fmla="*/ 21 h 90"/>
                  <a:gd name="T34" fmla="*/ 27 w 88"/>
                  <a:gd name="T35" fmla="*/ 27 h 90"/>
                  <a:gd name="T36" fmla="*/ 20 w 88"/>
                  <a:gd name="T37" fmla="*/ 32 h 90"/>
                  <a:gd name="T38" fmla="*/ 14 w 88"/>
                  <a:gd name="T39" fmla="*/ 37 h 90"/>
                  <a:gd name="T40" fmla="*/ 0 w 88"/>
                  <a:gd name="T41" fmla="*/ 45 h 90"/>
                  <a:gd name="T42" fmla="*/ 14 w 88"/>
                  <a:gd name="T43" fmla="*/ 54 h 90"/>
                  <a:gd name="T44" fmla="*/ 14 w 88"/>
                  <a:gd name="T45" fmla="*/ 54 h 90"/>
                  <a:gd name="T46" fmla="*/ 20 w 88"/>
                  <a:gd name="T47" fmla="*/ 58 h 90"/>
                  <a:gd name="T48" fmla="*/ 27 w 88"/>
                  <a:gd name="T49" fmla="*/ 63 h 90"/>
                  <a:gd name="T50" fmla="*/ 32 w 88"/>
                  <a:gd name="T51" fmla="*/ 69 h 90"/>
                  <a:gd name="T52" fmla="*/ 36 w 88"/>
                  <a:gd name="T53" fmla="*/ 75 h 90"/>
                  <a:gd name="T54" fmla="*/ 43 w 88"/>
                  <a:gd name="T55" fmla="*/ 90 h 90"/>
                  <a:gd name="T56" fmla="*/ 52 w 88"/>
                  <a:gd name="T57" fmla="*/ 7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8" h="90">
                    <a:moveTo>
                      <a:pt x="52" y="75"/>
                    </a:moveTo>
                    <a:lnTo>
                      <a:pt x="52" y="75"/>
                    </a:lnTo>
                    <a:lnTo>
                      <a:pt x="56" y="69"/>
                    </a:lnTo>
                    <a:lnTo>
                      <a:pt x="62" y="63"/>
                    </a:lnTo>
                    <a:lnTo>
                      <a:pt x="67" y="58"/>
                    </a:lnTo>
                    <a:lnTo>
                      <a:pt x="74" y="54"/>
                    </a:lnTo>
                    <a:lnTo>
                      <a:pt x="88" y="45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67" y="32"/>
                    </a:lnTo>
                    <a:lnTo>
                      <a:pt x="62" y="27"/>
                    </a:lnTo>
                    <a:lnTo>
                      <a:pt x="56" y="21"/>
                    </a:lnTo>
                    <a:lnTo>
                      <a:pt x="52" y="16"/>
                    </a:lnTo>
                    <a:lnTo>
                      <a:pt x="43" y="0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2" y="21"/>
                    </a:lnTo>
                    <a:lnTo>
                      <a:pt x="27" y="27"/>
                    </a:lnTo>
                    <a:lnTo>
                      <a:pt x="20" y="32"/>
                    </a:lnTo>
                    <a:lnTo>
                      <a:pt x="14" y="37"/>
                    </a:lnTo>
                    <a:lnTo>
                      <a:pt x="0" y="4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20" y="58"/>
                    </a:lnTo>
                    <a:lnTo>
                      <a:pt x="27" y="63"/>
                    </a:lnTo>
                    <a:lnTo>
                      <a:pt x="32" y="69"/>
                    </a:lnTo>
                    <a:lnTo>
                      <a:pt x="36" y="75"/>
                    </a:lnTo>
                    <a:lnTo>
                      <a:pt x="43" y="90"/>
                    </a:lnTo>
                    <a:lnTo>
                      <a:pt x="52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81" name="Group 16"/>
            <p:cNvGrpSpPr>
              <a:grpSpLocks noChangeAspect="1"/>
            </p:cNvGrpSpPr>
            <p:nvPr/>
          </p:nvGrpSpPr>
          <p:grpSpPr bwMode="auto">
            <a:xfrm rot="12812388">
              <a:off x="7205991" y="2887257"/>
              <a:ext cx="398220" cy="267419"/>
              <a:chOff x="4270" y="1232"/>
              <a:chExt cx="376" cy="25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182" name="Freeform 17"/>
              <p:cNvSpPr>
                <a:spLocks/>
              </p:cNvSpPr>
              <p:nvPr/>
            </p:nvSpPr>
            <p:spPr bwMode="auto">
              <a:xfrm>
                <a:off x="4270" y="1232"/>
                <a:ext cx="219" cy="219"/>
              </a:xfrm>
              <a:custGeom>
                <a:avLst/>
                <a:gdLst>
                  <a:gd name="T0" fmla="*/ 184 w 219"/>
                  <a:gd name="T1" fmla="*/ 90 h 219"/>
                  <a:gd name="T2" fmla="*/ 184 w 219"/>
                  <a:gd name="T3" fmla="*/ 90 h 219"/>
                  <a:gd name="T4" fmla="*/ 168 w 219"/>
                  <a:gd name="T5" fmla="*/ 80 h 219"/>
                  <a:gd name="T6" fmla="*/ 153 w 219"/>
                  <a:gd name="T7" fmla="*/ 66 h 219"/>
                  <a:gd name="T8" fmla="*/ 139 w 219"/>
                  <a:gd name="T9" fmla="*/ 51 h 219"/>
                  <a:gd name="T10" fmla="*/ 129 w 219"/>
                  <a:gd name="T11" fmla="*/ 35 h 219"/>
                  <a:gd name="T12" fmla="*/ 109 w 219"/>
                  <a:gd name="T13" fmla="*/ 0 h 219"/>
                  <a:gd name="T14" fmla="*/ 90 w 219"/>
                  <a:gd name="T15" fmla="*/ 35 h 219"/>
                  <a:gd name="T16" fmla="*/ 90 w 219"/>
                  <a:gd name="T17" fmla="*/ 35 h 219"/>
                  <a:gd name="T18" fmla="*/ 80 w 219"/>
                  <a:gd name="T19" fmla="*/ 51 h 219"/>
                  <a:gd name="T20" fmla="*/ 66 w 219"/>
                  <a:gd name="T21" fmla="*/ 66 h 219"/>
                  <a:gd name="T22" fmla="*/ 51 w 219"/>
                  <a:gd name="T23" fmla="*/ 80 h 219"/>
                  <a:gd name="T24" fmla="*/ 35 w 219"/>
                  <a:gd name="T25" fmla="*/ 90 h 219"/>
                  <a:gd name="T26" fmla="*/ 0 w 219"/>
                  <a:gd name="T27" fmla="*/ 109 h 219"/>
                  <a:gd name="T28" fmla="*/ 35 w 219"/>
                  <a:gd name="T29" fmla="*/ 129 h 219"/>
                  <a:gd name="T30" fmla="*/ 35 w 219"/>
                  <a:gd name="T31" fmla="*/ 129 h 219"/>
                  <a:gd name="T32" fmla="*/ 51 w 219"/>
                  <a:gd name="T33" fmla="*/ 139 h 219"/>
                  <a:gd name="T34" fmla="*/ 66 w 219"/>
                  <a:gd name="T35" fmla="*/ 153 h 219"/>
                  <a:gd name="T36" fmla="*/ 80 w 219"/>
                  <a:gd name="T37" fmla="*/ 168 h 219"/>
                  <a:gd name="T38" fmla="*/ 90 w 219"/>
                  <a:gd name="T39" fmla="*/ 184 h 219"/>
                  <a:gd name="T40" fmla="*/ 109 w 219"/>
                  <a:gd name="T41" fmla="*/ 219 h 219"/>
                  <a:gd name="T42" fmla="*/ 129 w 219"/>
                  <a:gd name="T43" fmla="*/ 184 h 219"/>
                  <a:gd name="T44" fmla="*/ 129 w 219"/>
                  <a:gd name="T45" fmla="*/ 184 h 219"/>
                  <a:gd name="T46" fmla="*/ 139 w 219"/>
                  <a:gd name="T47" fmla="*/ 168 h 219"/>
                  <a:gd name="T48" fmla="*/ 153 w 219"/>
                  <a:gd name="T49" fmla="*/ 153 h 219"/>
                  <a:gd name="T50" fmla="*/ 168 w 219"/>
                  <a:gd name="T51" fmla="*/ 139 h 219"/>
                  <a:gd name="T52" fmla="*/ 184 w 219"/>
                  <a:gd name="T53" fmla="*/ 129 h 219"/>
                  <a:gd name="T54" fmla="*/ 219 w 219"/>
                  <a:gd name="T55" fmla="*/ 109 h 219"/>
                  <a:gd name="T56" fmla="*/ 184 w 219"/>
                  <a:gd name="T57" fmla="*/ 9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9" h="219">
                    <a:moveTo>
                      <a:pt x="184" y="90"/>
                    </a:moveTo>
                    <a:lnTo>
                      <a:pt x="184" y="90"/>
                    </a:lnTo>
                    <a:lnTo>
                      <a:pt x="168" y="80"/>
                    </a:lnTo>
                    <a:lnTo>
                      <a:pt x="153" y="66"/>
                    </a:lnTo>
                    <a:lnTo>
                      <a:pt x="139" y="51"/>
                    </a:lnTo>
                    <a:lnTo>
                      <a:pt x="129" y="35"/>
                    </a:lnTo>
                    <a:lnTo>
                      <a:pt x="109" y="0"/>
                    </a:lnTo>
                    <a:lnTo>
                      <a:pt x="90" y="35"/>
                    </a:lnTo>
                    <a:lnTo>
                      <a:pt x="90" y="35"/>
                    </a:lnTo>
                    <a:lnTo>
                      <a:pt x="80" y="51"/>
                    </a:lnTo>
                    <a:lnTo>
                      <a:pt x="66" y="66"/>
                    </a:lnTo>
                    <a:lnTo>
                      <a:pt x="51" y="80"/>
                    </a:lnTo>
                    <a:lnTo>
                      <a:pt x="35" y="90"/>
                    </a:lnTo>
                    <a:lnTo>
                      <a:pt x="0" y="109"/>
                    </a:lnTo>
                    <a:lnTo>
                      <a:pt x="35" y="129"/>
                    </a:lnTo>
                    <a:lnTo>
                      <a:pt x="35" y="129"/>
                    </a:lnTo>
                    <a:lnTo>
                      <a:pt x="51" y="139"/>
                    </a:lnTo>
                    <a:lnTo>
                      <a:pt x="66" y="153"/>
                    </a:lnTo>
                    <a:lnTo>
                      <a:pt x="80" y="168"/>
                    </a:lnTo>
                    <a:lnTo>
                      <a:pt x="90" y="184"/>
                    </a:lnTo>
                    <a:lnTo>
                      <a:pt x="109" y="219"/>
                    </a:lnTo>
                    <a:lnTo>
                      <a:pt x="129" y="184"/>
                    </a:lnTo>
                    <a:lnTo>
                      <a:pt x="129" y="184"/>
                    </a:lnTo>
                    <a:lnTo>
                      <a:pt x="139" y="168"/>
                    </a:lnTo>
                    <a:lnTo>
                      <a:pt x="153" y="153"/>
                    </a:lnTo>
                    <a:lnTo>
                      <a:pt x="168" y="139"/>
                    </a:lnTo>
                    <a:lnTo>
                      <a:pt x="184" y="129"/>
                    </a:lnTo>
                    <a:lnTo>
                      <a:pt x="219" y="109"/>
                    </a:lnTo>
                    <a:lnTo>
                      <a:pt x="18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3" name="Freeform 18"/>
              <p:cNvSpPr>
                <a:spLocks/>
              </p:cNvSpPr>
              <p:nvPr/>
            </p:nvSpPr>
            <p:spPr bwMode="auto">
              <a:xfrm>
                <a:off x="4520" y="1232"/>
                <a:ext cx="126" cy="128"/>
              </a:xfrm>
              <a:custGeom>
                <a:avLst/>
                <a:gdLst>
                  <a:gd name="T0" fmla="*/ 52 w 126"/>
                  <a:gd name="T1" fmla="*/ 107 h 128"/>
                  <a:gd name="T2" fmla="*/ 63 w 126"/>
                  <a:gd name="T3" fmla="*/ 128 h 128"/>
                  <a:gd name="T4" fmla="*/ 74 w 126"/>
                  <a:gd name="T5" fmla="*/ 107 h 128"/>
                  <a:gd name="T6" fmla="*/ 74 w 126"/>
                  <a:gd name="T7" fmla="*/ 107 h 128"/>
                  <a:gd name="T8" fmla="*/ 81 w 126"/>
                  <a:gd name="T9" fmla="*/ 98 h 128"/>
                  <a:gd name="T10" fmla="*/ 88 w 126"/>
                  <a:gd name="T11" fmla="*/ 88 h 128"/>
                  <a:gd name="T12" fmla="*/ 98 w 126"/>
                  <a:gd name="T13" fmla="*/ 81 h 128"/>
                  <a:gd name="T14" fmla="*/ 106 w 126"/>
                  <a:gd name="T15" fmla="*/ 74 h 128"/>
                  <a:gd name="T16" fmla="*/ 126 w 126"/>
                  <a:gd name="T17" fmla="*/ 63 h 128"/>
                  <a:gd name="T18" fmla="*/ 106 w 126"/>
                  <a:gd name="T19" fmla="*/ 52 h 128"/>
                  <a:gd name="T20" fmla="*/ 106 w 126"/>
                  <a:gd name="T21" fmla="*/ 52 h 128"/>
                  <a:gd name="T22" fmla="*/ 98 w 126"/>
                  <a:gd name="T23" fmla="*/ 46 h 128"/>
                  <a:gd name="T24" fmla="*/ 88 w 126"/>
                  <a:gd name="T25" fmla="*/ 39 h 128"/>
                  <a:gd name="T26" fmla="*/ 81 w 126"/>
                  <a:gd name="T27" fmla="*/ 29 h 128"/>
                  <a:gd name="T28" fmla="*/ 74 w 126"/>
                  <a:gd name="T29" fmla="*/ 21 h 128"/>
                  <a:gd name="T30" fmla="*/ 63 w 126"/>
                  <a:gd name="T31" fmla="*/ 0 h 128"/>
                  <a:gd name="T32" fmla="*/ 52 w 126"/>
                  <a:gd name="T33" fmla="*/ 21 h 128"/>
                  <a:gd name="T34" fmla="*/ 52 w 126"/>
                  <a:gd name="T35" fmla="*/ 21 h 128"/>
                  <a:gd name="T36" fmla="*/ 46 w 126"/>
                  <a:gd name="T37" fmla="*/ 29 h 128"/>
                  <a:gd name="T38" fmla="*/ 38 w 126"/>
                  <a:gd name="T39" fmla="*/ 39 h 128"/>
                  <a:gd name="T40" fmla="*/ 29 w 126"/>
                  <a:gd name="T41" fmla="*/ 46 h 128"/>
                  <a:gd name="T42" fmla="*/ 21 w 126"/>
                  <a:gd name="T43" fmla="*/ 52 h 128"/>
                  <a:gd name="T44" fmla="*/ 0 w 126"/>
                  <a:gd name="T45" fmla="*/ 63 h 128"/>
                  <a:gd name="T46" fmla="*/ 21 w 126"/>
                  <a:gd name="T47" fmla="*/ 74 h 128"/>
                  <a:gd name="T48" fmla="*/ 21 w 126"/>
                  <a:gd name="T49" fmla="*/ 74 h 128"/>
                  <a:gd name="T50" fmla="*/ 29 w 126"/>
                  <a:gd name="T51" fmla="*/ 81 h 128"/>
                  <a:gd name="T52" fmla="*/ 38 w 126"/>
                  <a:gd name="T53" fmla="*/ 88 h 128"/>
                  <a:gd name="T54" fmla="*/ 46 w 126"/>
                  <a:gd name="T55" fmla="*/ 98 h 128"/>
                  <a:gd name="T56" fmla="*/ 52 w 126"/>
                  <a:gd name="T57" fmla="*/ 107 h 128"/>
                  <a:gd name="T58" fmla="*/ 52 w 126"/>
                  <a:gd name="T59" fmla="*/ 10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6" h="128">
                    <a:moveTo>
                      <a:pt x="52" y="107"/>
                    </a:moveTo>
                    <a:lnTo>
                      <a:pt x="63" y="128"/>
                    </a:lnTo>
                    <a:lnTo>
                      <a:pt x="74" y="107"/>
                    </a:lnTo>
                    <a:lnTo>
                      <a:pt x="74" y="107"/>
                    </a:lnTo>
                    <a:lnTo>
                      <a:pt x="81" y="98"/>
                    </a:lnTo>
                    <a:lnTo>
                      <a:pt x="88" y="88"/>
                    </a:lnTo>
                    <a:lnTo>
                      <a:pt x="98" y="81"/>
                    </a:lnTo>
                    <a:lnTo>
                      <a:pt x="106" y="74"/>
                    </a:lnTo>
                    <a:lnTo>
                      <a:pt x="126" y="63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98" y="46"/>
                    </a:lnTo>
                    <a:lnTo>
                      <a:pt x="88" y="39"/>
                    </a:lnTo>
                    <a:lnTo>
                      <a:pt x="81" y="29"/>
                    </a:lnTo>
                    <a:lnTo>
                      <a:pt x="74" y="21"/>
                    </a:lnTo>
                    <a:lnTo>
                      <a:pt x="63" y="0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6" y="29"/>
                    </a:lnTo>
                    <a:lnTo>
                      <a:pt x="38" y="39"/>
                    </a:lnTo>
                    <a:lnTo>
                      <a:pt x="29" y="46"/>
                    </a:lnTo>
                    <a:lnTo>
                      <a:pt x="21" y="52"/>
                    </a:lnTo>
                    <a:lnTo>
                      <a:pt x="0" y="63"/>
                    </a:lnTo>
                    <a:lnTo>
                      <a:pt x="21" y="74"/>
                    </a:lnTo>
                    <a:lnTo>
                      <a:pt x="21" y="74"/>
                    </a:lnTo>
                    <a:lnTo>
                      <a:pt x="29" y="81"/>
                    </a:lnTo>
                    <a:lnTo>
                      <a:pt x="38" y="88"/>
                    </a:lnTo>
                    <a:lnTo>
                      <a:pt x="46" y="98"/>
                    </a:lnTo>
                    <a:lnTo>
                      <a:pt x="52" y="107"/>
                    </a:lnTo>
                    <a:lnTo>
                      <a:pt x="52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4" name="Freeform 19"/>
              <p:cNvSpPr>
                <a:spLocks/>
              </p:cNvSpPr>
              <p:nvPr/>
            </p:nvSpPr>
            <p:spPr bwMode="auto">
              <a:xfrm>
                <a:off x="4458" y="1396"/>
                <a:ext cx="88" cy="90"/>
              </a:xfrm>
              <a:custGeom>
                <a:avLst/>
                <a:gdLst>
                  <a:gd name="T0" fmla="*/ 52 w 88"/>
                  <a:gd name="T1" fmla="*/ 75 h 90"/>
                  <a:gd name="T2" fmla="*/ 52 w 88"/>
                  <a:gd name="T3" fmla="*/ 75 h 90"/>
                  <a:gd name="T4" fmla="*/ 56 w 88"/>
                  <a:gd name="T5" fmla="*/ 69 h 90"/>
                  <a:gd name="T6" fmla="*/ 62 w 88"/>
                  <a:gd name="T7" fmla="*/ 63 h 90"/>
                  <a:gd name="T8" fmla="*/ 67 w 88"/>
                  <a:gd name="T9" fmla="*/ 58 h 90"/>
                  <a:gd name="T10" fmla="*/ 74 w 88"/>
                  <a:gd name="T11" fmla="*/ 54 h 90"/>
                  <a:gd name="T12" fmla="*/ 88 w 88"/>
                  <a:gd name="T13" fmla="*/ 45 h 90"/>
                  <a:gd name="T14" fmla="*/ 74 w 88"/>
                  <a:gd name="T15" fmla="*/ 37 h 90"/>
                  <a:gd name="T16" fmla="*/ 74 w 88"/>
                  <a:gd name="T17" fmla="*/ 37 h 90"/>
                  <a:gd name="T18" fmla="*/ 67 w 88"/>
                  <a:gd name="T19" fmla="*/ 32 h 90"/>
                  <a:gd name="T20" fmla="*/ 62 w 88"/>
                  <a:gd name="T21" fmla="*/ 27 h 90"/>
                  <a:gd name="T22" fmla="*/ 56 w 88"/>
                  <a:gd name="T23" fmla="*/ 21 h 90"/>
                  <a:gd name="T24" fmla="*/ 52 w 88"/>
                  <a:gd name="T25" fmla="*/ 16 h 90"/>
                  <a:gd name="T26" fmla="*/ 43 w 88"/>
                  <a:gd name="T27" fmla="*/ 0 h 90"/>
                  <a:gd name="T28" fmla="*/ 36 w 88"/>
                  <a:gd name="T29" fmla="*/ 16 h 90"/>
                  <a:gd name="T30" fmla="*/ 36 w 88"/>
                  <a:gd name="T31" fmla="*/ 16 h 90"/>
                  <a:gd name="T32" fmla="*/ 32 w 88"/>
                  <a:gd name="T33" fmla="*/ 21 h 90"/>
                  <a:gd name="T34" fmla="*/ 27 w 88"/>
                  <a:gd name="T35" fmla="*/ 27 h 90"/>
                  <a:gd name="T36" fmla="*/ 20 w 88"/>
                  <a:gd name="T37" fmla="*/ 32 h 90"/>
                  <a:gd name="T38" fmla="*/ 14 w 88"/>
                  <a:gd name="T39" fmla="*/ 37 h 90"/>
                  <a:gd name="T40" fmla="*/ 0 w 88"/>
                  <a:gd name="T41" fmla="*/ 45 h 90"/>
                  <a:gd name="T42" fmla="*/ 14 w 88"/>
                  <a:gd name="T43" fmla="*/ 54 h 90"/>
                  <a:gd name="T44" fmla="*/ 14 w 88"/>
                  <a:gd name="T45" fmla="*/ 54 h 90"/>
                  <a:gd name="T46" fmla="*/ 20 w 88"/>
                  <a:gd name="T47" fmla="*/ 58 h 90"/>
                  <a:gd name="T48" fmla="*/ 27 w 88"/>
                  <a:gd name="T49" fmla="*/ 63 h 90"/>
                  <a:gd name="T50" fmla="*/ 32 w 88"/>
                  <a:gd name="T51" fmla="*/ 69 h 90"/>
                  <a:gd name="T52" fmla="*/ 36 w 88"/>
                  <a:gd name="T53" fmla="*/ 75 h 90"/>
                  <a:gd name="T54" fmla="*/ 43 w 88"/>
                  <a:gd name="T55" fmla="*/ 90 h 90"/>
                  <a:gd name="T56" fmla="*/ 52 w 88"/>
                  <a:gd name="T57" fmla="*/ 7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8" h="90">
                    <a:moveTo>
                      <a:pt x="52" y="75"/>
                    </a:moveTo>
                    <a:lnTo>
                      <a:pt x="52" y="75"/>
                    </a:lnTo>
                    <a:lnTo>
                      <a:pt x="56" y="69"/>
                    </a:lnTo>
                    <a:lnTo>
                      <a:pt x="62" y="63"/>
                    </a:lnTo>
                    <a:lnTo>
                      <a:pt x="67" y="58"/>
                    </a:lnTo>
                    <a:lnTo>
                      <a:pt x="74" y="54"/>
                    </a:lnTo>
                    <a:lnTo>
                      <a:pt x="88" y="45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67" y="32"/>
                    </a:lnTo>
                    <a:lnTo>
                      <a:pt x="62" y="27"/>
                    </a:lnTo>
                    <a:lnTo>
                      <a:pt x="56" y="21"/>
                    </a:lnTo>
                    <a:lnTo>
                      <a:pt x="52" y="16"/>
                    </a:lnTo>
                    <a:lnTo>
                      <a:pt x="43" y="0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2" y="21"/>
                    </a:lnTo>
                    <a:lnTo>
                      <a:pt x="27" y="27"/>
                    </a:lnTo>
                    <a:lnTo>
                      <a:pt x="20" y="32"/>
                    </a:lnTo>
                    <a:lnTo>
                      <a:pt x="14" y="37"/>
                    </a:lnTo>
                    <a:lnTo>
                      <a:pt x="0" y="4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20" y="58"/>
                    </a:lnTo>
                    <a:lnTo>
                      <a:pt x="27" y="63"/>
                    </a:lnTo>
                    <a:lnTo>
                      <a:pt x="32" y="69"/>
                    </a:lnTo>
                    <a:lnTo>
                      <a:pt x="36" y="75"/>
                    </a:lnTo>
                    <a:lnTo>
                      <a:pt x="43" y="90"/>
                    </a:lnTo>
                    <a:lnTo>
                      <a:pt x="52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93" name="그룹 592"/>
          <p:cNvGrpSpPr/>
          <p:nvPr/>
        </p:nvGrpSpPr>
        <p:grpSpPr>
          <a:xfrm>
            <a:off x="6871456" y="1957717"/>
            <a:ext cx="1085006" cy="978546"/>
            <a:chOff x="5850151" y="2170017"/>
            <a:chExt cx="956337" cy="1004431"/>
          </a:xfrm>
        </p:grpSpPr>
        <p:sp>
          <p:nvSpPr>
            <p:cNvPr id="594" name="타원 593"/>
            <p:cNvSpPr/>
            <p:nvPr/>
          </p:nvSpPr>
          <p:spPr>
            <a:xfrm>
              <a:off x="5909305" y="2170017"/>
              <a:ext cx="897183" cy="100443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1 </a:t>
              </a:r>
              <a:r>
                <a:rPr lang="ko-KR" altLang="en-US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년간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1"/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endParaRPr>
            </a:p>
          </p:txBody>
        </p:sp>
        <p:sp>
          <p:nvSpPr>
            <p:cNvPr id="595" name="타원 594"/>
            <p:cNvSpPr/>
            <p:nvPr/>
          </p:nvSpPr>
          <p:spPr>
            <a:xfrm>
              <a:off x="5850151" y="2170017"/>
              <a:ext cx="897183" cy="1004431"/>
            </a:xfrm>
            <a:prstGeom prst="ellipse">
              <a:avLst/>
            </a:prstGeom>
            <a:solidFill>
              <a:srgbClr val="ED8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15</a:t>
              </a:r>
              <a:r>
                <a:rPr lang="ko-KR" altLang="en-US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시간 </a:t>
              </a:r>
              <a: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이상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88" name="직사각형 87"/>
          <p:cNvSpPr/>
          <p:nvPr/>
        </p:nvSpPr>
        <p:spPr>
          <a:xfrm>
            <a:off x="0" y="5337175"/>
            <a:ext cx="9150375" cy="791584"/>
          </a:xfrm>
          <a:prstGeom prst="rect">
            <a:avLst/>
          </a:prstGeom>
          <a:solidFill>
            <a:srgbClr val="2E75B6"/>
          </a:solidFill>
          <a:ln w="38100"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교육부와 교육청은 특화된 연수 </a:t>
            </a:r>
            <a:r>
              <a:rPr lang="ko-KR" altLang="en-US" sz="2400" spc="-100" dirty="0" err="1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콘텐츠</a:t>
            </a: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제공하고 재정적인 지원</a:t>
            </a:r>
          </a:p>
        </p:txBody>
      </p:sp>
      <p:sp>
        <p:nvSpPr>
          <p:cNvPr id="89" name="오른쪽 화살표 88"/>
          <p:cNvSpPr/>
          <p:nvPr/>
        </p:nvSpPr>
        <p:spPr>
          <a:xfrm>
            <a:off x="2554302" y="3339993"/>
            <a:ext cx="926437" cy="576167"/>
          </a:xfrm>
          <a:prstGeom prst="rightArrow">
            <a:avLst>
              <a:gd name="adj1" fmla="val 58717"/>
              <a:gd name="adj2" fmla="val 50000"/>
            </a:avLst>
          </a:prstGeom>
          <a:gradFill>
            <a:gsLst>
              <a:gs pos="100000">
                <a:srgbClr val="2E75B6"/>
              </a:gs>
              <a:gs pos="7339">
                <a:srgbClr val="2E75B6">
                  <a:alpha val="0"/>
                </a:srgbClr>
              </a:gs>
              <a:gs pos="53000">
                <a:srgbClr val="2E75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407674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88" grpId="0" animBg="1"/>
      <p:bldP spid="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직사각형 162"/>
          <p:cNvSpPr/>
          <p:nvPr/>
        </p:nvSpPr>
        <p:spPr>
          <a:xfrm>
            <a:off x="3510721" y="3741794"/>
            <a:ext cx="2484279" cy="2753025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현장 수요 및 교육 현안 고려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400" spc="-8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평가지표별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원격연수 </a:t>
            </a:r>
            <a:r>
              <a:rPr lang="ko-KR" altLang="en-US" sz="1400" spc="-80" dirty="0" err="1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콘텐츠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개발</a:t>
            </a:r>
            <a:endParaRPr lang="ko-KR" altLang="en-US" sz="1400" spc="-8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제도 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이해를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위한 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원격연수 </a:t>
            </a:r>
            <a:r>
              <a:rPr lang="ko-KR" altLang="en-US" sz="1400" spc="-80" dirty="0" err="1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콘텐츠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유지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보수</a:t>
            </a:r>
            <a:endParaRPr lang="en-US" altLang="ko-KR" sz="1400" spc="-8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교원 연수정보시스템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(TTIS),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중앙교육연수원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시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·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도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교육청 사이버 연수 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홈페이지 </a:t>
            </a: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등 활용</a:t>
            </a:r>
            <a:endParaRPr lang="ko-KR" altLang="en-US" sz="1400" spc="-8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08560" y="3907779"/>
            <a:ext cx="2551339" cy="2473971"/>
            <a:chOff x="608560" y="3907779"/>
            <a:chExt cx="2551339" cy="2473971"/>
          </a:xfrm>
        </p:grpSpPr>
        <p:grpSp>
          <p:nvGrpSpPr>
            <p:cNvPr id="23" name="그룹 22"/>
            <p:cNvGrpSpPr/>
            <p:nvPr/>
          </p:nvGrpSpPr>
          <p:grpSpPr>
            <a:xfrm>
              <a:off x="611938" y="3907779"/>
              <a:ext cx="1629292" cy="846455"/>
              <a:chOff x="437645" y="3715415"/>
              <a:chExt cx="1629292" cy="846455"/>
            </a:xfrm>
          </p:grpSpPr>
          <p:sp>
            <p:nvSpPr>
              <p:cNvPr id="4" name="직사각형 3"/>
              <p:cNvSpPr/>
              <p:nvPr/>
            </p:nvSpPr>
            <p:spPr>
              <a:xfrm>
                <a:off x="539749" y="3715415"/>
                <a:ext cx="801761" cy="3055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400" spc="-100" dirty="0" smtClean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rPr>
                  <a:t>개인 연수</a:t>
                </a:r>
                <a:endParaRPr lang="ko-KR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437645" y="4038650"/>
                <a:ext cx="162929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atinLnBrk="0">
                  <a:spcBef>
                    <a:spcPts val="600"/>
                  </a:spcBef>
                  <a:spcAft>
                    <a:spcPts val="600"/>
                  </a:spcAft>
                  <a:buClr>
                    <a:srgbClr val="0083CC"/>
                  </a:buClr>
                  <a:buSzPct val="80000"/>
                </a:pPr>
                <a:r>
                  <a:rPr lang="ko-KR" altLang="en-US" sz="1400" spc="-80" dirty="0" err="1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멘토와의</a:t>
                </a: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상담을 통해 </a:t>
                </a:r>
                <a:r>
                  <a:rPr lang="en-US" altLang="ko-KR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/>
                </a:r>
                <a:br>
                  <a:rPr lang="en-US" altLang="ko-KR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</a:b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연수과제 설정</a:t>
                </a:r>
              </a:p>
            </p:txBody>
          </p:sp>
        </p:grpSp>
        <p:grpSp>
          <p:nvGrpSpPr>
            <p:cNvPr id="19" name="그룹 18"/>
            <p:cNvGrpSpPr/>
            <p:nvPr/>
          </p:nvGrpSpPr>
          <p:grpSpPr>
            <a:xfrm>
              <a:off x="608560" y="4787090"/>
              <a:ext cx="2551339" cy="645800"/>
              <a:chOff x="434267" y="4594726"/>
              <a:chExt cx="2551339" cy="645800"/>
            </a:xfrm>
          </p:grpSpPr>
          <p:sp>
            <p:nvSpPr>
              <p:cNvPr id="203" name="직사각형 202"/>
              <p:cNvSpPr/>
              <p:nvPr/>
            </p:nvSpPr>
            <p:spPr>
              <a:xfrm>
                <a:off x="539749" y="4594726"/>
                <a:ext cx="1109899" cy="33083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400" spc="-100" dirty="0" smtClean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rPr>
                  <a:t>학교단위 연수</a:t>
                </a:r>
                <a:endParaRPr lang="ko-KR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4" name="직사각형 203"/>
              <p:cNvSpPr/>
              <p:nvPr/>
            </p:nvSpPr>
            <p:spPr>
              <a:xfrm>
                <a:off x="434267" y="4932749"/>
                <a:ext cx="25513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atinLnBrk="0">
                  <a:spcBef>
                    <a:spcPts val="600"/>
                  </a:spcBef>
                  <a:spcAft>
                    <a:spcPts val="600"/>
                  </a:spcAft>
                  <a:buClr>
                    <a:srgbClr val="0083CC"/>
                  </a:buClr>
                  <a:buSzPct val="80000"/>
                </a:pP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학교별 미흡영역에</a:t>
                </a:r>
                <a:r>
                  <a:rPr lang="en-US" altLang="ko-KR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 </a:t>
                </a: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대한 집중적 연수</a:t>
                </a: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608560" y="5520507"/>
              <a:ext cx="2296609" cy="861243"/>
              <a:chOff x="434267" y="5498043"/>
              <a:chExt cx="2296609" cy="861243"/>
            </a:xfrm>
          </p:grpSpPr>
          <p:sp>
            <p:nvSpPr>
              <p:cNvPr id="205" name="직사각형 204"/>
              <p:cNvSpPr/>
              <p:nvPr/>
            </p:nvSpPr>
            <p:spPr>
              <a:xfrm>
                <a:off x="539749" y="5498043"/>
                <a:ext cx="946151" cy="33083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4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itchFamily="18" charset="-127"/>
                    <a:ea typeface="KoPub돋움체 Bold" pitchFamily="18" charset="-127"/>
                  </a:rPr>
                  <a:t>연수원 연수</a:t>
                </a:r>
                <a:endParaRPr lang="ko-KR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6" name="직사각형 205"/>
              <p:cNvSpPr/>
              <p:nvPr/>
            </p:nvSpPr>
            <p:spPr>
              <a:xfrm>
                <a:off x="434267" y="5836066"/>
                <a:ext cx="229660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0">
                  <a:spcBef>
                    <a:spcPts val="600"/>
                  </a:spcBef>
                  <a:spcAft>
                    <a:spcPts val="600"/>
                  </a:spcAft>
                  <a:buClr>
                    <a:srgbClr val="0083CC"/>
                  </a:buClr>
                  <a:buSzPct val="80000"/>
                </a:pP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현장으로 찾아가는 연수</a:t>
                </a:r>
                <a:r>
                  <a:rPr lang="en-US" altLang="ko-KR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, </a:t>
                </a:r>
                <a:r>
                  <a:rPr lang="ko-KR" altLang="en-US" sz="1400" spc="-8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교과별 심화연수 등 연수 개설 확대</a:t>
                </a:r>
              </a:p>
            </p:txBody>
          </p:sp>
        </p:grpSp>
      </p:grpSp>
      <p:sp>
        <p:nvSpPr>
          <p:cNvPr id="164" name="직사각형 163"/>
          <p:cNvSpPr/>
          <p:nvPr/>
        </p:nvSpPr>
        <p:spPr>
          <a:xfrm>
            <a:off x="6337324" y="3768672"/>
            <a:ext cx="2077200" cy="721700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강사 양성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및 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400" spc="-80" dirty="0" err="1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콘텐츠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개발 지원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6834781" y="1855349"/>
            <a:ext cx="1323186" cy="796093"/>
            <a:chOff x="9812543" y="2401162"/>
            <a:chExt cx="1155700" cy="6953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9812543" y="2401162"/>
              <a:ext cx="558800" cy="688975"/>
            </a:xfrm>
            <a:custGeom>
              <a:avLst/>
              <a:gdLst>
                <a:gd name="T0" fmla="*/ 352 w 352"/>
                <a:gd name="T1" fmla="*/ 434 h 434"/>
                <a:gd name="T2" fmla="*/ 352 w 352"/>
                <a:gd name="T3" fmla="*/ 310 h 434"/>
                <a:gd name="T4" fmla="*/ 332 w 352"/>
                <a:gd name="T5" fmla="*/ 290 h 434"/>
                <a:gd name="T6" fmla="*/ 332 w 352"/>
                <a:gd name="T7" fmla="*/ 414 h 434"/>
                <a:gd name="T8" fmla="*/ 20 w 352"/>
                <a:gd name="T9" fmla="*/ 414 h 434"/>
                <a:gd name="T10" fmla="*/ 20 w 352"/>
                <a:gd name="T11" fmla="*/ 20 h 434"/>
                <a:gd name="T12" fmla="*/ 332 w 352"/>
                <a:gd name="T13" fmla="*/ 20 h 434"/>
                <a:gd name="T14" fmla="*/ 332 w 352"/>
                <a:gd name="T15" fmla="*/ 222 h 434"/>
                <a:gd name="T16" fmla="*/ 352 w 352"/>
                <a:gd name="T17" fmla="*/ 242 h 434"/>
                <a:gd name="T18" fmla="*/ 352 w 352"/>
                <a:gd name="T19" fmla="*/ 0 h 434"/>
                <a:gd name="T20" fmla="*/ 0 w 352"/>
                <a:gd name="T21" fmla="*/ 0 h 434"/>
                <a:gd name="T22" fmla="*/ 0 w 352"/>
                <a:gd name="T23" fmla="*/ 434 h 434"/>
                <a:gd name="T24" fmla="*/ 352 w 352"/>
                <a:gd name="T25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434">
                  <a:moveTo>
                    <a:pt x="352" y="434"/>
                  </a:moveTo>
                  <a:lnTo>
                    <a:pt x="352" y="310"/>
                  </a:lnTo>
                  <a:lnTo>
                    <a:pt x="332" y="290"/>
                  </a:lnTo>
                  <a:lnTo>
                    <a:pt x="332" y="414"/>
                  </a:lnTo>
                  <a:lnTo>
                    <a:pt x="20" y="414"/>
                  </a:lnTo>
                  <a:lnTo>
                    <a:pt x="20" y="20"/>
                  </a:lnTo>
                  <a:lnTo>
                    <a:pt x="332" y="20"/>
                  </a:lnTo>
                  <a:lnTo>
                    <a:pt x="332" y="222"/>
                  </a:lnTo>
                  <a:lnTo>
                    <a:pt x="352" y="24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434"/>
                  </a:lnTo>
                  <a:lnTo>
                    <a:pt x="352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10717418" y="2563087"/>
              <a:ext cx="165100" cy="165100"/>
            </a:xfrm>
            <a:custGeom>
              <a:avLst/>
              <a:gdLst>
                <a:gd name="T0" fmla="*/ 52 w 104"/>
                <a:gd name="T1" fmla="*/ 104 h 104"/>
                <a:gd name="T2" fmla="*/ 52 w 104"/>
                <a:gd name="T3" fmla="*/ 104 h 104"/>
                <a:gd name="T4" fmla="*/ 62 w 104"/>
                <a:gd name="T5" fmla="*/ 104 h 104"/>
                <a:gd name="T6" fmla="*/ 72 w 104"/>
                <a:gd name="T7" fmla="*/ 100 h 104"/>
                <a:gd name="T8" fmla="*/ 82 w 104"/>
                <a:gd name="T9" fmla="*/ 96 h 104"/>
                <a:gd name="T10" fmla="*/ 90 w 104"/>
                <a:gd name="T11" fmla="*/ 88 h 104"/>
                <a:gd name="T12" fmla="*/ 96 w 104"/>
                <a:gd name="T13" fmla="*/ 82 h 104"/>
                <a:gd name="T14" fmla="*/ 100 w 104"/>
                <a:gd name="T15" fmla="*/ 72 h 104"/>
                <a:gd name="T16" fmla="*/ 104 w 104"/>
                <a:gd name="T17" fmla="*/ 62 h 104"/>
                <a:gd name="T18" fmla="*/ 104 w 104"/>
                <a:gd name="T19" fmla="*/ 52 h 104"/>
                <a:gd name="T20" fmla="*/ 104 w 104"/>
                <a:gd name="T21" fmla="*/ 52 h 104"/>
                <a:gd name="T22" fmla="*/ 104 w 104"/>
                <a:gd name="T23" fmla="*/ 42 h 104"/>
                <a:gd name="T24" fmla="*/ 100 w 104"/>
                <a:gd name="T25" fmla="*/ 32 h 104"/>
                <a:gd name="T26" fmla="*/ 96 w 104"/>
                <a:gd name="T27" fmla="*/ 22 h 104"/>
                <a:gd name="T28" fmla="*/ 90 w 104"/>
                <a:gd name="T29" fmla="*/ 16 h 104"/>
                <a:gd name="T30" fmla="*/ 82 w 104"/>
                <a:gd name="T31" fmla="*/ 8 h 104"/>
                <a:gd name="T32" fmla="*/ 72 w 104"/>
                <a:gd name="T33" fmla="*/ 4 h 104"/>
                <a:gd name="T34" fmla="*/ 62 w 104"/>
                <a:gd name="T35" fmla="*/ 0 h 104"/>
                <a:gd name="T36" fmla="*/ 52 w 104"/>
                <a:gd name="T37" fmla="*/ 0 h 104"/>
                <a:gd name="T38" fmla="*/ 52 w 104"/>
                <a:gd name="T39" fmla="*/ 0 h 104"/>
                <a:gd name="T40" fmla="*/ 42 w 104"/>
                <a:gd name="T41" fmla="*/ 0 h 104"/>
                <a:gd name="T42" fmla="*/ 32 w 104"/>
                <a:gd name="T43" fmla="*/ 4 h 104"/>
                <a:gd name="T44" fmla="*/ 24 w 104"/>
                <a:gd name="T45" fmla="*/ 8 h 104"/>
                <a:gd name="T46" fmla="*/ 16 w 104"/>
                <a:gd name="T47" fmla="*/ 16 h 104"/>
                <a:gd name="T48" fmla="*/ 10 w 104"/>
                <a:gd name="T49" fmla="*/ 22 h 104"/>
                <a:gd name="T50" fmla="*/ 4 w 104"/>
                <a:gd name="T51" fmla="*/ 32 h 104"/>
                <a:gd name="T52" fmla="*/ 2 w 104"/>
                <a:gd name="T53" fmla="*/ 42 h 104"/>
                <a:gd name="T54" fmla="*/ 0 w 104"/>
                <a:gd name="T55" fmla="*/ 52 h 104"/>
                <a:gd name="T56" fmla="*/ 0 w 104"/>
                <a:gd name="T57" fmla="*/ 52 h 104"/>
                <a:gd name="T58" fmla="*/ 2 w 104"/>
                <a:gd name="T59" fmla="*/ 62 h 104"/>
                <a:gd name="T60" fmla="*/ 4 w 104"/>
                <a:gd name="T61" fmla="*/ 72 h 104"/>
                <a:gd name="T62" fmla="*/ 10 w 104"/>
                <a:gd name="T63" fmla="*/ 82 h 104"/>
                <a:gd name="T64" fmla="*/ 16 w 104"/>
                <a:gd name="T65" fmla="*/ 88 h 104"/>
                <a:gd name="T66" fmla="*/ 24 w 104"/>
                <a:gd name="T67" fmla="*/ 96 h 104"/>
                <a:gd name="T68" fmla="*/ 32 w 104"/>
                <a:gd name="T69" fmla="*/ 100 h 104"/>
                <a:gd name="T70" fmla="*/ 42 w 104"/>
                <a:gd name="T71" fmla="*/ 104 h 104"/>
                <a:gd name="T72" fmla="*/ 52 w 104"/>
                <a:gd name="T7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lnTo>
                    <a:pt x="52" y="104"/>
                  </a:lnTo>
                  <a:lnTo>
                    <a:pt x="62" y="104"/>
                  </a:lnTo>
                  <a:lnTo>
                    <a:pt x="72" y="100"/>
                  </a:lnTo>
                  <a:lnTo>
                    <a:pt x="82" y="96"/>
                  </a:lnTo>
                  <a:lnTo>
                    <a:pt x="90" y="88"/>
                  </a:lnTo>
                  <a:lnTo>
                    <a:pt x="96" y="82"/>
                  </a:lnTo>
                  <a:lnTo>
                    <a:pt x="100" y="72"/>
                  </a:lnTo>
                  <a:lnTo>
                    <a:pt x="104" y="6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42"/>
                  </a:lnTo>
                  <a:lnTo>
                    <a:pt x="100" y="32"/>
                  </a:lnTo>
                  <a:lnTo>
                    <a:pt x="96" y="22"/>
                  </a:lnTo>
                  <a:lnTo>
                    <a:pt x="90" y="16"/>
                  </a:lnTo>
                  <a:lnTo>
                    <a:pt x="82" y="8"/>
                  </a:lnTo>
                  <a:lnTo>
                    <a:pt x="72" y="4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2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72"/>
                  </a:lnTo>
                  <a:lnTo>
                    <a:pt x="10" y="82"/>
                  </a:lnTo>
                  <a:lnTo>
                    <a:pt x="16" y="88"/>
                  </a:lnTo>
                  <a:lnTo>
                    <a:pt x="24" y="96"/>
                  </a:lnTo>
                  <a:lnTo>
                    <a:pt x="32" y="100"/>
                  </a:lnTo>
                  <a:lnTo>
                    <a:pt x="42" y="104"/>
                  </a:ln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10717418" y="2563087"/>
              <a:ext cx="165100" cy="165100"/>
            </a:xfrm>
            <a:custGeom>
              <a:avLst/>
              <a:gdLst>
                <a:gd name="T0" fmla="*/ 52 w 104"/>
                <a:gd name="T1" fmla="*/ 104 h 104"/>
                <a:gd name="T2" fmla="*/ 52 w 104"/>
                <a:gd name="T3" fmla="*/ 104 h 104"/>
                <a:gd name="T4" fmla="*/ 62 w 104"/>
                <a:gd name="T5" fmla="*/ 104 h 104"/>
                <a:gd name="T6" fmla="*/ 72 w 104"/>
                <a:gd name="T7" fmla="*/ 100 h 104"/>
                <a:gd name="T8" fmla="*/ 82 w 104"/>
                <a:gd name="T9" fmla="*/ 96 h 104"/>
                <a:gd name="T10" fmla="*/ 90 w 104"/>
                <a:gd name="T11" fmla="*/ 88 h 104"/>
                <a:gd name="T12" fmla="*/ 96 w 104"/>
                <a:gd name="T13" fmla="*/ 82 h 104"/>
                <a:gd name="T14" fmla="*/ 100 w 104"/>
                <a:gd name="T15" fmla="*/ 72 h 104"/>
                <a:gd name="T16" fmla="*/ 104 w 104"/>
                <a:gd name="T17" fmla="*/ 62 h 104"/>
                <a:gd name="T18" fmla="*/ 104 w 104"/>
                <a:gd name="T19" fmla="*/ 52 h 104"/>
                <a:gd name="T20" fmla="*/ 104 w 104"/>
                <a:gd name="T21" fmla="*/ 52 h 104"/>
                <a:gd name="T22" fmla="*/ 104 w 104"/>
                <a:gd name="T23" fmla="*/ 42 h 104"/>
                <a:gd name="T24" fmla="*/ 100 w 104"/>
                <a:gd name="T25" fmla="*/ 32 h 104"/>
                <a:gd name="T26" fmla="*/ 96 w 104"/>
                <a:gd name="T27" fmla="*/ 22 h 104"/>
                <a:gd name="T28" fmla="*/ 90 w 104"/>
                <a:gd name="T29" fmla="*/ 16 h 104"/>
                <a:gd name="T30" fmla="*/ 82 w 104"/>
                <a:gd name="T31" fmla="*/ 8 h 104"/>
                <a:gd name="T32" fmla="*/ 72 w 104"/>
                <a:gd name="T33" fmla="*/ 4 h 104"/>
                <a:gd name="T34" fmla="*/ 62 w 104"/>
                <a:gd name="T35" fmla="*/ 0 h 104"/>
                <a:gd name="T36" fmla="*/ 52 w 104"/>
                <a:gd name="T37" fmla="*/ 0 h 104"/>
                <a:gd name="T38" fmla="*/ 52 w 104"/>
                <a:gd name="T39" fmla="*/ 0 h 104"/>
                <a:gd name="T40" fmla="*/ 42 w 104"/>
                <a:gd name="T41" fmla="*/ 0 h 104"/>
                <a:gd name="T42" fmla="*/ 32 w 104"/>
                <a:gd name="T43" fmla="*/ 4 h 104"/>
                <a:gd name="T44" fmla="*/ 24 w 104"/>
                <a:gd name="T45" fmla="*/ 8 h 104"/>
                <a:gd name="T46" fmla="*/ 16 w 104"/>
                <a:gd name="T47" fmla="*/ 16 h 104"/>
                <a:gd name="T48" fmla="*/ 10 w 104"/>
                <a:gd name="T49" fmla="*/ 22 h 104"/>
                <a:gd name="T50" fmla="*/ 4 w 104"/>
                <a:gd name="T51" fmla="*/ 32 h 104"/>
                <a:gd name="T52" fmla="*/ 2 w 104"/>
                <a:gd name="T53" fmla="*/ 42 h 104"/>
                <a:gd name="T54" fmla="*/ 0 w 104"/>
                <a:gd name="T55" fmla="*/ 52 h 104"/>
                <a:gd name="T56" fmla="*/ 0 w 104"/>
                <a:gd name="T57" fmla="*/ 52 h 104"/>
                <a:gd name="T58" fmla="*/ 2 w 104"/>
                <a:gd name="T59" fmla="*/ 62 h 104"/>
                <a:gd name="T60" fmla="*/ 4 w 104"/>
                <a:gd name="T61" fmla="*/ 72 h 104"/>
                <a:gd name="T62" fmla="*/ 10 w 104"/>
                <a:gd name="T63" fmla="*/ 82 h 104"/>
                <a:gd name="T64" fmla="*/ 16 w 104"/>
                <a:gd name="T65" fmla="*/ 88 h 104"/>
                <a:gd name="T66" fmla="*/ 24 w 104"/>
                <a:gd name="T67" fmla="*/ 96 h 104"/>
                <a:gd name="T68" fmla="*/ 32 w 104"/>
                <a:gd name="T69" fmla="*/ 100 h 104"/>
                <a:gd name="T70" fmla="*/ 42 w 104"/>
                <a:gd name="T71" fmla="*/ 104 h 104"/>
                <a:gd name="T72" fmla="*/ 52 w 104"/>
                <a:gd name="T7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lnTo>
                    <a:pt x="52" y="104"/>
                  </a:lnTo>
                  <a:lnTo>
                    <a:pt x="62" y="104"/>
                  </a:lnTo>
                  <a:lnTo>
                    <a:pt x="72" y="100"/>
                  </a:lnTo>
                  <a:lnTo>
                    <a:pt x="82" y="96"/>
                  </a:lnTo>
                  <a:lnTo>
                    <a:pt x="90" y="88"/>
                  </a:lnTo>
                  <a:lnTo>
                    <a:pt x="96" y="82"/>
                  </a:lnTo>
                  <a:lnTo>
                    <a:pt x="100" y="72"/>
                  </a:lnTo>
                  <a:lnTo>
                    <a:pt x="104" y="6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42"/>
                  </a:lnTo>
                  <a:lnTo>
                    <a:pt x="100" y="32"/>
                  </a:lnTo>
                  <a:lnTo>
                    <a:pt x="96" y="22"/>
                  </a:lnTo>
                  <a:lnTo>
                    <a:pt x="90" y="16"/>
                  </a:lnTo>
                  <a:lnTo>
                    <a:pt x="82" y="8"/>
                  </a:lnTo>
                  <a:lnTo>
                    <a:pt x="72" y="4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2"/>
                  </a:lnTo>
                  <a:lnTo>
                    <a:pt x="4" y="32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72"/>
                  </a:lnTo>
                  <a:lnTo>
                    <a:pt x="10" y="82"/>
                  </a:lnTo>
                  <a:lnTo>
                    <a:pt x="16" y="88"/>
                  </a:lnTo>
                  <a:lnTo>
                    <a:pt x="24" y="96"/>
                  </a:lnTo>
                  <a:lnTo>
                    <a:pt x="32" y="100"/>
                  </a:lnTo>
                  <a:lnTo>
                    <a:pt x="42" y="104"/>
                  </a:lnTo>
                  <a:lnTo>
                    <a:pt x="52" y="10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10295143" y="2753587"/>
              <a:ext cx="673100" cy="342900"/>
            </a:xfrm>
            <a:custGeom>
              <a:avLst/>
              <a:gdLst>
                <a:gd name="T0" fmla="*/ 356 w 424"/>
                <a:gd name="T1" fmla="*/ 0 h 216"/>
                <a:gd name="T2" fmla="*/ 284 w 424"/>
                <a:gd name="T3" fmla="*/ 0 h 216"/>
                <a:gd name="T4" fmla="*/ 284 w 424"/>
                <a:gd name="T5" fmla="*/ 0 h 216"/>
                <a:gd name="T6" fmla="*/ 274 w 424"/>
                <a:gd name="T7" fmla="*/ 2 h 216"/>
                <a:gd name="T8" fmla="*/ 266 w 424"/>
                <a:gd name="T9" fmla="*/ 4 h 216"/>
                <a:gd name="T10" fmla="*/ 256 w 424"/>
                <a:gd name="T11" fmla="*/ 6 h 216"/>
                <a:gd name="T12" fmla="*/ 248 w 424"/>
                <a:gd name="T13" fmla="*/ 12 h 216"/>
                <a:gd name="T14" fmla="*/ 248 w 424"/>
                <a:gd name="T15" fmla="*/ 12 h 216"/>
                <a:gd name="T16" fmla="*/ 240 w 424"/>
                <a:gd name="T17" fmla="*/ 16 h 216"/>
                <a:gd name="T18" fmla="*/ 230 w 424"/>
                <a:gd name="T19" fmla="*/ 22 h 216"/>
                <a:gd name="T20" fmla="*/ 224 w 424"/>
                <a:gd name="T21" fmla="*/ 28 h 216"/>
                <a:gd name="T22" fmla="*/ 218 w 424"/>
                <a:gd name="T23" fmla="*/ 36 h 216"/>
                <a:gd name="T24" fmla="*/ 174 w 424"/>
                <a:gd name="T25" fmla="*/ 102 h 216"/>
                <a:gd name="T26" fmla="*/ 108 w 424"/>
                <a:gd name="T27" fmla="*/ 102 h 216"/>
                <a:gd name="T28" fmla="*/ 16 w 424"/>
                <a:gd name="T29" fmla="*/ 8 h 216"/>
                <a:gd name="T30" fmla="*/ 16 w 424"/>
                <a:gd name="T31" fmla="*/ 8 h 216"/>
                <a:gd name="T32" fmla="*/ 12 w 424"/>
                <a:gd name="T33" fmla="*/ 6 h 216"/>
                <a:gd name="T34" fmla="*/ 10 w 424"/>
                <a:gd name="T35" fmla="*/ 6 h 216"/>
                <a:gd name="T36" fmla="*/ 6 w 424"/>
                <a:gd name="T37" fmla="*/ 6 h 216"/>
                <a:gd name="T38" fmla="*/ 4 w 424"/>
                <a:gd name="T39" fmla="*/ 8 h 216"/>
                <a:gd name="T40" fmla="*/ 4 w 424"/>
                <a:gd name="T41" fmla="*/ 8 h 216"/>
                <a:gd name="T42" fmla="*/ 2 w 424"/>
                <a:gd name="T43" fmla="*/ 12 h 216"/>
                <a:gd name="T44" fmla="*/ 0 w 424"/>
                <a:gd name="T45" fmla="*/ 14 h 216"/>
                <a:gd name="T46" fmla="*/ 2 w 424"/>
                <a:gd name="T47" fmla="*/ 18 h 216"/>
                <a:gd name="T48" fmla="*/ 4 w 424"/>
                <a:gd name="T49" fmla="*/ 22 h 216"/>
                <a:gd name="T50" fmla="*/ 92 w 424"/>
                <a:gd name="T51" fmla="*/ 110 h 216"/>
                <a:gd name="T52" fmla="*/ 92 w 424"/>
                <a:gd name="T53" fmla="*/ 110 h 216"/>
                <a:gd name="T54" fmla="*/ 88 w 424"/>
                <a:gd name="T55" fmla="*/ 116 h 216"/>
                <a:gd name="T56" fmla="*/ 86 w 424"/>
                <a:gd name="T57" fmla="*/ 124 h 216"/>
                <a:gd name="T58" fmla="*/ 86 w 424"/>
                <a:gd name="T59" fmla="*/ 124 h 216"/>
                <a:gd name="T60" fmla="*/ 88 w 424"/>
                <a:gd name="T61" fmla="*/ 132 h 216"/>
                <a:gd name="T62" fmla="*/ 92 w 424"/>
                <a:gd name="T63" fmla="*/ 138 h 216"/>
                <a:gd name="T64" fmla="*/ 100 w 424"/>
                <a:gd name="T65" fmla="*/ 144 h 216"/>
                <a:gd name="T66" fmla="*/ 108 w 424"/>
                <a:gd name="T67" fmla="*/ 144 h 216"/>
                <a:gd name="T68" fmla="*/ 180 w 424"/>
                <a:gd name="T69" fmla="*/ 144 h 216"/>
                <a:gd name="T70" fmla="*/ 180 w 424"/>
                <a:gd name="T71" fmla="*/ 144 h 216"/>
                <a:gd name="T72" fmla="*/ 188 w 424"/>
                <a:gd name="T73" fmla="*/ 144 h 216"/>
                <a:gd name="T74" fmla="*/ 194 w 424"/>
                <a:gd name="T75" fmla="*/ 142 h 216"/>
                <a:gd name="T76" fmla="*/ 200 w 424"/>
                <a:gd name="T77" fmla="*/ 140 h 216"/>
                <a:gd name="T78" fmla="*/ 204 w 424"/>
                <a:gd name="T79" fmla="*/ 134 h 216"/>
                <a:gd name="T80" fmla="*/ 204 w 424"/>
                <a:gd name="T81" fmla="*/ 134 h 216"/>
                <a:gd name="T82" fmla="*/ 214 w 424"/>
                <a:gd name="T83" fmla="*/ 120 h 216"/>
                <a:gd name="T84" fmla="*/ 214 w 424"/>
                <a:gd name="T85" fmla="*/ 148 h 216"/>
                <a:gd name="T86" fmla="*/ 214 w 424"/>
                <a:gd name="T87" fmla="*/ 170 h 216"/>
                <a:gd name="T88" fmla="*/ 214 w 424"/>
                <a:gd name="T89" fmla="*/ 216 h 216"/>
                <a:gd name="T90" fmla="*/ 240 w 424"/>
                <a:gd name="T91" fmla="*/ 216 h 216"/>
                <a:gd name="T92" fmla="*/ 422 w 424"/>
                <a:gd name="T93" fmla="*/ 216 h 216"/>
                <a:gd name="T94" fmla="*/ 424 w 424"/>
                <a:gd name="T95" fmla="*/ 216 h 216"/>
                <a:gd name="T96" fmla="*/ 424 w 424"/>
                <a:gd name="T97" fmla="*/ 170 h 216"/>
                <a:gd name="T98" fmla="*/ 424 w 424"/>
                <a:gd name="T99" fmla="*/ 148 h 216"/>
                <a:gd name="T100" fmla="*/ 424 w 424"/>
                <a:gd name="T101" fmla="*/ 68 h 216"/>
                <a:gd name="T102" fmla="*/ 424 w 424"/>
                <a:gd name="T103" fmla="*/ 68 h 216"/>
                <a:gd name="T104" fmla="*/ 422 w 424"/>
                <a:gd name="T105" fmla="*/ 54 h 216"/>
                <a:gd name="T106" fmla="*/ 418 w 424"/>
                <a:gd name="T107" fmla="*/ 42 h 216"/>
                <a:gd name="T108" fmla="*/ 412 w 424"/>
                <a:gd name="T109" fmla="*/ 30 h 216"/>
                <a:gd name="T110" fmla="*/ 404 w 424"/>
                <a:gd name="T111" fmla="*/ 20 h 216"/>
                <a:gd name="T112" fmla="*/ 394 w 424"/>
                <a:gd name="T113" fmla="*/ 12 h 216"/>
                <a:gd name="T114" fmla="*/ 382 w 424"/>
                <a:gd name="T115" fmla="*/ 6 h 216"/>
                <a:gd name="T116" fmla="*/ 370 w 424"/>
                <a:gd name="T117" fmla="*/ 2 h 216"/>
                <a:gd name="T118" fmla="*/ 356 w 424"/>
                <a:gd name="T11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216">
                  <a:moveTo>
                    <a:pt x="356" y="0"/>
                  </a:moveTo>
                  <a:lnTo>
                    <a:pt x="284" y="0"/>
                  </a:lnTo>
                  <a:lnTo>
                    <a:pt x="284" y="0"/>
                  </a:lnTo>
                  <a:lnTo>
                    <a:pt x="274" y="2"/>
                  </a:lnTo>
                  <a:lnTo>
                    <a:pt x="266" y="4"/>
                  </a:lnTo>
                  <a:lnTo>
                    <a:pt x="256" y="6"/>
                  </a:lnTo>
                  <a:lnTo>
                    <a:pt x="248" y="12"/>
                  </a:lnTo>
                  <a:lnTo>
                    <a:pt x="248" y="12"/>
                  </a:lnTo>
                  <a:lnTo>
                    <a:pt x="240" y="16"/>
                  </a:lnTo>
                  <a:lnTo>
                    <a:pt x="230" y="22"/>
                  </a:lnTo>
                  <a:lnTo>
                    <a:pt x="224" y="28"/>
                  </a:lnTo>
                  <a:lnTo>
                    <a:pt x="218" y="36"/>
                  </a:lnTo>
                  <a:lnTo>
                    <a:pt x="174" y="102"/>
                  </a:lnTo>
                  <a:lnTo>
                    <a:pt x="108" y="10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88" y="116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88" y="132"/>
                  </a:lnTo>
                  <a:lnTo>
                    <a:pt x="92" y="138"/>
                  </a:lnTo>
                  <a:lnTo>
                    <a:pt x="100" y="144"/>
                  </a:lnTo>
                  <a:lnTo>
                    <a:pt x="108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8" y="144"/>
                  </a:lnTo>
                  <a:lnTo>
                    <a:pt x="194" y="142"/>
                  </a:lnTo>
                  <a:lnTo>
                    <a:pt x="200" y="140"/>
                  </a:lnTo>
                  <a:lnTo>
                    <a:pt x="204" y="134"/>
                  </a:lnTo>
                  <a:lnTo>
                    <a:pt x="204" y="134"/>
                  </a:lnTo>
                  <a:lnTo>
                    <a:pt x="214" y="120"/>
                  </a:lnTo>
                  <a:lnTo>
                    <a:pt x="214" y="148"/>
                  </a:lnTo>
                  <a:lnTo>
                    <a:pt x="214" y="170"/>
                  </a:lnTo>
                  <a:lnTo>
                    <a:pt x="214" y="216"/>
                  </a:lnTo>
                  <a:lnTo>
                    <a:pt x="240" y="216"/>
                  </a:lnTo>
                  <a:lnTo>
                    <a:pt x="422" y="216"/>
                  </a:lnTo>
                  <a:lnTo>
                    <a:pt x="424" y="216"/>
                  </a:lnTo>
                  <a:lnTo>
                    <a:pt x="424" y="170"/>
                  </a:lnTo>
                  <a:lnTo>
                    <a:pt x="424" y="148"/>
                  </a:lnTo>
                  <a:lnTo>
                    <a:pt x="424" y="68"/>
                  </a:lnTo>
                  <a:lnTo>
                    <a:pt x="424" y="68"/>
                  </a:lnTo>
                  <a:lnTo>
                    <a:pt x="422" y="54"/>
                  </a:lnTo>
                  <a:lnTo>
                    <a:pt x="418" y="42"/>
                  </a:lnTo>
                  <a:lnTo>
                    <a:pt x="412" y="30"/>
                  </a:lnTo>
                  <a:lnTo>
                    <a:pt x="404" y="20"/>
                  </a:lnTo>
                  <a:lnTo>
                    <a:pt x="394" y="12"/>
                  </a:lnTo>
                  <a:lnTo>
                    <a:pt x="382" y="6"/>
                  </a:lnTo>
                  <a:lnTo>
                    <a:pt x="370" y="2"/>
                  </a:lnTo>
                  <a:lnTo>
                    <a:pt x="3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10295143" y="2753587"/>
              <a:ext cx="673100" cy="342900"/>
            </a:xfrm>
            <a:custGeom>
              <a:avLst/>
              <a:gdLst>
                <a:gd name="T0" fmla="*/ 356 w 424"/>
                <a:gd name="T1" fmla="*/ 0 h 216"/>
                <a:gd name="T2" fmla="*/ 284 w 424"/>
                <a:gd name="T3" fmla="*/ 0 h 216"/>
                <a:gd name="T4" fmla="*/ 284 w 424"/>
                <a:gd name="T5" fmla="*/ 0 h 216"/>
                <a:gd name="T6" fmla="*/ 274 w 424"/>
                <a:gd name="T7" fmla="*/ 2 h 216"/>
                <a:gd name="T8" fmla="*/ 266 w 424"/>
                <a:gd name="T9" fmla="*/ 4 h 216"/>
                <a:gd name="T10" fmla="*/ 256 w 424"/>
                <a:gd name="T11" fmla="*/ 6 h 216"/>
                <a:gd name="T12" fmla="*/ 248 w 424"/>
                <a:gd name="T13" fmla="*/ 12 h 216"/>
                <a:gd name="T14" fmla="*/ 248 w 424"/>
                <a:gd name="T15" fmla="*/ 12 h 216"/>
                <a:gd name="T16" fmla="*/ 240 w 424"/>
                <a:gd name="T17" fmla="*/ 16 h 216"/>
                <a:gd name="T18" fmla="*/ 230 w 424"/>
                <a:gd name="T19" fmla="*/ 22 h 216"/>
                <a:gd name="T20" fmla="*/ 224 w 424"/>
                <a:gd name="T21" fmla="*/ 28 h 216"/>
                <a:gd name="T22" fmla="*/ 218 w 424"/>
                <a:gd name="T23" fmla="*/ 36 h 216"/>
                <a:gd name="T24" fmla="*/ 174 w 424"/>
                <a:gd name="T25" fmla="*/ 102 h 216"/>
                <a:gd name="T26" fmla="*/ 108 w 424"/>
                <a:gd name="T27" fmla="*/ 102 h 216"/>
                <a:gd name="T28" fmla="*/ 16 w 424"/>
                <a:gd name="T29" fmla="*/ 8 h 216"/>
                <a:gd name="T30" fmla="*/ 16 w 424"/>
                <a:gd name="T31" fmla="*/ 8 h 216"/>
                <a:gd name="T32" fmla="*/ 12 w 424"/>
                <a:gd name="T33" fmla="*/ 6 h 216"/>
                <a:gd name="T34" fmla="*/ 10 w 424"/>
                <a:gd name="T35" fmla="*/ 6 h 216"/>
                <a:gd name="T36" fmla="*/ 6 w 424"/>
                <a:gd name="T37" fmla="*/ 6 h 216"/>
                <a:gd name="T38" fmla="*/ 4 w 424"/>
                <a:gd name="T39" fmla="*/ 8 h 216"/>
                <a:gd name="T40" fmla="*/ 4 w 424"/>
                <a:gd name="T41" fmla="*/ 8 h 216"/>
                <a:gd name="T42" fmla="*/ 2 w 424"/>
                <a:gd name="T43" fmla="*/ 12 h 216"/>
                <a:gd name="T44" fmla="*/ 0 w 424"/>
                <a:gd name="T45" fmla="*/ 14 h 216"/>
                <a:gd name="T46" fmla="*/ 2 w 424"/>
                <a:gd name="T47" fmla="*/ 18 h 216"/>
                <a:gd name="T48" fmla="*/ 4 w 424"/>
                <a:gd name="T49" fmla="*/ 22 h 216"/>
                <a:gd name="T50" fmla="*/ 92 w 424"/>
                <a:gd name="T51" fmla="*/ 110 h 216"/>
                <a:gd name="T52" fmla="*/ 92 w 424"/>
                <a:gd name="T53" fmla="*/ 110 h 216"/>
                <a:gd name="T54" fmla="*/ 88 w 424"/>
                <a:gd name="T55" fmla="*/ 116 h 216"/>
                <a:gd name="T56" fmla="*/ 86 w 424"/>
                <a:gd name="T57" fmla="*/ 124 h 216"/>
                <a:gd name="T58" fmla="*/ 86 w 424"/>
                <a:gd name="T59" fmla="*/ 124 h 216"/>
                <a:gd name="T60" fmla="*/ 88 w 424"/>
                <a:gd name="T61" fmla="*/ 132 h 216"/>
                <a:gd name="T62" fmla="*/ 92 w 424"/>
                <a:gd name="T63" fmla="*/ 138 h 216"/>
                <a:gd name="T64" fmla="*/ 100 w 424"/>
                <a:gd name="T65" fmla="*/ 144 h 216"/>
                <a:gd name="T66" fmla="*/ 108 w 424"/>
                <a:gd name="T67" fmla="*/ 144 h 216"/>
                <a:gd name="T68" fmla="*/ 180 w 424"/>
                <a:gd name="T69" fmla="*/ 144 h 216"/>
                <a:gd name="T70" fmla="*/ 180 w 424"/>
                <a:gd name="T71" fmla="*/ 144 h 216"/>
                <a:gd name="T72" fmla="*/ 188 w 424"/>
                <a:gd name="T73" fmla="*/ 144 h 216"/>
                <a:gd name="T74" fmla="*/ 194 w 424"/>
                <a:gd name="T75" fmla="*/ 142 h 216"/>
                <a:gd name="T76" fmla="*/ 200 w 424"/>
                <a:gd name="T77" fmla="*/ 140 h 216"/>
                <a:gd name="T78" fmla="*/ 204 w 424"/>
                <a:gd name="T79" fmla="*/ 134 h 216"/>
                <a:gd name="T80" fmla="*/ 204 w 424"/>
                <a:gd name="T81" fmla="*/ 134 h 216"/>
                <a:gd name="T82" fmla="*/ 214 w 424"/>
                <a:gd name="T83" fmla="*/ 120 h 216"/>
                <a:gd name="T84" fmla="*/ 214 w 424"/>
                <a:gd name="T85" fmla="*/ 148 h 216"/>
                <a:gd name="T86" fmla="*/ 214 w 424"/>
                <a:gd name="T87" fmla="*/ 170 h 216"/>
                <a:gd name="T88" fmla="*/ 214 w 424"/>
                <a:gd name="T89" fmla="*/ 216 h 216"/>
                <a:gd name="T90" fmla="*/ 240 w 424"/>
                <a:gd name="T91" fmla="*/ 216 h 216"/>
                <a:gd name="T92" fmla="*/ 422 w 424"/>
                <a:gd name="T93" fmla="*/ 216 h 216"/>
                <a:gd name="T94" fmla="*/ 424 w 424"/>
                <a:gd name="T95" fmla="*/ 216 h 216"/>
                <a:gd name="T96" fmla="*/ 424 w 424"/>
                <a:gd name="T97" fmla="*/ 170 h 216"/>
                <a:gd name="T98" fmla="*/ 424 w 424"/>
                <a:gd name="T99" fmla="*/ 148 h 216"/>
                <a:gd name="T100" fmla="*/ 424 w 424"/>
                <a:gd name="T101" fmla="*/ 68 h 216"/>
                <a:gd name="T102" fmla="*/ 424 w 424"/>
                <a:gd name="T103" fmla="*/ 68 h 216"/>
                <a:gd name="T104" fmla="*/ 422 w 424"/>
                <a:gd name="T105" fmla="*/ 54 h 216"/>
                <a:gd name="T106" fmla="*/ 418 w 424"/>
                <a:gd name="T107" fmla="*/ 42 h 216"/>
                <a:gd name="T108" fmla="*/ 412 w 424"/>
                <a:gd name="T109" fmla="*/ 30 h 216"/>
                <a:gd name="T110" fmla="*/ 404 w 424"/>
                <a:gd name="T111" fmla="*/ 20 h 216"/>
                <a:gd name="T112" fmla="*/ 394 w 424"/>
                <a:gd name="T113" fmla="*/ 12 h 216"/>
                <a:gd name="T114" fmla="*/ 382 w 424"/>
                <a:gd name="T115" fmla="*/ 6 h 216"/>
                <a:gd name="T116" fmla="*/ 370 w 424"/>
                <a:gd name="T117" fmla="*/ 2 h 216"/>
                <a:gd name="T118" fmla="*/ 356 w 424"/>
                <a:gd name="T11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216">
                  <a:moveTo>
                    <a:pt x="356" y="0"/>
                  </a:moveTo>
                  <a:lnTo>
                    <a:pt x="284" y="0"/>
                  </a:lnTo>
                  <a:lnTo>
                    <a:pt x="284" y="0"/>
                  </a:lnTo>
                  <a:lnTo>
                    <a:pt x="274" y="2"/>
                  </a:lnTo>
                  <a:lnTo>
                    <a:pt x="266" y="4"/>
                  </a:lnTo>
                  <a:lnTo>
                    <a:pt x="256" y="6"/>
                  </a:lnTo>
                  <a:lnTo>
                    <a:pt x="248" y="12"/>
                  </a:lnTo>
                  <a:lnTo>
                    <a:pt x="248" y="12"/>
                  </a:lnTo>
                  <a:lnTo>
                    <a:pt x="240" y="16"/>
                  </a:lnTo>
                  <a:lnTo>
                    <a:pt x="230" y="22"/>
                  </a:lnTo>
                  <a:lnTo>
                    <a:pt x="224" y="28"/>
                  </a:lnTo>
                  <a:lnTo>
                    <a:pt x="218" y="36"/>
                  </a:lnTo>
                  <a:lnTo>
                    <a:pt x="174" y="102"/>
                  </a:lnTo>
                  <a:lnTo>
                    <a:pt x="108" y="10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88" y="116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88" y="132"/>
                  </a:lnTo>
                  <a:lnTo>
                    <a:pt x="92" y="138"/>
                  </a:lnTo>
                  <a:lnTo>
                    <a:pt x="100" y="144"/>
                  </a:lnTo>
                  <a:lnTo>
                    <a:pt x="108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8" y="144"/>
                  </a:lnTo>
                  <a:lnTo>
                    <a:pt x="194" y="142"/>
                  </a:lnTo>
                  <a:lnTo>
                    <a:pt x="200" y="140"/>
                  </a:lnTo>
                  <a:lnTo>
                    <a:pt x="204" y="134"/>
                  </a:lnTo>
                  <a:lnTo>
                    <a:pt x="204" y="134"/>
                  </a:lnTo>
                  <a:lnTo>
                    <a:pt x="214" y="120"/>
                  </a:lnTo>
                  <a:lnTo>
                    <a:pt x="214" y="148"/>
                  </a:lnTo>
                  <a:lnTo>
                    <a:pt x="214" y="170"/>
                  </a:lnTo>
                  <a:lnTo>
                    <a:pt x="214" y="216"/>
                  </a:lnTo>
                  <a:lnTo>
                    <a:pt x="240" y="216"/>
                  </a:lnTo>
                  <a:lnTo>
                    <a:pt x="422" y="216"/>
                  </a:lnTo>
                  <a:lnTo>
                    <a:pt x="424" y="216"/>
                  </a:lnTo>
                  <a:lnTo>
                    <a:pt x="424" y="170"/>
                  </a:lnTo>
                  <a:lnTo>
                    <a:pt x="424" y="148"/>
                  </a:lnTo>
                  <a:lnTo>
                    <a:pt x="424" y="68"/>
                  </a:lnTo>
                  <a:lnTo>
                    <a:pt x="424" y="68"/>
                  </a:lnTo>
                  <a:lnTo>
                    <a:pt x="422" y="54"/>
                  </a:lnTo>
                  <a:lnTo>
                    <a:pt x="418" y="42"/>
                  </a:lnTo>
                  <a:lnTo>
                    <a:pt x="412" y="30"/>
                  </a:lnTo>
                  <a:lnTo>
                    <a:pt x="404" y="20"/>
                  </a:lnTo>
                  <a:lnTo>
                    <a:pt x="394" y="12"/>
                  </a:lnTo>
                  <a:lnTo>
                    <a:pt x="382" y="6"/>
                  </a:lnTo>
                  <a:lnTo>
                    <a:pt x="370" y="2"/>
                  </a:lnTo>
                  <a:lnTo>
                    <a:pt x="35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1156312" y="1828136"/>
            <a:ext cx="1037934" cy="964954"/>
            <a:chOff x="1071563" y="1989138"/>
            <a:chExt cx="1219200" cy="113347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531938" y="1989138"/>
              <a:ext cx="504825" cy="425450"/>
            </a:xfrm>
            <a:custGeom>
              <a:avLst/>
              <a:gdLst>
                <a:gd name="T0" fmla="*/ 52 w 318"/>
                <a:gd name="T1" fmla="*/ 0 h 268"/>
                <a:gd name="T2" fmla="*/ 266 w 318"/>
                <a:gd name="T3" fmla="*/ 0 h 268"/>
                <a:gd name="T4" fmla="*/ 266 w 318"/>
                <a:gd name="T5" fmla="*/ 0 h 268"/>
                <a:gd name="T6" fmla="*/ 276 w 318"/>
                <a:gd name="T7" fmla="*/ 0 h 268"/>
                <a:gd name="T8" fmla="*/ 286 w 318"/>
                <a:gd name="T9" fmla="*/ 4 h 268"/>
                <a:gd name="T10" fmla="*/ 296 w 318"/>
                <a:gd name="T11" fmla="*/ 8 h 268"/>
                <a:gd name="T12" fmla="*/ 302 w 318"/>
                <a:gd name="T13" fmla="*/ 14 h 268"/>
                <a:gd name="T14" fmla="*/ 308 w 318"/>
                <a:gd name="T15" fmla="*/ 22 h 268"/>
                <a:gd name="T16" fmla="*/ 314 w 318"/>
                <a:gd name="T17" fmla="*/ 30 h 268"/>
                <a:gd name="T18" fmla="*/ 316 w 318"/>
                <a:gd name="T19" fmla="*/ 40 h 268"/>
                <a:gd name="T20" fmla="*/ 318 w 318"/>
                <a:gd name="T21" fmla="*/ 50 h 268"/>
                <a:gd name="T22" fmla="*/ 318 w 318"/>
                <a:gd name="T23" fmla="*/ 152 h 268"/>
                <a:gd name="T24" fmla="*/ 318 w 318"/>
                <a:gd name="T25" fmla="*/ 152 h 268"/>
                <a:gd name="T26" fmla="*/ 316 w 318"/>
                <a:gd name="T27" fmla="*/ 162 h 268"/>
                <a:gd name="T28" fmla="*/ 314 w 318"/>
                <a:gd name="T29" fmla="*/ 172 h 268"/>
                <a:gd name="T30" fmla="*/ 308 w 318"/>
                <a:gd name="T31" fmla="*/ 180 h 268"/>
                <a:gd name="T32" fmla="*/ 302 w 318"/>
                <a:gd name="T33" fmla="*/ 188 h 268"/>
                <a:gd name="T34" fmla="*/ 296 w 318"/>
                <a:gd name="T35" fmla="*/ 194 h 268"/>
                <a:gd name="T36" fmla="*/ 286 w 318"/>
                <a:gd name="T37" fmla="*/ 198 h 268"/>
                <a:gd name="T38" fmla="*/ 276 w 318"/>
                <a:gd name="T39" fmla="*/ 202 h 268"/>
                <a:gd name="T40" fmla="*/ 266 w 318"/>
                <a:gd name="T41" fmla="*/ 204 h 268"/>
                <a:gd name="T42" fmla="*/ 234 w 318"/>
                <a:gd name="T43" fmla="*/ 204 h 268"/>
                <a:gd name="T44" fmla="*/ 234 w 318"/>
                <a:gd name="T45" fmla="*/ 268 h 268"/>
                <a:gd name="T46" fmla="*/ 168 w 318"/>
                <a:gd name="T47" fmla="*/ 204 h 268"/>
                <a:gd name="T48" fmla="*/ 52 w 318"/>
                <a:gd name="T49" fmla="*/ 204 h 268"/>
                <a:gd name="T50" fmla="*/ 52 w 318"/>
                <a:gd name="T51" fmla="*/ 204 h 268"/>
                <a:gd name="T52" fmla="*/ 42 w 318"/>
                <a:gd name="T53" fmla="*/ 202 h 268"/>
                <a:gd name="T54" fmla="*/ 32 w 318"/>
                <a:gd name="T55" fmla="*/ 198 h 268"/>
                <a:gd name="T56" fmla="*/ 22 w 318"/>
                <a:gd name="T57" fmla="*/ 194 h 268"/>
                <a:gd name="T58" fmla="*/ 16 w 318"/>
                <a:gd name="T59" fmla="*/ 188 h 268"/>
                <a:gd name="T60" fmla="*/ 10 w 318"/>
                <a:gd name="T61" fmla="*/ 180 h 268"/>
                <a:gd name="T62" fmla="*/ 4 w 318"/>
                <a:gd name="T63" fmla="*/ 172 h 268"/>
                <a:gd name="T64" fmla="*/ 2 w 318"/>
                <a:gd name="T65" fmla="*/ 162 h 268"/>
                <a:gd name="T66" fmla="*/ 0 w 318"/>
                <a:gd name="T67" fmla="*/ 152 h 268"/>
                <a:gd name="T68" fmla="*/ 0 w 318"/>
                <a:gd name="T69" fmla="*/ 50 h 268"/>
                <a:gd name="T70" fmla="*/ 0 w 318"/>
                <a:gd name="T71" fmla="*/ 50 h 268"/>
                <a:gd name="T72" fmla="*/ 2 w 318"/>
                <a:gd name="T73" fmla="*/ 40 h 268"/>
                <a:gd name="T74" fmla="*/ 4 w 318"/>
                <a:gd name="T75" fmla="*/ 30 h 268"/>
                <a:gd name="T76" fmla="*/ 10 w 318"/>
                <a:gd name="T77" fmla="*/ 22 h 268"/>
                <a:gd name="T78" fmla="*/ 16 w 318"/>
                <a:gd name="T79" fmla="*/ 14 h 268"/>
                <a:gd name="T80" fmla="*/ 22 w 318"/>
                <a:gd name="T81" fmla="*/ 8 h 268"/>
                <a:gd name="T82" fmla="*/ 32 w 318"/>
                <a:gd name="T83" fmla="*/ 4 h 268"/>
                <a:gd name="T84" fmla="*/ 42 w 318"/>
                <a:gd name="T85" fmla="*/ 0 h 268"/>
                <a:gd name="T86" fmla="*/ 52 w 318"/>
                <a:gd name="T87" fmla="*/ 0 h 268"/>
                <a:gd name="T88" fmla="*/ 52 w 318"/>
                <a:gd name="T8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8" h="268">
                  <a:moveTo>
                    <a:pt x="52" y="0"/>
                  </a:moveTo>
                  <a:lnTo>
                    <a:pt x="266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6" y="4"/>
                  </a:lnTo>
                  <a:lnTo>
                    <a:pt x="296" y="8"/>
                  </a:lnTo>
                  <a:lnTo>
                    <a:pt x="302" y="14"/>
                  </a:lnTo>
                  <a:lnTo>
                    <a:pt x="308" y="22"/>
                  </a:lnTo>
                  <a:lnTo>
                    <a:pt x="314" y="30"/>
                  </a:lnTo>
                  <a:lnTo>
                    <a:pt x="316" y="40"/>
                  </a:lnTo>
                  <a:lnTo>
                    <a:pt x="318" y="50"/>
                  </a:lnTo>
                  <a:lnTo>
                    <a:pt x="318" y="152"/>
                  </a:lnTo>
                  <a:lnTo>
                    <a:pt x="318" y="152"/>
                  </a:lnTo>
                  <a:lnTo>
                    <a:pt x="316" y="162"/>
                  </a:lnTo>
                  <a:lnTo>
                    <a:pt x="314" y="172"/>
                  </a:lnTo>
                  <a:lnTo>
                    <a:pt x="308" y="180"/>
                  </a:lnTo>
                  <a:lnTo>
                    <a:pt x="302" y="188"/>
                  </a:lnTo>
                  <a:lnTo>
                    <a:pt x="296" y="194"/>
                  </a:lnTo>
                  <a:lnTo>
                    <a:pt x="286" y="198"/>
                  </a:lnTo>
                  <a:lnTo>
                    <a:pt x="276" y="202"/>
                  </a:lnTo>
                  <a:lnTo>
                    <a:pt x="266" y="204"/>
                  </a:lnTo>
                  <a:lnTo>
                    <a:pt x="234" y="204"/>
                  </a:lnTo>
                  <a:lnTo>
                    <a:pt x="234" y="268"/>
                  </a:lnTo>
                  <a:lnTo>
                    <a:pt x="168" y="204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2" y="202"/>
                  </a:lnTo>
                  <a:lnTo>
                    <a:pt x="32" y="198"/>
                  </a:lnTo>
                  <a:lnTo>
                    <a:pt x="22" y="194"/>
                  </a:lnTo>
                  <a:lnTo>
                    <a:pt x="16" y="188"/>
                  </a:lnTo>
                  <a:lnTo>
                    <a:pt x="10" y="180"/>
                  </a:lnTo>
                  <a:lnTo>
                    <a:pt x="4" y="172"/>
                  </a:lnTo>
                  <a:lnTo>
                    <a:pt x="2" y="162"/>
                  </a:lnTo>
                  <a:lnTo>
                    <a:pt x="0" y="15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40"/>
                  </a:lnTo>
                  <a:lnTo>
                    <a:pt x="4" y="30"/>
                  </a:lnTo>
                  <a:lnTo>
                    <a:pt x="10" y="22"/>
                  </a:lnTo>
                  <a:lnTo>
                    <a:pt x="16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1976438" y="2303463"/>
              <a:ext cx="231775" cy="234950"/>
            </a:xfrm>
            <a:custGeom>
              <a:avLst/>
              <a:gdLst>
                <a:gd name="T0" fmla="*/ 72 w 146"/>
                <a:gd name="T1" fmla="*/ 148 h 148"/>
                <a:gd name="T2" fmla="*/ 72 w 146"/>
                <a:gd name="T3" fmla="*/ 148 h 148"/>
                <a:gd name="T4" fmla="*/ 58 w 146"/>
                <a:gd name="T5" fmla="*/ 146 h 148"/>
                <a:gd name="T6" fmla="*/ 44 w 146"/>
                <a:gd name="T7" fmla="*/ 142 h 148"/>
                <a:gd name="T8" fmla="*/ 32 w 146"/>
                <a:gd name="T9" fmla="*/ 136 h 148"/>
                <a:gd name="T10" fmla="*/ 20 w 146"/>
                <a:gd name="T11" fmla="*/ 126 h 148"/>
                <a:gd name="T12" fmla="*/ 12 w 146"/>
                <a:gd name="T13" fmla="*/ 116 h 148"/>
                <a:gd name="T14" fmla="*/ 4 w 146"/>
                <a:gd name="T15" fmla="*/ 102 h 148"/>
                <a:gd name="T16" fmla="*/ 0 w 146"/>
                <a:gd name="T17" fmla="*/ 88 h 148"/>
                <a:gd name="T18" fmla="*/ 0 w 146"/>
                <a:gd name="T19" fmla="*/ 74 h 148"/>
                <a:gd name="T20" fmla="*/ 0 w 146"/>
                <a:gd name="T21" fmla="*/ 74 h 148"/>
                <a:gd name="T22" fmla="*/ 0 w 146"/>
                <a:gd name="T23" fmla="*/ 60 h 148"/>
                <a:gd name="T24" fmla="*/ 4 w 146"/>
                <a:gd name="T25" fmla="*/ 46 h 148"/>
                <a:gd name="T26" fmla="*/ 12 w 146"/>
                <a:gd name="T27" fmla="*/ 32 h 148"/>
                <a:gd name="T28" fmla="*/ 20 w 146"/>
                <a:gd name="T29" fmla="*/ 22 h 148"/>
                <a:gd name="T30" fmla="*/ 32 w 146"/>
                <a:gd name="T31" fmla="*/ 14 h 148"/>
                <a:gd name="T32" fmla="*/ 44 w 146"/>
                <a:gd name="T33" fmla="*/ 6 h 148"/>
                <a:gd name="T34" fmla="*/ 58 w 146"/>
                <a:gd name="T35" fmla="*/ 2 h 148"/>
                <a:gd name="T36" fmla="*/ 72 w 146"/>
                <a:gd name="T37" fmla="*/ 0 h 148"/>
                <a:gd name="T38" fmla="*/ 72 w 146"/>
                <a:gd name="T39" fmla="*/ 0 h 148"/>
                <a:gd name="T40" fmla="*/ 88 w 146"/>
                <a:gd name="T41" fmla="*/ 2 h 148"/>
                <a:gd name="T42" fmla="*/ 102 w 146"/>
                <a:gd name="T43" fmla="*/ 6 h 148"/>
                <a:gd name="T44" fmla="*/ 114 w 146"/>
                <a:gd name="T45" fmla="*/ 14 h 148"/>
                <a:gd name="T46" fmla="*/ 124 w 146"/>
                <a:gd name="T47" fmla="*/ 22 h 148"/>
                <a:gd name="T48" fmla="*/ 134 w 146"/>
                <a:gd name="T49" fmla="*/ 32 h 148"/>
                <a:gd name="T50" fmla="*/ 140 w 146"/>
                <a:gd name="T51" fmla="*/ 46 h 148"/>
                <a:gd name="T52" fmla="*/ 144 w 146"/>
                <a:gd name="T53" fmla="*/ 60 h 148"/>
                <a:gd name="T54" fmla="*/ 146 w 146"/>
                <a:gd name="T55" fmla="*/ 74 h 148"/>
                <a:gd name="T56" fmla="*/ 146 w 146"/>
                <a:gd name="T57" fmla="*/ 74 h 148"/>
                <a:gd name="T58" fmla="*/ 144 w 146"/>
                <a:gd name="T59" fmla="*/ 88 h 148"/>
                <a:gd name="T60" fmla="*/ 140 w 146"/>
                <a:gd name="T61" fmla="*/ 102 h 148"/>
                <a:gd name="T62" fmla="*/ 134 w 146"/>
                <a:gd name="T63" fmla="*/ 116 h 148"/>
                <a:gd name="T64" fmla="*/ 124 w 146"/>
                <a:gd name="T65" fmla="*/ 126 h 148"/>
                <a:gd name="T66" fmla="*/ 114 w 146"/>
                <a:gd name="T67" fmla="*/ 136 h 148"/>
                <a:gd name="T68" fmla="*/ 102 w 146"/>
                <a:gd name="T69" fmla="*/ 142 h 148"/>
                <a:gd name="T70" fmla="*/ 88 w 146"/>
                <a:gd name="T71" fmla="*/ 146 h 148"/>
                <a:gd name="T72" fmla="*/ 72 w 146"/>
                <a:gd name="T73" fmla="*/ 148 h 148"/>
                <a:gd name="T74" fmla="*/ 72 w 146"/>
                <a:gd name="T7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48">
                  <a:moveTo>
                    <a:pt x="72" y="148"/>
                  </a:moveTo>
                  <a:lnTo>
                    <a:pt x="72" y="148"/>
                  </a:lnTo>
                  <a:lnTo>
                    <a:pt x="58" y="146"/>
                  </a:lnTo>
                  <a:lnTo>
                    <a:pt x="44" y="142"/>
                  </a:lnTo>
                  <a:lnTo>
                    <a:pt x="32" y="136"/>
                  </a:lnTo>
                  <a:lnTo>
                    <a:pt x="20" y="126"/>
                  </a:lnTo>
                  <a:lnTo>
                    <a:pt x="12" y="116"/>
                  </a:lnTo>
                  <a:lnTo>
                    <a:pt x="4" y="102"/>
                  </a:lnTo>
                  <a:lnTo>
                    <a:pt x="0" y="8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4" y="46"/>
                  </a:lnTo>
                  <a:lnTo>
                    <a:pt x="12" y="32"/>
                  </a:lnTo>
                  <a:lnTo>
                    <a:pt x="20" y="22"/>
                  </a:lnTo>
                  <a:lnTo>
                    <a:pt x="32" y="14"/>
                  </a:lnTo>
                  <a:lnTo>
                    <a:pt x="44" y="6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8" y="2"/>
                  </a:lnTo>
                  <a:lnTo>
                    <a:pt x="102" y="6"/>
                  </a:lnTo>
                  <a:lnTo>
                    <a:pt x="114" y="14"/>
                  </a:lnTo>
                  <a:lnTo>
                    <a:pt x="124" y="22"/>
                  </a:lnTo>
                  <a:lnTo>
                    <a:pt x="134" y="32"/>
                  </a:lnTo>
                  <a:lnTo>
                    <a:pt x="140" y="46"/>
                  </a:lnTo>
                  <a:lnTo>
                    <a:pt x="144" y="60"/>
                  </a:lnTo>
                  <a:lnTo>
                    <a:pt x="146" y="74"/>
                  </a:lnTo>
                  <a:lnTo>
                    <a:pt x="146" y="74"/>
                  </a:lnTo>
                  <a:lnTo>
                    <a:pt x="144" y="88"/>
                  </a:lnTo>
                  <a:lnTo>
                    <a:pt x="140" y="102"/>
                  </a:lnTo>
                  <a:lnTo>
                    <a:pt x="134" y="116"/>
                  </a:lnTo>
                  <a:lnTo>
                    <a:pt x="124" y="126"/>
                  </a:lnTo>
                  <a:lnTo>
                    <a:pt x="114" y="136"/>
                  </a:lnTo>
                  <a:lnTo>
                    <a:pt x="102" y="142"/>
                  </a:lnTo>
                  <a:lnTo>
                    <a:pt x="88" y="146"/>
                  </a:lnTo>
                  <a:lnTo>
                    <a:pt x="72" y="148"/>
                  </a:lnTo>
                  <a:lnTo>
                    <a:pt x="72" y="1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1893888" y="2570163"/>
              <a:ext cx="396875" cy="377825"/>
            </a:xfrm>
            <a:custGeom>
              <a:avLst/>
              <a:gdLst>
                <a:gd name="T0" fmla="*/ 0 w 250"/>
                <a:gd name="T1" fmla="*/ 238 h 238"/>
                <a:gd name="T2" fmla="*/ 0 w 250"/>
                <a:gd name="T3" fmla="*/ 238 h 238"/>
                <a:gd name="T4" fmla="*/ 0 w 250"/>
                <a:gd name="T5" fmla="*/ 94 h 238"/>
                <a:gd name="T6" fmla="*/ 0 w 250"/>
                <a:gd name="T7" fmla="*/ 94 h 238"/>
                <a:gd name="T8" fmla="*/ 2 w 250"/>
                <a:gd name="T9" fmla="*/ 76 h 238"/>
                <a:gd name="T10" fmla="*/ 6 w 250"/>
                <a:gd name="T11" fmla="*/ 58 h 238"/>
                <a:gd name="T12" fmla="*/ 14 w 250"/>
                <a:gd name="T13" fmla="*/ 42 h 238"/>
                <a:gd name="T14" fmla="*/ 24 w 250"/>
                <a:gd name="T15" fmla="*/ 28 h 238"/>
                <a:gd name="T16" fmla="*/ 36 w 250"/>
                <a:gd name="T17" fmla="*/ 16 h 238"/>
                <a:gd name="T18" fmla="*/ 48 w 250"/>
                <a:gd name="T19" fmla="*/ 8 h 238"/>
                <a:gd name="T20" fmla="*/ 64 w 250"/>
                <a:gd name="T21" fmla="*/ 2 h 238"/>
                <a:gd name="T22" fmla="*/ 80 w 250"/>
                <a:gd name="T23" fmla="*/ 0 h 238"/>
                <a:gd name="T24" fmla="*/ 80 w 250"/>
                <a:gd name="T25" fmla="*/ 0 h 238"/>
                <a:gd name="T26" fmla="*/ 166 w 250"/>
                <a:gd name="T27" fmla="*/ 0 h 238"/>
                <a:gd name="T28" fmla="*/ 166 w 250"/>
                <a:gd name="T29" fmla="*/ 0 h 238"/>
                <a:gd name="T30" fmla="*/ 182 w 250"/>
                <a:gd name="T31" fmla="*/ 2 h 238"/>
                <a:gd name="T32" fmla="*/ 198 w 250"/>
                <a:gd name="T33" fmla="*/ 8 h 238"/>
                <a:gd name="T34" fmla="*/ 212 w 250"/>
                <a:gd name="T35" fmla="*/ 16 h 238"/>
                <a:gd name="T36" fmla="*/ 224 w 250"/>
                <a:gd name="T37" fmla="*/ 28 h 238"/>
                <a:gd name="T38" fmla="*/ 236 w 250"/>
                <a:gd name="T39" fmla="*/ 42 h 238"/>
                <a:gd name="T40" fmla="*/ 244 w 250"/>
                <a:gd name="T41" fmla="*/ 58 h 238"/>
                <a:gd name="T42" fmla="*/ 248 w 250"/>
                <a:gd name="T43" fmla="*/ 76 h 238"/>
                <a:gd name="T44" fmla="*/ 250 w 250"/>
                <a:gd name="T45" fmla="*/ 94 h 238"/>
                <a:gd name="T46" fmla="*/ 250 w 250"/>
                <a:gd name="T47" fmla="*/ 94 h 238"/>
                <a:gd name="T48" fmla="*/ 250 w 250"/>
                <a:gd name="T49" fmla="*/ 238 h 238"/>
                <a:gd name="T50" fmla="*/ 0 w 250"/>
                <a:gd name="T5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0" h="238">
                  <a:moveTo>
                    <a:pt x="0" y="238"/>
                  </a:moveTo>
                  <a:lnTo>
                    <a:pt x="0" y="23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6" y="58"/>
                  </a:lnTo>
                  <a:lnTo>
                    <a:pt x="14" y="42"/>
                  </a:lnTo>
                  <a:lnTo>
                    <a:pt x="24" y="28"/>
                  </a:lnTo>
                  <a:lnTo>
                    <a:pt x="36" y="16"/>
                  </a:lnTo>
                  <a:lnTo>
                    <a:pt x="48" y="8"/>
                  </a:lnTo>
                  <a:lnTo>
                    <a:pt x="64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82" y="2"/>
                  </a:lnTo>
                  <a:lnTo>
                    <a:pt x="198" y="8"/>
                  </a:lnTo>
                  <a:lnTo>
                    <a:pt x="212" y="16"/>
                  </a:lnTo>
                  <a:lnTo>
                    <a:pt x="224" y="28"/>
                  </a:lnTo>
                  <a:lnTo>
                    <a:pt x="236" y="42"/>
                  </a:lnTo>
                  <a:lnTo>
                    <a:pt x="244" y="58"/>
                  </a:lnTo>
                  <a:lnTo>
                    <a:pt x="248" y="76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50" y="238"/>
                  </a:lnTo>
                  <a:lnTo>
                    <a:pt x="0" y="2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9"/>
            <p:cNvSpPr>
              <a:spLocks noEditPoints="1"/>
            </p:cNvSpPr>
            <p:nvPr/>
          </p:nvSpPr>
          <p:spPr bwMode="auto">
            <a:xfrm>
              <a:off x="1071563" y="2595563"/>
              <a:ext cx="784225" cy="527050"/>
            </a:xfrm>
            <a:custGeom>
              <a:avLst/>
              <a:gdLst>
                <a:gd name="T0" fmla="*/ 310 w 494"/>
                <a:gd name="T1" fmla="*/ 0 h 332"/>
                <a:gd name="T2" fmla="*/ 292 w 494"/>
                <a:gd name="T3" fmla="*/ 44 h 332"/>
                <a:gd name="T4" fmla="*/ 260 w 494"/>
                <a:gd name="T5" fmla="*/ 22 h 332"/>
                <a:gd name="T6" fmla="*/ 222 w 494"/>
                <a:gd name="T7" fmla="*/ 16 h 332"/>
                <a:gd name="T8" fmla="*/ 108 w 494"/>
                <a:gd name="T9" fmla="*/ 16 h 332"/>
                <a:gd name="T10" fmla="*/ 96 w 494"/>
                <a:gd name="T11" fmla="*/ 16 h 332"/>
                <a:gd name="T12" fmla="*/ 76 w 494"/>
                <a:gd name="T13" fmla="*/ 20 h 332"/>
                <a:gd name="T14" fmla="*/ 48 w 494"/>
                <a:gd name="T15" fmla="*/ 36 h 332"/>
                <a:gd name="T16" fmla="*/ 18 w 494"/>
                <a:gd name="T17" fmla="*/ 70 h 332"/>
                <a:gd name="T18" fmla="*/ 2 w 494"/>
                <a:gd name="T19" fmla="*/ 116 h 332"/>
                <a:gd name="T20" fmla="*/ 0 w 494"/>
                <a:gd name="T21" fmla="*/ 140 h 332"/>
                <a:gd name="T22" fmla="*/ 334 w 494"/>
                <a:gd name="T23" fmla="*/ 332 h 332"/>
                <a:gd name="T24" fmla="*/ 334 w 494"/>
                <a:gd name="T25" fmla="*/ 250 h 332"/>
                <a:gd name="T26" fmla="*/ 494 w 494"/>
                <a:gd name="T27" fmla="*/ 2 h 332"/>
                <a:gd name="T28" fmla="*/ 334 w 494"/>
                <a:gd name="T29" fmla="*/ 182 h 332"/>
                <a:gd name="T30" fmla="*/ 334 w 494"/>
                <a:gd name="T31" fmla="*/ 176 h 332"/>
                <a:gd name="T32" fmla="*/ 404 w 494"/>
                <a:gd name="T33" fmla="*/ 182 h 332"/>
                <a:gd name="T34" fmla="*/ 334 w 494"/>
                <a:gd name="T35" fmla="*/ 158 h 332"/>
                <a:gd name="T36" fmla="*/ 334 w 494"/>
                <a:gd name="T37" fmla="*/ 154 h 332"/>
                <a:gd name="T38" fmla="*/ 412 w 494"/>
                <a:gd name="T39" fmla="*/ 160 h 332"/>
                <a:gd name="T40" fmla="*/ 334 w 494"/>
                <a:gd name="T41" fmla="*/ 136 h 332"/>
                <a:gd name="T42" fmla="*/ 334 w 494"/>
                <a:gd name="T43" fmla="*/ 130 h 332"/>
                <a:gd name="T44" fmla="*/ 422 w 494"/>
                <a:gd name="T45" fmla="*/ 136 h 332"/>
                <a:gd name="T46" fmla="*/ 332 w 494"/>
                <a:gd name="T47" fmla="*/ 114 h 332"/>
                <a:gd name="T48" fmla="*/ 330 w 494"/>
                <a:gd name="T49" fmla="*/ 108 h 332"/>
                <a:gd name="T50" fmla="*/ 430 w 494"/>
                <a:gd name="T51" fmla="*/ 114 h 332"/>
                <a:gd name="T52" fmla="*/ 324 w 494"/>
                <a:gd name="T53" fmla="*/ 92 h 332"/>
                <a:gd name="T54" fmla="*/ 322 w 494"/>
                <a:gd name="T55" fmla="*/ 86 h 332"/>
                <a:gd name="T56" fmla="*/ 440 w 494"/>
                <a:gd name="T57" fmla="*/ 92 h 332"/>
                <a:gd name="T58" fmla="*/ 314 w 494"/>
                <a:gd name="T59" fmla="*/ 70 h 332"/>
                <a:gd name="T60" fmla="*/ 310 w 494"/>
                <a:gd name="T61" fmla="*/ 64 h 332"/>
                <a:gd name="T62" fmla="*/ 448 w 494"/>
                <a:gd name="T63" fmla="*/ 70 h 332"/>
                <a:gd name="T64" fmla="*/ 470 w 494"/>
                <a:gd name="T65" fmla="*/ 20 h 332"/>
                <a:gd name="T66" fmla="*/ 316 w 494"/>
                <a:gd name="T67" fmla="*/ 26 h 332"/>
                <a:gd name="T68" fmla="*/ 310 w 494"/>
                <a:gd name="T69" fmla="*/ 42 h 332"/>
                <a:gd name="T70" fmla="*/ 458 w 494"/>
                <a:gd name="T71" fmla="*/ 48 h 332"/>
                <a:gd name="T72" fmla="*/ 310 w 494"/>
                <a:gd name="T73" fmla="*/ 42 h 332"/>
                <a:gd name="T74" fmla="*/ 396 w 494"/>
                <a:gd name="T75" fmla="*/ 198 h 332"/>
                <a:gd name="T76" fmla="*/ 334 w 494"/>
                <a:gd name="T77" fmla="*/ 204 h 332"/>
                <a:gd name="T78" fmla="*/ 334 w 494"/>
                <a:gd name="T79" fmla="*/ 19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4" h="332">
                  <a:moveTo>
                    <a:pt x="494" y="2"/>
                  </a:moveTo>
                  <a:lnTo>
                    <a:pt x="310" y="0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276" y="32"/>
                  </a:lnTo>
                  <a:lnTo>
                    <a:pt x="260" y="22"/>
                  </a:lnTo>
                  <a:lnTo>
                    <a:pt x="242" y="18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108" y="16"/>
                  </a:lnTo>
                  <a:lnTo>
                    <a:pt x="108" y="16"/>
                  </a:lnTo>
                  <a:lnTo>
                    <a:pt x="96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48" y="36"/>
                  </a:lnTo>
                  <a:lnTo>
                    <a:pt x="32" y="52"/>
                  </a:lnTo>
                  <a:lnTo>
                    <a:pt x="18" y="70"/>
                  </a:lnTo>
                  <a:lnTo>
                    <a:pt x="8" y="92"/>
                  </a:lnTo>
                  <a:lnTo>
                    <a:pt x="2" y="11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332"/>
                  </a:lnTo>
                  <a:lnTo>
                    <a:pt x="334" y="332"/>
                  </a:lnTo>
                  <a:lnTo>
                    <a:pt x="334" y="332"/>
                  </a:lnTo>
                  <a:lnTo>
                    <a:pt x="334" y="250"/>
                  </a:lnTo>
                  <a:lnTo>
                    <a:pt x="392" y="250"/>
                  </a:lnTo>
                  <a:lnTo>
                    <a:pt x="494" y="2"/>
                  </a:lnTo>
                  <a:close/>
                  <a:moveTo>
                    <a:pt x="404" y="182"/>
                  </a:moveTo>
                  <a:lnTo>
                    <a:pt x="334" y="182"/>
                  </a:lnTo>
                  <a:lnTo>
                    <a:pt x="334" y="182"/>
                  </a:lnTo>
                  <a:lnTo>
                    <a:pt x="334" y="176"/>
                  </a:lnTo>
                  <a:lnTo>
                    <a:pt x="406" y="176"/>
                  </a:lnTo>
                  <a:lnTo>
                    <a:pt x="404" y="182"/>
                  </a:lnTo>
                  <a:close/>
                  <a:moveTo>
                    <a:pt x="412" y="160"/>
                  </a:moveTo>
                  <a:lnTo>
                    <a:pt x="334" y="158"/>
                  </a:lnTo>
                  <a:lnTo>
                    <a:pt x="334" y="158"/>
                  </a:lnTo>
                  <a:lnTo>
                    <a:pt x="334" y="154"/>
                  </a:lnTo>
                  <a:lnTo>
                    <a:pt x="414" y="154"/>
                  </a:lnTo>
                  <a:lnTo>
                    <a:pt x="412" y="160"/>
                  </a:lnTo>
                  <a:close/>
                  <a:moveTo>
                    <a:pt x="422" y="136"/>
                  </a:moveTo>
                  <a:lnTo>
                    <a:pt x="334" y="136"/>
                  </a:lnTo>
                  <a:lnTo>
                    <a:pt x="334" y="136"/>
                  </a:lnTo>
                  <a:lnTo>
                    <a:pt x="334" y="130"/>
                  </a:lnTo>
                  <a:lnTo>
                    <a:pt x="424" y="132"/>
                  </a:lnTo>
                  <a:lnTo>
                    <a:pt x="422" y="136"/>
                  </a:lnTo>
                  <a:close/>
                  <a:moveTo>
                    <a:pt x="430" y="114"/>
                  </a:moveTo>
                  <a:lnTo>
                    <a:pt x="332" y="114"/>
                  </a:lnTo>
                  <a:lnTo>
                    <a:pt x="332" y="114"/>
                  </a:lnTo>
                  <a:lnTo>
                    <a:pt x="330" y="108"/>
                  </a:lnTo>
                  <a:lnTo>
                    <a:pt x="432" y="108"/>
                  </a:lnTo>
                  <a:lnTo>
                    <a:pt x="430" y="114"/>
                  </a:lnTo>
                  <a:close/>
                  <a:moveTo>
                    <a:pt x="440" y="92"/>
                  </a:moveTo>
                  <a:lnTo>
                    <a:pt x="324" y="92"/>
                  </a:lnTo>
                  <a:lnTo>
                    <a:pt x="324" y="92"/>
                  </a:lnTo>
                  <a:lnTo>
                    <a:pt x="322" y="86"/>
                  </a:lnTo>
                  <a:lnTo>
                    <a:pt x="442" y="86"/>
                  </a:lnTo>
                  <a:lnTo>
                    <a:pt x="440" y="92"/>
                  </a:lnTo>
                  <a:close/>
                  <a:moveTo>
                    <a:pt x="448" y="70"/>
                  </a:moveTo>
                  <a:lnTo>
                    <a:pt x="314" y="70"/>
                  </a:lnTo>
                  <a:lnTo>
                    <a:pt x="314" y="70"/>
                  </a:lnTo>
                  <a:lnTo>
                    <a:pt x="310" y="64"/>
                  </a:lnTo>
                  <a:lnTo>
                    <a:pt x="452" y="64"/>
                  </a:lnTo>
                  <a:lnTo>
                    <a:pt x="448" y="70"/>
                  </a:lnTo>
                  <a:close/>
                  <a:moveTo>
                    <a:pt x="320" y="20"/>
                  </a:moveTo>
                  <a:lnTo>
                    <a:pt x="470" y="20"/>
                  </a:lnTo>
                  <a:lnTo>
                    <a:pt x="468" y="26"/>
                  </a:lnTo>
                  <a:lnTo>
                    <a:pt x="316" y="26"/>
                  </a:lnTo>
                  <a:lnTo>
                    <a:pt x="320" y="20"/>
                  </a:lnTo>
                  <a:close/>
                  <a:moveTo>
                    <a:pt x="310" y="42"/>
                  </a:moveTo>
                  <a:lnTo>
                    <a:pt x="460" y="42"/>
                  </a:lnTo>
                  <a:lnTo>
                    <a:pt x="458" y="48"/>
                  </a:lnTo>
                  <a:lnTo>
                    <a:pt x="308" y="48"/>
                  </a:lnTo>
                  <a:lnTo>
                    <a:pt x="310" y="42"/>
                  </a:lnTo>
                  <a:close/>
                  <a:moveTo>
                    <a:pt x="334" y="198"/>
                  </a:moveTo>
                  <a:lnTo>
                    <a:pt x="396" y="198"/>
                  </a:lnTo>
                  <a:lnTo>
                    <a:pt x="394" y="204"/>
                  </a:lnTo>
                  <a:lnTo>
                    <a:pt x="334" y="204"/>
                  </a:lnTo>
                  <a:lnTo>
                    <a:pt x="334" y="204"/>
                  </a:lnTo>
                  <a:lnTo>
                    <a:pt x="334" y="198"/>
                  </a:lnTo>
                  <a:lnTo>
                    <a:pt x="334" y="19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1182688" y="2268538"/>
              <a:ext cx="311150" cy="311150"/>
            </a:xfrm>
            <a:custGeom>
              <a:avLst/>
              <a:gdLst>
                <a:gd name="T0" fmla="*/ 98 w 196"/>
                <a:gd name="T1" fmla="*/ 196 h 196"/>
                <a:gd name="T2" fmla="*/ 98 w 196"/>
                <a:gd name="T3" fmla="*/ 196 h 196"/>
                <a:gd name="T4" fmla="*/ 118 w 196"/>
                <a:gd name="T5" fmla="*/ 194 h 196"/>
                <a:gd name="T6" fmla="*/ 136 w 196"/>
                <a:gd name="T7" fmla="*/ 188 h 196"/>
                <a:gd name="T8" fmla="*/ 152 w 196"/>
                <a:gd name="T9" fmla="*/ 178 h 196"/>
                <a:gd name="T10" fmla="*/ 168 w 196"/>
                <a:gd name="T11" fmla="*/ 166 h 196"/>
                <a:gd name="T12" fmla="*/ 180 w 196"/>
                <a:gd name="T13" fmla="*/ 152 h 196"/>
                <a:gd name="T14" fmla="*/ 188 w 196"/>
                <a:gd name="T15" fmla="*/ 136 h 196"/>
                <a:gd name="T16" fmla="*/ 194 w 196"/>
                <a:gd name="T17" fmla="*/ 118 h 196"/>
                <a:gd name="T18" fmla="*/ 196 w 196"/>
                <a:gd name="T19" fmla="*/ 98 h 196"/>
                <a:gd name="T20" fmla="*/ 196 w 196"/>
                <a:gd name="T21" fmla="*/ 98 h 196"/>
                <a:gd name="T22" fmla="*/ 194 w 196"/>
                <a:gd name="T23" fmla="*/ 78 h 196"/>
                <a:gd name="T24" fmla="*/ 188 w 196"/>
                <a:gd name="T25" fmla="*/ 60 h 196"/>
                <a:gd name="T26" fmla="*/ 180 w 196"/>
                <a:gd name="T27" fmla="*/ 42 h 196"/>
                <a:gd name="T28" fmla="*/ 168 w 196"/>
                <a:gd name="T29" fmla="*/ 28 h 196"/>
                <a:gd name="T30" fmla="*/ 152 w 196"/>
                <a:gd name="T31" fmla="*/ 16 h 196"/>
                <a:gd name="T32" fmla="*/ 136 w 196"/>
                <a:gd name="T33" fmla="*/ 8 h 196"/>
                <a:gd name="T34" fmla="*/ 118 w 196"/>
                <a:gd name="T35" fmla="*/ 2 h 196"/>
                <a:gd name="T36" fmla="*/ 98 w 196"/>
                <a:gd name="T37" fmla="*/ 0 h 196"/>
                <a:gd name="T38" fmla="*/ 98 w 196"/>
                <a:gd name="T39" fmla="*/ 0 h 196"/>
                <a:gd name="T40" fmla="*/ 78 w 196"/>
                <a:gd name="T41" fmla="*/ 2 h 196"/>
                <a:gd name="T42" fmla="*/ 60 w 196"/>
                <a:gd name="T43" fmla="*/ 8 h 196"/>
                <a:gd name="T44" fmla="*/ 44 w 196"/>
                <a:gd name="T45" fmla="*/ 16 h 196"/>
                <a:gd name="T46" fmla="*/ 28 w 196"/>
                <a:gd name="T47" fmla="*/ 28 h 196"/>
                <a:gd name="T48" fmla="*/ 16 w 196"/>
                <a:gd name="T49" fmla="*/ 42 h 196"/>
                <a:gd name="T50" fmla="*/ 8 w 196"/>
                <a:gd name="T51" fmla="*/ 60 h 196"/>
                <a:gd name="T52" fmla="*/ 2 w 196"/>
                <a:gd name="T53" fmla="*/ 78 h 196"/>
                <a:gd name="T54" fmla="*/ 0 w 196"/>
                <a:gd name="T55" fmla="*/ 98 h 196"/>
                <a:gd name="T56" fmla="*/ 0 w 196"/>
                <a:gd name="T57" fmla="*/ 98 h 196"/>
                <a:gd name="T58" fmla="*/ 2 w 196"/>
                <a:gd name="T59" fmla="*/ 118 h 196"/>
                <a:gd name="T60" fmla="*/ 8 w 196"/>
                <a:gd name="T61" fmla="*/ 136 h 196"/>
                <a:gd name="T62" fmla="*/ 16 w 196"/>
                <a:gd name="T63" fmla="*/ 152 h 196"/>
                <a:gd name="T64" fmla="*/ 28 w 196"/>
                <a:gd name="T65" fmla="*/ 166 h 196"/>
                <a:gd name="T66" fmla="*/ 44 w 196"/>
                <a:gd name="T67" fmla="*/ 178 h 196"/>
                <a:gd name="T68" fmla="*/ 60 w 196"/>
                <a:gd name="T69" fmla="*/ 188 h 196"/>
                <a:gd name="T70" fmla="*/ 78 w 196"/>
                <a:gd name="T71" fmla="*/ 194 h 196"/>
                <a:gd name="T72" fmla="*/ 98 w 196"/>
                <a:gd name="T73" fmla="*/ 196 h 196"/>
                <a:gd name="T74" fmla="*/ 98 w 196"/>
                <a:gd name="T75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196">
                  <a:moveTo>
                    <a:pt x="98" y="196"/>
                  </a:moveTo>
                  <a:lnTo>
                    <a:pt x="98" y="196"/>
                  </a:lnTo>
                  <a:lnTo>
                    <a:pt x="118" y="194"/>
                  </a:lnTo>
                  <a:lnTo>
                    <a:pt x="136" y="188"/>
                  </a:lnTo>
                  <a:lnTo>
                    <a:pt x="152" y="178"/>
                  </a:lnTo>
                  <a:lnTo>
                    <a:pt x="168" y="166"/>
                  </a:lnTo>
                  <a:lnTo>
                    <a:pt x="180" y="152"/>
                  </a:lnTo>
                  <a:lnTo>
                    <a:pt x="188" y="136"/>
                  </a:lnTo>
                  <a:lnTo>
                    <a:pt x="194" y="118"/>
                  </a:lnTo>
                  <a:lnTo>
                    <a:pt x="196" y="98"/>
                  </a:lnTo>
                  <a:lnTo>
                    <a:pt x="196" y="98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2"/>
                  </a:lnTo>
                  <a:lnTo>
                    <a:pt x="168" y="28"/>
                  </a:lnTo>
                  <a:lnTo>
                    <a:pt x="152" y="16"/>
                  </a:lnTo>
                  <a:lnTo>
                    <a:pt x="136" y="8"/>
                  </a:lnTo>
                  <a:lnTo>
                    <a:pt x="118" y="2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78" y="2"/>
                  </a:lnTo>
                  <a:lnTo>
                    <a:pt x="60" y="8"/>
                  </a:lnTo>
                  <a:lnTo>
                    <a:pt x="44" y="16"/>
                  </a:lnTo>
                  <a:lnTo>
                    <a:pt x="28" y="28"/>
                  </a:lnTo>
                  <a:lnTo>
                    <a:pt x="16" y="42"/>
                  </a:lnTo>
                  <a:lnTo>
                    <a:pt x="8" y="60"/>
                  </a:lnTo>
                  <a:lnTo>
                    <a:pt x="2" y="7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8"/>
                  </a:lnTo>
                  <a:lnTo>
                    <a:pt x="8" y="136"/>
                  </a:lnTo>
                  <a:lnTo>
                    <a:pt x="16" y="152"/>
                  </a:lnTo>
                  <a:lnTo>
                    <a:pt x="28" y="166"/>
                  </a:lnTo>
                  <a:lnTo>
                    <a:pt x="44" y="178"/>
                  </a:lnTo>
                  <a:lnTo>
                    <a:pt x="60" y="188"/>
                  </a:lnTo>
                  <a:lnTo>
                    <a:pt x="78" y="194"/>
                  </a:lnTo>
                  <a:lnTo>
                    <a:pt x="98" y="196"/>
                  </a:lnTo>
                  <a:lnTo>
                    <a:pt x="98" y="1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4304053" y="1739840"/>
            <a:ext cx="942219" cy="967879"/>
            <a:chOff x="-1770" y="1524"/>
            <a:chExt cx="1689" cy="173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-1770" y="1524"/>
              <a:ext cx="1689" cy="1735"/>
            </a:xfrm>
            <a:custGeom>
              <a:avLst/>
              <a:gdLst>
                <a:gd name="T0" fmla="*/ 5222 w 6222"/>
                <a:gd name="T1" fmla="*/ 1207 h 6394"/>
                <a:gd name="T2" fmla="*/ 5041 w 6222"/>
                <a:gd name="T3" fmla="*/ 1207 h 6394"/>
                <a:gd name="T4" fmla="*/ 5387 w 6222"/>
                <a:gd name="T5" fmla="*/ 310 h 6394"/>
                <a:gd name="T6" fmla="*/ 5389 w 6222"/>
                <a:gd name="T7" fmla="*/ 307 h 6394"/>
                <a:gd name="T8" fmla="*/ 5492 w 6222"/>
                <a:gd name="T9" fmla="*/ 223 h 6394"/>
                <a:gd name="T10" fmla="*/ 5417 w 6222"/>
                <a:gd name="T11" fmla="*/ 32 h 6394"/>
                <a:gd name="T12" fmla="*/ 5226 w 6222"/>
                <a:gd name="T13" fmla="*/ 107 h 6394"/>
                <a:gd name="T14" fmla="*/ 5235 w 6222"/>
                <a:gd name="T15" fmla="*/ 241 h 6394"/>
                <a:gd name="T16" fmla="*/ 5234 w 6222"/>
                <a:gd name="T17" fmla="*/ 244 h 6394"/>
                <a:gd name="T18" fmla="*/ 4766 w 6222"/>
                <a:gd name="T19" fmla="*/ 1207 h 6394"/>
                <a:gd name="T20" fmla="*/ 4427 w 6222"/>
                <a:gd name="T21" fmla="*/ 1207 h 6394"/>
                <a:gd name="T22" fmla="*/ 3959 w 6222"/>
                <a:gd name="T23" fmla="*/ 243 h 6394"/>
                <a:gd name="T24" fmla="*/ 3957 w 6222"/>
                <a:gd name="T25" fmla="*/ 240 h 6394"/>
                <a:gd name="T26" fmla="*/ 3967 w 6222"/>
                <a:gd name="T27" fmla="*/ 107 h 6394"/>
                <a:gd name="T28" fmla="*/ 3776 w 6222"/>
                <a:gd name="T29" fmla="*/ 32 h 6394"/>
                <a:gd name="T30" fmla="*/ 3700 w 6222"/>
                <a:gd name="T31" fmla="*/ 223 h 6394"/>
                <a:gd name="T32" fmla="*/ 3804 w 6222"/>
                <a:gd name="T33" fmla="*/ 307 h 6394"/>
                <a:gd name="T34" fmla="*/ 3806 w 6222"/>
                <a:gd name="T35" fmla="*/ 310 h 6394"/>
                <a:gd name="T36" fmla="*/ 4152 w 6222"/>
                <a:gd name="T37" fmla="*/ 1207 h 6394"/>
                <a:gd name="T38" fmla="*/ 1000 w 6222"/>
                <a:gd name="T39" fmla="*/ 1207 h 6394"/>
                <a:gd name="T40" fmla="*/ 0 w 6222"/>
                <a:gd name="T41" fmla="*/ 2207 h 6394"/>
                <a:gd name="T42" fmla="*/ 0 w 6222"/>
                <a:gd name="T43" fmla="*/ 4403 h 6394"/>
                <a:gd name="T44" fmla="*/ 862 w 6222"/>
                <a:gd name="T45" fmla="*/ 5393 h 6394"/>
                <a:gd name="T46" fmla="*/ 778 w 6222"/>
                <a:gd name="T47" fmla="*/ 6184 h 6394"/>
                <a:gd name="T48" fmla="*/ 775 w 6222"/>
                <a:gd name="T49" fmla="*/ 6200 h 6394"/>
                <a:gd name="T50" fmla="*/ 889 w 6222"/>
                <a:gd name="T51" fmla="*/ 6374 h 6394"/>
                <a:gd name="T52" fmla="*/ 905 w 6222"/>
                <a:gd name="T53" fmla="*/ 6378 h 6394"/>
                <a:gd name="T54" fmla="*/ 1079 w 6222"/>
                <a:gd name="T55" fmla="*/ 6263 h 6394"/>
                <a:gd name="T56" fmla="*/ 1083 w 6222"/>
                <a:gd name="T57" fmla="*/ 6247 h 6394"/>
                <a:gd name="T58" fmla="*/ 1335 w 6222"/>
                <a:gd name="T59" fmla="*/ 5443 h 6394"/>
                <a:gd name="T60" fmla="*/ 1340 w 6222"/>
                <a:gd name="T61" fmla="*/ 5419 h 6394"/>
                <a:gd name="T62" fmla="*/ 1342 w 6222"/>
                <a:gd name="T63" fmla="*/ 5403 h 6394"/>
                <a:gd name="T64" fmla="*/ 4879 w 6222"/>
                <a:gd name="T65" fmla="*/ 5403 h 6394"/>
                <a:gd name="T66" fmla="*/ 4882 w 6222"/>
                <a:gd name="T67" fmla="*/ 5419 h 6394"/>
                <a:gd name="T68" fmla="*/ 4887 w 6222"/>
                <a:gd name="T69" fmla="*/ 5443 h 6394"/>
                <a:gd name="T70" fmla="*/ 5139 w 6222"/>
                <a:gd name="T71" fmla="*/ 6247 h 6394"/>
                <a:gd name="T72" fmla="*/ 5143 w 6222"/>
                <a:gd name="T73" fmla="*/ 6263 h 6394"/>
                <a:gd name="T74" fmla="*/ 5317 w 6222"/>
                <a:gd name="T75" fmla="*/ 6378 h 6394"/>
                <a:gd name="T76" fmla="*/ 5333 w 6222"/>
                <a:gd name="T77" fmla="*/ 6374 h 6394"/>
                <a:gd name="T78" fmla="*/ 5447 w 6222"/>
                <a:gd name="T79" fmla="*/ 6200 h 6394"/>
                <a:gd name="T80" fmla="*/ 5444 w 6222"/>
                <a:gd name="T81" fmla="*/ 6184 h 6394"/>
                <a:gd name="T82" fmla="*/ 5360 w 6222"/>
                <a:gd name="T83" fmla="*/ 5393 h 6394"/>
                <a:gd name="T84" fmla="*/ 6222 w 6222"/>
                <a:gd name="T85" fmla="*/ 4403 h 6394"/>
                <a:gd name="T86" fmla="*/ 6222 w 6222"/>
                <a:gd name="T87" fmla="*/ 2207 h 6394"/>
                <a:gd name="T88" fmla="*/ 5222 w 6222"/>
                <a:gd name="T89" fmla="*/ 1207 h 6394"/>
                <a:gd name="T90" fmla="*/ 5951 w 6222"/>
                <a:gd name="T91" fmla="*/ 4403 h 6394"/>
                <a:gd name="T92" fmla="*/ 5222 w 6222"/>
                <a:gd name="T93" fmla="*/ 5133 h 6394"/>
                <a:gd name="T94" fmla="*/ 1000 w 6222"/>
                <a:gd name="T95" fmla="*/ 5133 h 6394"/>
                <a:gd name="T96" fmla="*/ 271 w 6222"/>
                <a:gd name="T97" fmla="*/ 4403 h 6394"/>
                <a:gd name="T98" fmla="*/ 271 w 6222"/>
                <a:gd name="T99" fmla="*/ 2207 h 6394"/>
                <a:gd name="T100" fmla="*/ 1000 w 6222"/>
                <a:gd name="T101" fmla="*/ 1477 h 6394"/>
                <a:gd name="T102" fmla="*/ 5222 w 6222"/>
                <a:gd name="T103" fmla="*/ 1477 h 6394"/>
                <a:gd name="T104" fmla="*/ 5951 w 6222"/>
                <a:gd name="T105" fmla="*/ 2207 h 6394"/>
                <a:gd name="T106" fmla="*/ 5951 w 6222"/>
                <a:gd name="T107" fmla="*/ 4403 h 6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22" h="6394">
                  <a:moveTo>
                    <a:pt x="5222" y="1207"/>
                  </a:moveTo>
                  <a:cubicBezTo>
                    <a:pt x="5041" y="1207"/>
                    <a:pt x="5041" y="1207"/>
                    <a:pt x="5041" y="1207"/>
                  </a:cubicBezTo>
                  <a:cubicBezTo>
                    <a:pt x="5387" y="310"/>
                    <a:pt x="5387" y="310"/>
                    <a:pt x="5387" y="310"/>
                  </a:cubicBezTo>
                  <a:cubicBezTo>
                    <a:pt x="5389" y="307"/>
                    <a:pt x="5389" y="307"/>
                    <a:pt x="5389" y="307"/>
                  </a:cubicBezTo>
                  <a:cubicBezTo>
                    <a:pt x="5433" y="298"/>
                    <a:pt x="5473" y="268"/>
                    <a:pt x="5492" y="223"/>
                  </a:cubicBezTo>
                  <a:cubicBezTo>
                    <a:pt x="5524" y="149"/>
                    <a:pt x="5491" y="64"/>
                    <a:pt x="5417" y="32"/>
                  </a:cubicBezTo>
                  <a:cubicBezTo>
                    <a:pt x="5344" y="0"/>
                    <a:pt x="5258" y="34"/>
                    <a:pt x="5226" y="107"/>
                  </a:cubicBezTo>
                  <a:cubicBezTo>
                    <a:pt x="5207" y="152"/>
                    <a:pt x="5212" y="201"/>
                    <a:pt x="5235" y="241"/>
                  </a:cubicBezTo>
                  <a:cubicBezTo>
                    <a:pt x="5234" y="244"/>
                    <a:pt x="5234" y="244"/>
                    <a:pt x="5234" y="244"/>
                  </a:cubicBezTo>
                  <a:cubicBezTo>
                    <a:pt x="4766" y="1207"/>
                    <a:pt x="4766" y="1207"/>
                    <a:pt x="4766" y="1207"/>
                  </a:cubicBezTo>
                  <a:cubicBezTo>
                    <a:pt x="4427" y="1207"/>
                    <a:pt x="4427" y="1207"/>
                    <a:pt x="4427" y="1207"/>
                  </a:cubicBezTo>
                  <a:cubicBezTo>
                    <a:pt x="3959" y="243"/>
                    <a:pt x="3959" y="243"/>
                    <a:pt x="3959" y="243"/>
                  </a:cubicBezTo>
                  <a:cubicBezTo>
                    <a:pt x="3957" y="240"/>
                    <a:pt x="3957" y="240"/>
                    <a:pt x="3957" y="240"/>
                  </a:cubicBezTo>
                  <a:cubicBezTo>
                    <a:pt x="3981" y="201"/>
                    <a:pt x="3986" y="152"/>
                    <a:pt x="3967" y="107"/>
                  </a:cubicBezTo>
                  <a:cubicBezTo>
                    <a:pt x="3935" y="34"/>
                    <a:pt x="3849" y="0"/>
                    <a:pt x="3776" y="32"/>
                  </a:cubicBezTo>
                  <a:cubicBezTo>
                    <a:pt x="3702" y="64"/>
                    <a:pt x="3669" y="149"/>
                    <a:pt x="3700" y="223"/>
                  </a:cubicBezTo>
                  <a:cubicBezTo>
                    <a:pt x="3720" y="268"/>
                    <a:pt x="3760" y="298"/>
                    <a:pt x="3804" y="307"/>
                  </a:cubicBezTo>
                  <a:cubicBezTo>
                    <a:pt x="3806" y="310"/>
                    <a:pt x="3806" y="310"/>
                    <a:pt x="3806" y="310"/>
                  </a:cubicBezTo>
                  <a:cubicBezTo>
                    <a:pt x="4152" y="1207"/>
                    <a:pt x="4152" y="1207"/>
                    <a:pt x="4152" y="1207"/>
                  </a:cubicBezTo>
                  <a:cubicBezTo>
                    <a:pt x="1000" y="1207"/>
                    <a:pt x="1000" y="1207"/>
                    <a:pt x="1000" y="1207"/>
                  </a:cubicBezTo>
                  <a:cubicBezTo>
                    <a:pt x="449" y="1207"/>
                    <a:pt x="0" y="1656"/>
                    <a:pt x="0" y="2207"/>
                  </a:cubicBezTo>
                  <a:cubicBezTo>
                    <a:pt x="0" y="4403"/>
                    <a:pt x="0" y="4403"/>
                    <a:pt x="0" y="4403"/>
                  </a:cubicBezTo>
                  <a:cubicBezTo>
                    <a:pt x="0" y="4908"/>
                    <a:pt x="376" y="5326"/>
                    <a:pt x="862" y="5393"/>
                  </a:cubicBezTo>
                  <a:cubicBezTo>
                    <a:pt x="778" y="6184"/>
                    <a:pt x="778" y="6184"/>
                    <a:pt x="778" y="6184"/>
                  </a:cubicBezTo>
                  <a:cubicBezTo>
                    <a:pt x="775" y="6200"/>
                    <a:pt x="775" y="6200"/>
                    <a:pt x="775" y="6200"/>
                  </a:cubicBezTo>
                  <a:cubicBezTo>
                    <a:pt x="758" y="6279"/>
                    <a:pt x="809" y="6358"/>
                    <a:pt x="889" y="6374"/>
                  </a:cubicBezTo>
                  <a:cubicBezTo>
                    <a:pt x="905" y="6378"/>
                    <a:pt x="905" y="6378"/>
                    <a:pt x="905" y="6378"/>
                  </a:cubicBezTo>
                  <a:cubicBezTo>
                    <a:pt x="985" y="6394"/>
                    <a:pt x="1063" y="6343"/>
                    <a:pt x="1079" y="6263"/>
                  </a:cubicBezTo>
                  <a:cubicBezTo>
                    <a:pt x="1083" y="6247"/>
                    <a:pt x="1083" y="6247"/>
                    <a:pt x="1083" y="6247"/>
                  </a:cubicBezTo>
                  <a:cubicBezTo>
                    <a:pt x="1335" y="5443"/>
                    <a:pt x="1335" y="5443"/>
                    <a:pt x="1335" y="5443"/>
                  </a:cubicBezTo>
                  <a:cubicBezTo>
                    <a:pt x="1340" y="5419"/>
                    <a:pt x="1340" y="5419"/>
                    <a:pt x="1340" y="5419"/>
                  </a:cubicBezTo>
                  <a:cubicBezTo>
                    <a:pt x="1341" y="5413"/>
                    <a:pt x="1342" y="5408"/>
                    <a:pt x="1342" y="5403"/>
                  </a:cubicBezTo>
                  <a:cubicBezTo>
                    <a:pt x="4879" y="5403"/>
                    <a:pt x="4879" y="5403"/>
                    <a:pt x="4879" y="5403"/>
                  </a:cubicBezTo>
                  <a:cubicBezTo>
                    <a:pt x="4880" y="5408"/>
                    <a:pt x="4881" y="5413"/>
                    <a:pt x="4882" y="5419"/>
                  </a:cubicBezTo>
                  <a:cubicBezTo>
                    <a:pt x="4887" y="5443"/>
                    <a:pt x="4887" y="5443"/>
                    <a:pt x="4887" y="5443"/>
                  </a:cubicBezTo>
                  <a:cubicBezTo>
                    <a:pt x="5139" y="6247"/>
                    <a:pt x="5139" y="6247"/>
                    <a:pt x="5139" y="6247"/>
                  </a:cubicBezTo>
                  <a:cubicBezTo>
                    <a:pt x="5143" y="6263"/>
                    <a:pt x="5143" y="6263"/>
                    <a:pt x="5143" y="6263"/>
                  </a:cubicBezTo>
                  <a:cubicBezTo>
                    <a:pt x="5159" y="6343"/>
                    <a:pt x="5237" y="6394"/>
                    <a:pt x="5317" y="6378"/>
                  </a:cubicBezTo>
                  <a:cubicBezTo>
                    <a:pt x="5333" y="6374"/>
                    <a:pt x="5333" y="6374"/>
                    <a:pt x="5333" y="6374"/>
                  </a:cubicBezTo>
                  <a:cubicBezTo>
                    <a:pt x="5413" y="6358"/>
                    <a:pt x="5463" y="6279"/>
                    <a:pt x="5447" y="6200"/>
                  </a:cubicBezTo>
                  <a:cubicBezTo>
                    <a:pt x="5444" y="6184"/>
                    <a:pt x="5444" y="6184"/>
                    <a:pt x="5444" y="6184"/>
                  </a:cubicBezTo>
                  <a:cubicBezTo>
                    <a:pt x="5360" y="5393"/>
                    <a:pt x="5360" y="5393"/>
                    <a:pt x="5360" y="5393"/>
                  </a:cubicBezTo>
                  <a:cubicBezTo>
                    <a:pt x="5846" y="5326"/>
                    <a:pt x="6222" y="4908"/>
                    <a:pt x="6222" y="4403"/>
                  </a:cubicBezTo>
                  <a:cubicBezTo>
                    <a:pt x="6222" y="2207"/>
                    <a:pt x="6222" y="2207"/>
                    <a:pt x="6222" y="2207"/>
                  </a:cubicBezTo>
                  <a:cubicBezTo>
                    <a:pt x="6222" y="1656"/>
                    <a:pt x="5773" y="1207"/>
                    <a:pt x="5222" y="1207"/>
                  </a:cubicBezTo>
                  <a:close/>
                  <a:moveTo>
                    <a:pt x="5951" y="4403"/>
                  </a:moveTo>
                  <a:cubicBezTo>
                    <a:pt x="5951" y="4805"/>
                    <a:pt x="5624" y="5133"/>
                    <a:pt x="5222" y="5133"/>
                  </a:cubicBezTo>
                  <a:cubicBezTo>
                    <a:pt x="1000" y="5133"/>
                    <a:pt x="1000" y="5133"/>
                    <a:pt x="1000" y="5133"/>
                  </a:cubicBezTo>
                  <a:cubicBezTo>
                    <a:pt x="598" y="5133"/>
                    <a:pt x="271" y="4805"/>
                    <a:pt x="271" y="4403"/>
                  </a:cubicBezTo>
                  <a:cubicBezTo>
                    <a:pt x="271" y="2207"/>
                    <a:pt x="271" y="2207"/>
                    <a:pt x="271" y="2207"/>
                  </a:cubicBezTo>
                  <a:cubicBezTo>
                    <a:pt x="271" y="1805"/>
                    <a:pt x="598" y="1477"/>
                    <a:pt x="1000" y="1477"/>
                  </a:cubicBezTo>
                  <a:cubicBezTo>
                    <a:pt x="5222" y="1477"/>
                    <a:pt x="5222" y="1477"/>
                    <a:pt x="5222" y="1477"/>
                  </a:cubicBezTo>
                  <a:cubicBezTo>
                    <a:pt x="5624" y="1477"/>
                    <a:pt x="5951" y="1805"/>
                    <a:pt x="5951" y="2207"/>
                  </a:cubicBezTo>
                  <a:cubicBezTo>
                    <a:pt x="5951" y="4403"/>
                    <a:pt x="5951" y="4403"/>
                    <a:pt x="5951" y="4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-1586" y="2035"/>
              <a:ext cx="1029" cy="772"/>
            </a:xfrm>
            <a:custGeom>
              <a:avLst/>
              <a:gdLst>
                <a:gd name="T0" fmla="*/ 3466 w 3790"/>
                <a:gd name="T1" fmla="*/ 0 h 2845"/>
                <a:gd name="T2" fmla="*/ 324 w 3790"/>
                <a:gd name="T3" fmla="*/ 0 h 2845"/>
                <a:gd name="T4" fmla="*/ 0 w 3790"/>
                <a:gd name="T5" fmla="*/ 324 h 2845"/>
                <a:gd name="T6" fmla="*/ 0 w 3790"/>
                <a:gd name="T7" fmla="*/ 2520 h 2845"/>
                <a:gd name="T8" fmla="*/ 324 w 3790"/>
                <a:gd name="T9" fmla="*/ 2845 h 2845"/>
                <a:gd name="T10" fmla="*/ 3466 w 3790"/>
                <a:gd name="T11" fmla="*/ 2845 h 2845"/>
                <a:gd name="T12" fmla="*/ 3790 w 3790"/>
                <a:gd name="T13" fmla="*/ 2520 h 2845"/>
                <a:gd name="T14" fmla="*/ 3790 w 3790"/>
                <a:gd name="T15" fmla="*/ 324 h 2845"/>
                <a:gd name="T16" fmla="*/ 3466 w 3790"/>
                <a:gd name="T17" fmla="*/ 0 h 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0" h="2845">
                  <a:moveTo>
                    <a:pt x="3466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145" y="0"/>
                    <a:pt x="0" y="145"/>
                    <a:pt x="0" y="324"/>
                  </a:cubicBezTo>
                  <a:cubicBezTo>
                    <a:pt x="0" y="2520"/>
                    <a:pt x="0" y="2520"/>
                    <a:pt x="0" y="2520"/>
                  </a:cubicBezTo>
                  <a:cubicBezTo>
                    <a:pt x="0" y="2700"/>
                    <a:pt x="145" y="2845"/>
                    <a:pt x="324" y="2845"/>
                  </a:cubicBezTo>
                  <a:cubicBezTo>
                    <a:pt x="3466" y="2845"/>
                    <a:pt x="3466" y="2845"/>
                    <a:pt x="3466" y="2845"/>
                  </a:cubicBezTo>
                  <a:cubicBezTo>
                    <a:pt x="3645" y="2845"/>
                    <a:pt x="3790" y="2700"/>
                    <a:pt x="3790" y="2520"/>
                  </a:cubicBezTo>
                  <a:cubicBezTo>
                    <a:pt x="3790" y="324"/>
                    <a:pt x="3790" y="324"/>
                    <a:pt x="3790" y="324"/>
                  </a:cubicBezTo>
                  <a:cubicBezTo>
                    <a:pt x="3790" y="145"/>
                    <a:pt x="3645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-457" y="2035"/>
              <a:ext cx="185" cy="186"/>
            </a:xfrm>
            <a:custGeom>
              <a:avLst/>
              <a:gdLst>
                <a:gd name="T0" fmla="*/ 360 w 684"/>
                <a:gd name="T1" fmla="*/ 0 h 684"/>
                <a:gd name="T2" fmla="*/ 324 w 684"/>
                <a:gd name="T3" fmla="*/ 0 h 684"/>
                <a:gd name="T4" fmla="*/ 0 w 684"/>
                <a:gd name="T5" fmla="*/ 324 h 684"/>
                <a:gd name="T6" fmla="*/ 0 w 684"/>
                <a:gd name="T7" fmla="*/ 360 h 684"/>
                <a:gd name="T8" fmla="*/ 324 w 684"/>
                <a:gd name="T9" fmla="*/ 684 h 684"/>
                <a:gd name="T10" fmla="*/ 360 w 684"/>
                <a:gd name="T11" fmla="*/ 684 h 684"/>
                <a:gd name="T12" fmla="*/ 684 w 684"/>
                <a:gd name="T13" fmla="*/ 360 h 684"/>
                <a:gd name="T14" fmla="*/ 684 w 684"/>
                <a:gd name="T15" fmla="*/ 324 h 684"/>
                <a:gd name="T16" fmla="*/ 360 w 684"/>
                <a:gd name="T1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4" h="684">
                  <a:moveTo>
                    <a:pt x="360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145" y="0"/>
                    <a:pt x="0" y="145"/>
                    <a:pt x="0" y="32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539"/>
                    <a:pt x="145" y="684"/>
                    <a:pt x="324" y="684"/>
                  </a:cubicBezTo>
                  <a:cubicBezTo>
                    <a:pt x="360" y="684"/>
                    <a:pt x="360" y="684"/>
                    <a:pt x="360" y="684"/>
                  </a:cubicBezTo>
                  <a:cubicBezTo>
                    <a:pt x="539" y="684"/>
                    <a:pt x="684" y="539"/>
                    <a:pt x="684" y="360"/>
                  </a:cubicBezTo>
                  <a:cubicBezTo>
                    <a:pt x="684" y="324"/>
                    <a:pt x="684" y="324"/>
                    <a:pt x="684" y="324"/>
                  </a:cubicBezTo>
                  <a:cubicBezTo>
                    <a:pt x="684" y="145"/>
                    <a:pt x="539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-457" y="2328"/>
              <a:ext cx="185" cy="186"/>
            </a:xfrm>
            <a:custGeom>
              <a:avLst/>
              <a:gdLst>
                <a:gd name="T0" fmla="*/ 360 w 684"/>
                <a:gd name="T1" fmla="*/ 0 h 684"/>
                <a:gd name="T2" fmla="*/ 324 w 684"/>
                <a:gd name="T3" fmla="*/ 0 h 684"/>
                <a:gd name="T4" fmla="*/ 0 w 684"/>
                <a:gd name="T5" fmla="*/ 324 h 684"/>
                <a:gd name="T6" fmla="*/ 0 w 684"/>
                <a:gd name="T7" fmla="*/ 360 h 684"/>
                <a:gd name="T8" fmla="*/ 324 w 684"/>
                <a:gd name="T9" fmla="*/ 684 h 684"/>
                <a:gd name="T10" fmla="*/ 360 w 684"/>
                <a:gd name="T11" fmla="*/ 684 h 684"/>
                <a:gd name="T12" fmla="*/ 684 w 684"/>
                <a:gd name="T13" fmla="*/ 360 h 684"/>
                <a:gd name="T14" fmla="*/ 684 w 684"/>
                <a:gd name="T15" fmla="*/ 324 h 684"/>
                <a:gd name="T16" fmla="*/ 360 w 684"/>
                <a:gd name="T1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4" h="684">
                  <a:moveTo>
                    <a:pt x="360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145" y="0"/>
                    <a:pt x="0" y="145"/>
                    <a:pt x="0" y="32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539"/>
                    <a:pt x="145" y="684"/>
                    <a:pt x="324" y="684"/>
                  </a:cubicBezTo>
                  <a:cubicBezTo>
                    <a:pt x="360" y="684"/>
                    <a:pt x="360" y="684"/>
                    <a:pt x="360" y="684"/>
                  </a:cubicBezTo>
                  <a:cubicBezTo>
                    <a:pt x="539" y="684"/>
                    <a:pt x="684" y="539"/>
                    <a:pt x="684" y="360"/>
                  </a:cubicBezTo>
                  <a:cubicBezTo>
                    <a:pt x="684" y="324"/>
                    <a:pt x="684" y="324"/>
                    <a:pt x="684" y="324"/>
                  </a:cubicBezTo>
                  <a:cubicBezTo>
                    <a:pt x="684" y="145"/>
                    <a:pt x="539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-457" y="2621"/>
              <a:ext cx="185" cy="186"/>
            </a:xfrm>
            <a:custGeom>
              <a:avLst/>
              <a:gdLst>
                <a:gd name="T0" fmla="*/ 360 w 684"/>
                <a:gd name="T1" fmla="*/ 0 h 685"/>
                <a:gd name="T2" fmla="*/ 324 w 684"/>
                <a:gd name="T3" fmla="*/ 0 h 685"/>
                <a:gd name="T4" fmla="*/ 0 w 684"/>
                <a:gd name="T5" fmla="*/ 325 h 685"/>
                <a:gd name="T6" fmla="*/ 0 w 684"/>
                <a:gd name="T7" fmla="*/ 360 h 685"/>
                <a:gd name="T8" fmla="*/ 324 w 684"/>
                <a:gd name="T9" fmla="*/ 685 h 685"/>
                <a:gd name="T10" fmla="*/ 360 w 684"/>
                <a:gd name="T11" fmla="*/ 685 h 685"/>
                <a:gd name="T12" fmla="*/ 684 w 684"/>
                <a:gd name="T13" fmla="*/ 360 h 685"/>
                <a:gd name="T14" fmla="*/ 684 w 684"/>
                <a:gd name="T15" fmla="*/ 325 h 685"/>
                <a:gd name="T16" fmla="*/ 360 w 684"/>
                <a:gd name="T17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4" h="685">
                  <a:moveTo>
                    <a:pt x="360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145" y="0"/>
                    <a:pt x="0" y="145"/>
                    <a:pt x="0" y="32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540"/>
                    <a:pt x="145" y="685"/>
                    <a:pt x="324" y="685"/>
                  </a:cubicBezTo>
                  <a:cubicBezTo>
                    <a:pt x="360" y="685"/>
                    <a:pt x="360" y="685"/>
                    <a:pt x="360" y="685"/>
                  </a:cubicBezTo>
                  <a:cubicBezTo>
                    <a:pt x="539" y="685"/>
                    <a:pt x="684" y="540"/>
                    <a:pt x="684" y="360"/>
                  </a:cubicBezTo>
                  <a:cubicBezTo>
                    <a:pt x="684" y="325"/>
                    <a:pt x="684" y="325"/>
                    <a:pt x="684" y="325"/>
                  </a:cubicBezTo>
                  <a:cubicBezTo>
                    <a:pt x="684" y="145"/>
                    <a:pt x="539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161" name="직선 연결선 160"/>
          <p:cNvCxnSpPr/>
          <p:nvPr/>
        </p:nvCxnSpPr>
        <p:spPr>
          <a:xfrm>
            <a:off x="11050761" y="4555193"/>
            <a:ext cx="227177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모서리가 둥근 직사각형 193"/>
          <p:cNvSpPr/>
          <p:nvPr/>
        </p:nvSpPr>
        <p:spPr>
          <a:xfrm>
            <a:off x="1" y="2723042"/>
            <a:ext cx="9144000" cy="10087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6556676" y="2978529"/>
            <a:ext cx="2040943" cy="556310"/>
            <a:chOff x="6556676" y="2978529"/>
            <a:chExt cx="2040943" cy="556310"/>
          </a:xfrm>
        </p:grpSpPr>
        <p:sp>
          <p:nvSpPr>
            <p:cNvPr id="155" name="직사각형 154"/>
            <p:cNvSpPr/>
            <p:nvPr/>
          </p:nvSpPr>
          <p:spPr>
            <a:xfrm>
              <a:off x="6873684" y="2978529"/>
              <a:ext cx="13452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현장에</a:t>
              </a:r>
              <a:r>
                <a:rPr lang="en-US" altLang="ko-KR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맞는</a:t>
              </a:r>
              <a:r>
                <a:rPr lang="en-US" altLang="ko-KR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프로그램</a:t>
              </a:r>
              <a:endParaRPr lang="en-US" altLang="ko-KR" sz="12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98" name="직사각형 197"/>
            <p:cNvSpPr/>
            <p:nvPr/>
          </p:nvSpPr>
          <p:spPr>
            <a:xfrm>
              <a:off x="6556676" y="3134729"/>
              <a:ext cx="20409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생활지도 관련 연수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3720123" y="2978529"/>
            <a:ext cx="2043981" cy="582617"/>
            <a:chOff x="3720123" y="2978529"/>
            <a:chExt cx="2043981" cy="582617"/>
          </a:xfrm>
        </p:grpSpPr>
        <p:sp>
          <p:nvSpPr>
            <p:cNvPr id="213" name="직사각형 212"/>
            <p:cNvSpPr/>
            <p:nvPr/>
          </p:nvSpPr>
          <p:spPr>
            <a:xfrm>
              <a:off x="3720123" y="2978529"/>
              <a:ext cx="204398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현장 수요 및 교육 현안 고려</a:t>
              </a:r>
              <a:endParaRPr lang="en-US" altLang="ko-KR" sz="12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16" name="직사각형 215"/>
            <p:cNvSpPr/>
            <p:nvPr/>
          </p:nvSpPr>
          <p:spPr>
            <a:xfrm>
              <a:off x="3861988" y="3161036"/>
              <a:ext cx="17668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원격연수 </a:t>
              </a:r>
              <a:r>
                <a:rPr lang="ko-KR" altLang="en-US" sz="2000" spc="-100" dirty="0" err="1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콘텐츠</a:t>
              </a:r>
              <a:endParaRPr lang="ko-KR" altLang="en-US" sz="20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590558" y="2978529"/>
            <a:ext cx="2315057" cy="582617"/>
            <a:chOff x="590558" y="2978529"/>
            <a:chExt cx="2315057" cy="582617"/>
          </a:xfrm>
        </p:grpSpPr>
        <p:sp>
          <p:nvSpPr>
            <p:cNvPr id="219" name="직사각형 218"/>
            <p:cNvSpPr/>
            <p:nvPr/>
          </p:nvSpPr>
          <p:spPr>
            <a:xfrm>
              <a:off x="845850" y="2978529"/>
              <a:ext cx="1742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교원의 요구를 다양하게</a:t>
              </a:r>
              <a:r>
                <a:rPr lang="en-US" altLang="ko-KR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분석</a:t>
              </a:r>
            </a:p>
          </p:txBody>
        </p:sp>
        <p:sp>
          <p:nvSpPr>
            <p:cNvPr id="222" name="직사각형 221"/>
            <p:cNvSpPr/>
            <p:nvPr/>
          </p:nvSpPr>
          <p:spPr>
            <a:xfrm>
              <a:off x="590558" y="3161036"/>
              <a:ext cx="231505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현장성 높은 연수 운영</a:t>
              </a:r>
            </a:p>
          </p:txBody>
        </p:sp>
      </p:grpSp>
      <p:sp>
        <p:nvSpPr>
          <p:cNvPr id="42" name="직사각형 41"/>
          <p:cNvSpPr/>
          <p:nvPr/>
        </p:nvSpPr>
        <p:spPr>
          <a:xfrm>
            <a:off x="6106428" y="2987150"/>
            <a:ext cx="45719" cy="8107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8" name="직사각형 247"/>
          <p:cNvSpPr/>
          <p:nvPr/>
        </p:nvSpPr>
        <p:spPr>
          <a:xfrm>
            <a:off x="3219077" y="2987150"/>
            <a:ext cx="45719" cy="8107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AutoShape 32"/>
          <p:cNvSpPr>
            <a:spLocks noChangeAspect="1" noChangeArrowheads="1" noTextEdit="1"/>
          </p:cNvSpPr>
          <p:nvPr/>
        </p:nvSpPr>
        <p:spPr bwMode="auto">
          <a:xfrm>
            <a:off x="468313" y="1989138"/>
            <a:ext cx="182245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0" y="0"/>
            <a:ext cx="9144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88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2" name="그룹 81"/>
          <p:cNvGrpSpPr/>
          <p:nvPr/>
        </p:nvGrpSpPr>
        <p:grpSpPr>
          <a:xfrm>
            <a:off x="522569" y="673635"/>
            <a:ext cx="7846621" cy="724495"/>
            <a:chOff x="522569" y="673635"/>
            <a:chExt cx="7846621" cy="724495"/>
          </a:xfrm>
        </p:grpSpPr>
        <p:sp>
          <p:nvSpPr>
            <p:cNvPr id="83" name="직사각형 82"/>
            <p:cNvSpPr/>
            <p:nvPr/>
          </p:nvSpPr>
          <p:spPr>
            <a:xfrm>
              <a:off x="723516" y="673635"/>
              <a:ext cx="881592" cy="25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ko-KR" altLang="en-US" sz="1600" spc="-120" dirty="0" err="1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평가지표별</a:t>
              </a:r>
              <a:r>
                <a:rPr lang="ko-KR" altLang="en-US" sz="1600" spc="-12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자율연수</a:t>
              </a:r>
              <a:endParaRPr lang="ko-KR" altLang="en-US" sz="1600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723516" y="862304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8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연수 </a:t>
              </a:r>
              <a:r>
                <a:rPr lang="ko-KR" altLang="en-US" sz="2800" spc="-150" dirty="0" err="1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콘텐츠</a:t>
              </a:r>
              <a:r>
                <a:rPr lang="ko-KR" altLang="en-US" sz="28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제공</a:t>
              </a: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522569" y="975569"/>
              <a:ext cx="238274" cy="767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522569" y="824649"/>
              <a:ext cx="238274" cy="8026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1638480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9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6125350" y="1794122"/>
            <a:ext cx="1815742" cy="934510"/>
            <a:chOff x="6125350" y="1794122"/>
            <a:chExt cx="1815742" cy="934510"/>
          </a:xfrm>
        </p:grpSpPr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293300" y="2297886"/>
              <a:ext cx="1647792" cy="430746"/>
            </a:xfrm>
            <a:custGeom>
              <a:avLst/>
              <a:gdLst>
                <a:gd name="T0" fmla="*/ 464 w 800"/>
                <a:gd name="T1" fmla="*/ 256 h 308"/>
                <a:gd name="T2" fmla="*/ 554 w 800"/>
                <a:gd name="T3" fmla="*/ 192 h 308"/>
                <a:gd name="T4" fmla="*/ 572 w 800"/>
                <a:gd name="T5" fmla="*/ 182 h 308"/>
                <a:gd name="T6" fmla="*/ 604 w 800"/>
                <a:gd name="T7" fmla="*/ 174 h 308"/>
                <a:gd name="T8" fmla="*/ 800 w 800"/>
                <a:gd name="T9" fmla="*/ 0 h 308"/>
                <a:gd name="T10" fmla="*/ 584 w 800"/>
                <a:gd name="T11" fmla="*/ 0 h 308"/>
                <a:gd name="T12" fmla="*/ 528 w 800"/>
                <a:gd name="T13" fmla="*/ 6 h 308"/>
                <a:gd name="T14" fmla="*/ 514 w 800"/>
                <a:gd name="T15" fmla="*/ 10 h 308"/>
                <a:gd name="T16" fmla="*/ 488 w 800"/>
                <a:gd name="T17" fmla="*/ 22 h 308"/>
                <a:gd name="T18" fmla="*/ 274 w 800"/>
                <a:gd name="T19" fmla="*/ 178 h 308"/>
                <a:gd name="T20" fmla="*/ 268 w 800"/>
                <a:gd name="T21" fmla="*/ 182 h 308"/>
                <a:gd name="T22" fmla="*/ 260 w 800"/>
                <a:gd name="T23" fmla="*/ 196 h 308"/>
                <a:gd name="T24" fmla="*/ 260 w 800"/>
                <a:gd name="T25" fmla="*/ 202 h 308"/>
                <a:gd name="T26" fmla="*/ 264 w 800"/>
                <a:gd name="T27" fmla="*/ 220 h 308"/>
                <a:gd name="T28" fmla="*/ 268 w 800"/>
                <a:gd name="T29" fmla="*/ 230 h 308"/>
                <a:gd name="T30" fmla="*/ 272 w 800"/>
                <a:gd name="T31" fmla="*/ 238 h 308"/>
                <a:gd name="T32" fmla="*/ 286 w 800"/>
                <a:gd name="T33" fmla="*/ 252 h 308"/>
                <a:gd name="T34" fmla="*/ 294 w 800"/>
                <a:gd name="T35" fmla="*/ 254 h 308"/>
                <a:gd name="T36" fmla="*/ 302 w 800"/>
                <a:gd name="T37" fmla="*/ 256 h 308"/>
                <a:gd name="T38" fmla="*/ 320 w 800"/>
                <a:gd name="T39" fmla="*/ 250 h 308"/>
                <a:gd name="T40" fmla="*/ 418 w 800"/>
                <a:gd name="T41" fmla="*/ 190 h 308"/>
                <a:gd name="T42" fmla="*/ 328 w 800"/>
                <a:gd name="T43" fmla="*/ 264 h 308"/>
                <a:gd name="T44" fmla="*/ 316 w 800"/>
                <a:gd name="T45" fmla="*/ 270 h 308"/>
                <a:gd name="T46" fmla="*/ 300 w 800"/>
                <a:gd name="T47" fmla="*/ 272 h 308"/>
                <a:gd name="T48" fmla="*/ 280 w 800"/>
                <a:gd name="T49" fmla="*/ 268 h 308"/>
                <a:gd name="T50" fmla="*/ 262 w 800"/>
                <a:gd name="T51" fmla="*/ 252 h 308"/>
                <a:gd name="T52" fmla="*/ 256 w 800"/>
                <a:gd name="T53" fmla="*/ 244 h 308"/>
                <a:gd name="T54" fmla="*/ 248 w 800"/>
                <a:gd name="T55" fmla="*/ 226 h 308"/>
                <a:gd name="T56" fmla="*/ 60 w 800"/>
                <a:gd name="T57" fmla="*/ 216 h 308"/>
                <a:gd name="T58" fmla="*/ 46 w 800"/>
                <a:gd name="T59" fmla="*/ 218 h 308"/>
                <a:gd name="T60" fmla="*/ 22 w 800"/>
                <a:gd name="T61" fmla="*/ 224 h 308"/>
                <a:gd name="T62" fmla="*/ 14 w 800"/>
                <a:gd name="T63" fmla="*/ 232 h 308"/>
                <a:gd name="T64" fmla="*/ 2 w 800"/>
                <a:gd name="T65" fmla="*/ 248 h 308"/>
                <a:gd name="T66" fmla="*/ 0 w 800"/>
                <a:gd name="T67" fmla="*/ 264 h 308"/>
                <a:gd name="T68" fmla="*/ 0 w 800"/>
                <a:gd name="T69" fmla="*/ 272 h 308"/>
                <a:gd name="T70" fmla="*/ 8 w 800"/>
                <a:gd name="T71" fmla="*/ 286 h 308"/>
                <a:gd name="T72" fmla="*/ 14 w 800"/>
                <a:gd name="T73" fmla="*/ 294 h 308"/>
                <a:gd name="T74" fmla="*/ 32 w 800"/>
                <a:gd name="T75" fmla="*/ 304 h 308"/>
                <a:gd name="T76" fmla="*/ 60 w 800"/>
                <a:gd name="T77" fmla="*/ 308 h 308"/>
                <a:gd name="T78" fmla="*/ 346 w 800"/>
                <a:gd name="T79" fmla="*/ 308 h 308"/>
                <a:gd name="T80" fmla="*/ 374 w 800"/>
                <a:gd name="T81" fmla="*/ 304 h 308"/>
                <a:gd name="T82" fmla="*/ 388 w 800"/>
                <a:gd name="T83" fmla="*/ 300 h 308"/>
                <a:gd name="T84" fmla="*/ 408 w 800"/>
                <a:gd name="T85" fmla="*/ 290 h 308"/>
                <a:gd name="T86" fmla="*/ 464 w 800"/>
                <a:gd name="T87" fmla="*/ 25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0" h="308">
                  <a:moveTo>
                    <a:pt x="464" y="256"/>
                  </a:moveTo>
                  <a:lnTo>
                    <a:pt x="464" y="256"/>
                  </a:lnTo>
                  <a:lnTo>
                    <a:pt x="554" y="192"/>
                  </a:lnTo>
                  <a:lnTo>
                    <a:pt x="554" y="192"/>
                  </a:lnTo>
                  <a:lnTo>
                    <a:pt x="572" y="182"/>
                  </a:lnTo>
                  <a:lnTo>
                    <a:pt x="572" y="182"/>
                  </a:lnTo>
                  <a:lnTo>
                    <a:pt x="588" y="176"/>
                  </a:lnTo>
                  <a:lnTo>
                    <a:pt x="604" y="174"/>
                  </a:lnTo>
                  <a:lnTo>
                    <a:pt x="800" y="174"/>
                  </a:lnTo>
                  <a:lnTo>
                    <a:pt x="800" y="0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8" y="0"/>
                  </a:lnTo>
                  <a:lnTo>
                    <a:pt x="528" y="6"/>
                  </a:lnTo>
                  <a:lnTo>
                    <a:pt x="528" y="6"/>
                  </a:lnTo>
                  <a:lnTo>
                    <a:pt x="514" y="10"/>
                  </a:lnTo>
                  <a:lnTo>
                    <a:pt x="502" y="16"/>
                  </a:lnTo>
                  <a:lnTo>
                    <a:pt x="488" y="22"/>
                  </a:lnTo>
                  <a:lnTo>
                    <a:pt x="478" y="28"/>
                  </a:lnTo>
                  <a:lnTo>
                    <a:pt x="274" y="178"/>
                  </a:lnTo>
                  <a:lnTo>
                    <a:pt x="274" y="178"/>
                  </a:lnTo>
                  <a:lnTo>
                    <a:pt x="268" y="182"/>
                  </a:lnTo>
                  <a:lnTo>
                    <a:pt x="264" y="188"/>
                  </a:lnTo>
                  <a:lnTo>
                    <a:pt x="260" y="196"/>
                  </a:lnTo>
                  <a:lnTo>
                    <a:pt x="260" y="202"/>
                  </a:lnTo>
                  <a:lnTo>
                    <a:pt x="260" y="202"/>
                  </a:lnTo>
                  <a:lnTo>
                    <a:pt x="260" y="212"/>
                  </a:lnTo>
                  <a:lnTo>
                    <a:pt x="264" y="220"/>
                  </a:lnTo>
                  <a:lnTo>
                    <a:pt x="264" y="220"/>
                  </a:lnTo>
                  <a:lnTo>
                    <a:pt x="268" y="230"/>
                  </a:lnTo>
                  <a:lnTo>
                    <a:pt x="272" y="238"/>
                  </a:lnTo>
                  <a:lnTo>
                    <a:pt x="272" y="238"/>
                  </a:lnTo>
                  <a:lnTo>
                    <a:pt x="280" y="246"/>
                  </a:lnTo>
                  <a:lnTo>
                    <a:pt x="286" y="252"/>
                  </a:lnTo>
                  <a:lnTo>
                    <a:pt x="286" y="252"/>
                  </a:lnTo>
                  <a:lnTo>
                    <a:pt x="294" y="254"/>
                  </a:lnTo>
                  <a:lnTo>
                    <a:pt x="302" y="256"/>
                  </a:lnTo>
                  <a:lnTo>
                    <a:pt x="302" y="256"/>
                  </a:lnTo>
                  <a:lnTo>
                    <a:pt x="310" y="254"/>
                  </a:lnTo>
                  <a:lnTo>
                    <a:pt x="320" y="250"/>
                  </a:lnTo>
                  <a:lnTo>
                    <a:pt x="320" y="248"/>
                  </a:lnTo>
                  <a:lnTo>
                    <a:pt x="418" y="190"/>
                  </a:lnTo>
                  <a:lnTo>
                    <a:pt x="452" y="190"/>
                  </a:lnTo>
                  <a:lnTo>
                    <a:pt x="328" y="264"/>
                  </a:lnTo>
                  <a:lnTo>
                    <a:pt x="328" y="264"/>
                  </a:lnTo>
                  <a:lnTo>
                    <a:pt x="316" y="270"/>
                  </a:lnTo>
                  <a:lnTo>
                    <a:pt x="300" y="272"/>
                  </a:lnTo>
                  <a:lnTo>
                    <a:pt x="300" y="272"/>
                  </a:lnTo>
                  <a:lnTo>
                    <a:pt x="290" y="270"/>
                  </a:lnTo>
                  <a:lnTo>
                    <a:pt x="280" y="268"/>
                  </a:lnTo>
                  <a:lnTo>
                    <a:pt x="270" y="260"/>
                  </a:lnTo>
                  <a:lnTo>
                    <a:pt x="262" y="252"/>
                  </a:lnTo>
                  <a:lnTo>
                    <a:pt x="262" y="252"/>
                  </a:lnTo>
                  <a:lnTo>
                    <a:pt x="256" y="244"/>
                  </a:lnTo>
                  <a:lnTo>
                    <a:pt x="252" y="234"/>
                  </a:lnTo>
                  <a:lnTo>
                    <a:pt x="248" y="226"/>
                  </a:lnTo>
                  <a:lnTo>
                    <a:pt x="246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46" y="218"/>
                  </a:lnTo>
                  <a:lnTo>
                    <a:pt x="34" y="220"/>
                  </a:lnTo>
                  <a:lnTo>
                    <a:pt x="22" y="224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8" y="240"/>
                  </a:lnTo>
                  <a:lnTo>
                    <a:pt x="2" y="248"/>
                  </a:lnTo>
                  <a:lnTo>
                    <a:pt x="0" y="256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2" y="280"/>
                  </a:lnTo>
                  <a:lnTo>
                    <a:pt x="8" y="28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22" y="300"/>
                  </a:lnTo>
                  <a:lnTo>
                    <a:pt x="32" y="304"/>
                  </a:lnTo>
                  <a:lnTo>
                    <a:pt x="46" y="306"/>
                  </a:lnTo>
                  <a:lnTo>
                    <a:pt x="60" y="308"/>
                  </a:lnTo>
                  <a:lnTo>
                    <a:pt x="346" y="308"/>
                  </a:lnTo>
                  <a:lnTo>
                    <a:pt x="346" y="308"/>
                  </a:lnTo>
                  <a:lnTo>
                    <a:pt x="360" y="308"/>
                  </a:lnTo>
                  <a:lnTo>
                    <a:pt x="374" y="304"/>
                  </a:lnTo>
                  <a:lnTo>
                    <a:pt x="374" y="304"/>
                  </a:lnTo>
                  <a:lnTo>
                    <a:pt x="388" y="300"/>
                  </a:lnTo>
                  <a:lnTo>
                    <a:pt x="408" y="290"/>
                  </a:lnTo>
                  <a:lnTo>
                    <a:pt x="408" y="290"/>
                  </a:lnTo>
                  <a:lnTo>
                    <a:pt x="432" y="276"/>
                  </a:lnTo>
                  <a:lnTo>
                    <a:pt x="464" y="256"/>
                  </a:lnTo>
                  <a:lnTo>
                    <a:pt x="464" y="2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" name="Group 4"/>
            <p:cNvGrpSpPr>
              <a:grpSpLocks noChangeAspect="1"/>
            </p:cNvGrpSpPr>
            <p:nvPr/>
          </p:nvGrpSpPr>
          <p:grpSpPr bwMode="auto">
            <a:xfrm flipH="1">
              <a:off x="6125350" y="1794122"/>
              <a:ext cx="793750" cy="671825"/>
              <a:chOff x="3852" y="1220"/>
              <a:chExt cx="319" cy="27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4122" y="1357"/>
                <a:ext cx="49" cy="27"/>
              </a:xfrm>
              <a:custGeom>
                <a:avLst/>
                <a:gdLst>
                  <a:gd name="T0" fmla="*/ 48 w 97"/>
                  <a:gd name="T1" fmla="*/ 0 h 54"/>
                  <a:gd name="T2" fmla="*/ 48 w 97"/>
                  <a:gd name="T3" fmla="*/ 0 h 54"/>
                  <a:gd name="T4" fmla="*/ 30 w 97"/>
                  <a:gd name="T5" fmla="*/ 2 h 54"/>
                  <a:gd name="T6" fmla="*/ 14 w 97"/>
                  <a:gd name="T7" fmla="*/ 6 h 54"/>
                  <a:gd name="T8" fmla="*/ 8 w 97"/>
                  <a:gd name="T9" fmla="*/ 8 h 54"/>
                  <a:gd name="T10" fmla="*/ 3 w 97"/>
                  <a:gd name="T11" fmla="*/ 11 h 54"/>
                  <a:gd name="T12" fmla="*/ 0 w 97"/>
                  <a:gd name="T13" fmla="*/ 14 h 54"/>
                  <a:gd name="T14" fmla="*/ 0 w 97"/>
                  <a:gd name="T15" fmla="*/ 19 h 54"/>
                  <a:gd name="T16" fmla="*/ 0 w 97"/>
                  <a:gd name="T17" fmla="*/ 37 h 54"/>
                  <a:gd name="T18" fmla="*/ 0 w 97"/>
                  <a:gd name="T19" fmla="*/ 37 h 54"/>
                  <a:gd name="T20" fmla="*/ 0 w 97"/>
                  <a:gd name="T21" fmla="*/ 37 h 54"/>
                  <a:gd name="T22" fmla="*/ 0 w 97"/>
                  <a:gd name="T23" fmla="*/ 40 h 54"/>
                  <a:gd name="T24" fmla="*/ 3 w 97"/>
                  <a:gd name="T25" fmla="*/ 43 h 54"/>
                  <a:gd name="T26" fmla="*/ 8 w 97"/>
                  <a:gd name="T27" fmla="*/ 46 h 54"/>
                  <a:gd name="T28" fmla="*/ 14 w 97"/>
                  <a:gd name="T29" fmla="*/ 49 h 54"/>
                  <a:gd name="T30" fmla="*/ 30 w 97"/>
                  <a:gd name="T31" fmla="*/ 53 h 54"/>
                  <a:gd name="T32" fmla="*/ 48 w 97"/>
                  <a:gd name="T33" fmla="*/ 54 h 54"/>
                  <a:gd name="T34" fmla="*/ 48 w 97"/>
                  <a:gd name="T35" fmla="*/ 54 h 54"/>
                  <a:gd name="T36" fmla="*/ 67 w 97"/>
                  <a:gd name="T37" fmla="*/ 53 h 54"/>
                  <a:gd name="T38" fmla="*/ 83 w 97"/>
                  <a:gd name="T39" fmla="*/ 49 h 54"/>
                  <a:gd name="T40" fmla="*/ 89 w 97"/>
                  <a:gd name="T41" fmla="*/ 46 h 54"/>
                  <a:gd name="T42" fmla="*/ 94 w 97"/>
                  <a:gd name="T43" fmla="*/ 43 h 54"/>
                  <a:gd name="T44" fmla="*/ 95 w 97"/>
                  <a:gd name="T45" fmla="*/ 40 h 54"/>
                  <a:gd name="T46" fmla="*/ 97 w 97"/>
                  <a:gd name="T47" fmla="*/ 37 h 54"/>
                  <a:gd name="T48" fmla="*/ 97 w 97"/>
                  <a:gd name="T49" fmla="*/ 37 h 54"/>
                  <a:gd name="T50" fmla="*/ 97 w 97"/>
                  <a:gd name="T51" fmla="*/ 19 h 54"/>
                  <a:gd name="T52" fmla="*/ 97 w 97"/>
                  <a:gd name="T53" fmla="*/ 19 h 54"/>
                  <a:gd name="T54" fmla="*/ 95 w 97"/>
                  <a:gd name="T55" fmla="*/ 14 h 54"/>
                  <a:gd name="T56" fmla="*/ 94 w 97"/>
                  <a:gd name="T57" fmla="*/ 11 h 54"/>
                  <a:gd name="T58" fmla="*/ 89 w 97"/>
                  <a:gd name="T59" fmla="*/ 8 h 54"/>
                  <a:gd name="T60" fmla="*/ 83 w 97"/>
                  <a:gd name="T61" fmla="*/ 6 h 54"/>
                  <a:gd name="T62" fmla="*/ 67 w 97"/>
                  <a:gd name="T63" fmla="*/ 2 h 54"/>
                  <a:gd name="T64" fmla="*/ 48 w 97"/>
                  <a:gd name="T65" fmla="*/ 0 h 54"/>
                  <a:gd name="T66" fmla="*/ 48 w 97"/>
                  <a:gd name="T6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7" h="54">
                    <a:moveTo>
                      <a:pt x="48" y="0"/>
                    </a:moveTo>
                    <a:lnTo>
                      <a:pt x="48" y="0"/>
                    </a:lnTo>
                    <a:lnTo>
                      <a:pt x="30" y="2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14" y="49"/>
                    </a:lnTo>
                    <a:lnTo>
                      <a:pt x="30" y="53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67" y="53"/>
                    </a:lnTo>
                    <a:lnTo>
                      <a:pt x="83" y="49"/>
                    </a:lnTo>
                    <a:lnTo>
                      <a:pt x="89" y="46"/>
                    </a:lnTo>
                    <a:lnTo>
                      <a:pt x="94" y="43"/>
                    </a:lnTo>
                    <a:lnTo>
                      <a:pt x="95" y="40"/>
                    </a:lnTo>
                    <a:lnTo>
                      <a:pt x="97" y="37"/>
                    </a:lnTo>
                    <a:lnTo>
                      <a:pt x="97" y="37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95" y="14"/>
                    </a:lnTo>
                    <a:lnTo>
                      <a:pt x="94" y="11"/>
                    </a:lnTo>
                    <a:lnTo>
                      <a:pt x="89" y="8"/>
                    </a:lnTo>
                    <a:lnTo>
                      <a:pt x="83" y="6"/>
                    </a:lnTo>
                    <a:lnTo>
                      <a:pt x="67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4122" y="1437"/>
                <a:ext cx="49" cy="18"/>
              </a:xfrm>
              <a:custGeom>
                <a:avLst/>
                <a:gdLst>
                  <a:gd name="T0" fmla="*/ 48 w 97"/>
                  <a:gd name="T1" fmla="*/ 19 h 37"/>
                  <a:gd name="T2" fmla="*/ 48 w 97"/>
                  <a:gd name="T3" fmla="*/ 19 h 37"/>
                  <a:gd name="T4" fmla="*/ 30 w 97"/>
                  <a:gd name="T5" fmla="*/ 18 h 37"/>
                  <a:gd name="T6" fmla="*/ 14 w 97"/>
                  <a:gd name="T7" fmla="*/ 13 h 37"/>
                  <a:gd name="T8" fmla="*/ 8 w 97"/>
                  <a:gd name="T9" fmla="*/ 11 h 37"/>
                  <a:gd name="T10" fmla="*/ 3 w 97"/>
                  <a:gd name="T11" fmla="*/ 8 h 37"/>
                  <a:gd name="T12" fmla="*/ 0 w 97"/>
                  <a:gd name="T13" fmla="*/ 5 h 37"/>
                  <a:gd name="T14" fmla="*/ 0 w 97"/>
                  <a:gd name="T15" fmla="*/ 0 h 37"/>
                  <a:gd name="T16" fmla="*/ 0 w 97"/>
                  <a:gd name="T17" fmla="*/ 19 h 37"/>
                  <a:gd name="T18" fmla="*/ 0 w 97"/>
                  <a:gd name="T19" fmla="*/ 19 h 37"/>
                  <a:gd name="T20" fmla="*/ 0 w 97"/>
                  <a:gd name="T21" fmla="*/ 23 h 37"/>
                  <a:gd name="T22" fmla="*/ 3 w 97"/>
                  <a:gd name="T23" fmla="*/ 26 h 37"/>
                  <a:gd name="T24" fmla="*/ 8 w 97"/>
                  <a:gd name="T25" fmla="*/ 29 h 37"/>
                  <a:gd name="T26" fmla="*/ 14 w 97"/>
                  <a:gd name="T27" fmla="*/ 31 h 37"/>
                  <a:gd name="T28" fmla="*/ 30 w 97"/>
                  <a:gd name="T29" fmla="*/ 35 h 37"/>
                  <a:gd name="T30" fmla="*/ 48 w 97"/>
                  <a:gd name="T31" fmla="*/ 37 h 37"/>
                  <a:gd name="T32" fmla="*/ 48 w 97"/>
                  <a:gd name="T33" fmla="*/ 37 h 37"/>
                  <a:gd name="T34" fmla="*/ 67 w 97"/>
                  <a:gd name="T35" fmla="*/ 35 h 37"/>
                  <a:gd name="T36" fmla="*/ 83 w 97"/>
                  <a:gd name="T37" fmla="*/ 31 h 37"/>
                  <a:gd name="T38" fmla="*/ 89 w 97"/>
                  <a:gd name="T39" fmla="*/ 29 h 37"/>
                  <a:gd name="T40" fmla="*/ 94 w 97"/>
                  <a:gd name="T41" fmla="*/ 26 h 37"/>
                  <a:gd name="T42" fmla="*/ 95 w 97"/>
                  <a:gd name="T43" fmla="*/ 23 h 37"/>
                  <a:gd name="T44" fmla="*/ 97 w 97"/>
                  <a:gd name="T45" fmla="*/ 19 h 37"/>
                  <a:gd name="T46" fmla="*/ 97 w 97"/>
                  <a:gd name="T47" fmla="*/ 0 h 37"/>
                  <a:gd name="T48" fmla="*/ 97 w 97"/>
                  <a:gd name="T49" fmla="*/ 0 h 37"/>
                  <a:gd name="T50" fmla="*/ 95 w 97"/>
                  <a:gd name="T51" fmla="*/ 5 h 37"/>
                  <a:gd name="T52" fmla="*/ 94 w 97"/>
                  <a:gd name="T53" fmla="*/ 8 h 37"/>
                  <a:gd name="T54" fmla="*/ 89 w 97"/>
                  <a:gd name="T55" fmla="*/ 11 h 37"/>
                  <a:gd name="T56" fmla="*/ 83 w 97"/>
                  <a:gd name="T57" fmla="*/ 13 h 37"/>
                  <a:gd name="T58" fmla="*/ 67 w 97"/>
                  <a:gd name="T59" fmla="*/ 18 h 37"/>
                  <a:gd name="T60" fmla="*/ 48 w 97"/>
                  <a:gd name="T61" fmla="*/ 19 h 37"/>
                  <a:gd name="T62" fmla="*/ 48 w 97"/>
                  <a:gd name="T63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7">
                    <a:moveTo>
                      <a:pt x="48" y="19"/>
                    </a:moveTo>
                    <a:lnTo>
                      <a:pt x="48" y="19"/>
                    </a:lnTo>
                    <a:lnTo>
                      <a:pt x="30" y="18"/>
                    </a:lnTo>
                    <a:lnTo>
                      <a:pt x="14" y="13"/>
                    </a:lnTo>
                    <a:lnTo>
                      <a:pt x="8" y="11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3" y="26"/>
                    </a:lnTo>
                    <a:lnTo>
                      <a:pt x="8" y="29"/>
                    </a:lnTo>
                    <a:lnTo>
                      <a:pt x="14" y="31"/>
                    </a:lnTo>
                    <a:lnTo>
                      <a:pt x="30" y="35"/>
                    </a:lnTo>
                    <a:lnTo>
                      <a:pt x="48" y="37"/>
                    </a:lnTo>
                    <a:lnTo>
                      <a:pt x="48" y="37"/>
                    </a:lnTo>
                    <a:lnTo>
                      <a:pt x="67" y="35"/>
                    </a:lnTo>
                    <a:lnTo>
                      <a:pt x="83" y="31"/>
                    </a:lnTo>
                    <a:lnTo>
                      <a:pt x="89" y="29"/>
                    </a:lnTo>
                    <a:lnTo>
                      <a:pt x="94" y="26"/>
                    </a:lnTo>
                    <a:lnTo>
                      <a:pt x="95" y="23"/>
                    </a:lnTo>
                    <a:lnTo>
                      <a:pt x="97" y="19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5"/>
                    </a:lnTo>
                    <a:lnTo>
                      <a:pt x="94" y="8"/>
                    </a:lnTo>
                    <a:lnTo>
                      <a:pt x="89" y="11"/>
                    </a:lnTo>
                    <a:lnTo>
                      <a:pt x="83" y="13"/>
                    </a:lnTo>
                    <a:lnTo>
                      <a:pt x="67" y="18"/>
                    </a:lnTo>
                    <a:lnTo>
                      <a:pt x="48" y="19"/>
                    </a:lnTo>
                    <a:lnTo>
                      <a:pt x="4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4122" y="1419"/>
                <a:ext cx="49" cy="18"/>
              </a:xfrm>
              <a:custGeom>
                <a:avLst/>
                <a:gdLst>
                  <a:gd name="T0" fmla="*/ 48 w 97"/>
                  <a:gd name="T1" fmla="*/ 18 h 35"/>
                  <a:gd name="T2" fmla="*/ 48 w 97"/>
                  <a:gd name="T3" fmla="*/ 18 h 35"/>
                  <a:gd name="T4" fmla="*/ 30 w 97"/>
                  <a:gd name="T5" fmla="*/ 16 h 35"/>
                  <a:gd name="T6" fmla="*/ 14 w 97"/>
                  <a:gd name="T7" fmla="*/ 13 h 35"/>
                  <a:gd name="T8" fmla="*/ 8 w 97"/>
                  <a:gd name="T9" fmla="*/ 10 h 35"/>
                  <a:gd name="T10" fmla="*/ 3 w 97"/>
                  <a:gd name="T11" fmla="*/ 8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8 h 35"/>
                  <a:gd name="T18" fmla="*/ 0 w 97"/>
                  <a:gd name="T19" fmla="*/ 18 h 35"/>
                  <a:gd name="T20" fmla="*/ 0 w 97"/>
                  <a:gd name="T21" fmla="*/ 23 h 35"/>
                  <a:gd name="T22" fmla="*/ 3 w 97"/>
                  <a:gd name="T23" fmla="*/ 26 h 35"/>
                  <a:gd name="T24" fmla="*/ 8 w 97"/>
                  <a:gd name="T25" fmla="*/ 29 h 35"/>
                  <a:gd name="T26" fmla="*/ 14 w 97"/>
                  <a:gd name="T27" fmla="*/ 30 h 35"/>
                  <a:gd name="T28" fmla="*/ 30 w 97"/>
                  <a:gd name="T29" fmla="*/ 35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5 h 35"/>
                  <a:gd name="T36" fmla="*/ 83 w 97"/>
                  <a:gd name="T37" fmla="*/ 30 h 35"/>
                  <a:gd name="T38" fmla="*/ 89 w 97"/>
                  <a:gd name="T39" fmla="*/ 29 h 35"/>
                  <a:gd name="T40" fmla="*/ 94 w 97"/>
                  <a:gd name="T41" fmla="*/ 26 h 35"/>
                  <a:gd name="T42" fmla="*/ 95 w 97"/>
                  <a:gd name="T43" fmla="*/ 23 h 35"/>
                  <a:gd name="T44" fmla="*/ 97 w 97"/>
                  <a:gd name="T45" fmla="*/ 18 h 35"/>
                  <a:gd name="T46" fmla="*/ 97 w 97"/>
                  <a:gd name="T47" fmla="*/ 0 h 35"/>
                  <a:gd name="T48" fmla="*/ 97 w 97"/>
                  <a:gd name="T49" fmla="*/ 0 h 35"/>
                  <a:gd name="T50" fmla="*/ 95 w 97"/>
                  <a:gd name="T51" fmla="*/ 3 h 35"/>
                  <a:gd name="T52" fmla="*/ 94 w 97"/>
                  <a:gd name="T53" fmla="*/ 8 h 35"/>
                  <a:gd name="T54" fmla="*/ 89 w 97"/>
                  <a:gd name="T55" fmla="*/ 10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8 h 35"/>
                  <a:gd name="T62" fmla="*/ 48 w 97"/>
                  <a:gd name="T6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8"/>
                    </a:moveTo>
                    <a:lnTo>
                      <a:pt x="48" y="18"/>
                    </a:lnTo>
                    <a:lnTo>
                      <a:pt x="30" y="16"/>
                    </a:lnTo>
                    <a:lnTo>
                      <a:pt x="14" y="13"/>
                    </a:lnTo>
                    <a:lnTo>
                      <a:pt x="8" y="10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3" y="26"/>
                    </a:lnTo>
                    <a:lnTo>
                      <a:pt x="8" y="29"/>
                    </a:lnTo>
                    <a:lnTo>
                      <a:pt x="14" y="30"/>
                    </a:lnTo>
                    <a:lnTo>
                      <a:pt x="30" y="35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5"/>
                    </a:lnTo>
                    <a:lnTo>
                      <a:pt x="83" y="30"/>
                    </a:lnTo>
                    <a:lnTo>
                      <a:pt x="89" y="29"/>
                    </a:lnTo>
                    <a:lnTo>
                      <a:pt x="94" y="26"/>
                    </a:lnTo>
                    <a:lnTo>
                      <a:pt x="95" y="23"/>
                    </a:lnTo>
                    <a:lnTo>
                      <a:pt x="97" y="18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3"/>
                    </a:lnTo>
                    <a:lnTo>
                      <a:pt x="94" y="8"/>
                    </a:lnTo>
                    <a:lnTo>
                      <a:pt x="89" y="10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8"/>
                    </a:lnTo>
                    <a:lnTo>
                      <a:pt x="4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4122" y="1402"/>
                <a:ext cx="49" cy="17"/>
              </a:xfrm>
              <a:custGeom>
                <a:avLst/>
                <a:gdLst>
                  <a:gd name="T0" fmla="*/ 48 w 97"/>
                  <a:gd name="T1" fmla="*/ 18 h 35"/>
                  <a:gd name="T2" fmla="*/ 48 w 97"/>
                  <a:gd name="T3" fmla="*/ 18 h 35"/>
                  <a:gd name="T4" fmla="*/ 30 w 97"/>
                  <a:gd name="T5" fmla="*/ 16 h 35"/>
                  <a:gd name="T6" fmla="*/ 14 w 97"/>
                  <a:gd name="T7" fmla="*/ 13 h 35"/>
                  <a:gd name="T8" fmla="*/ 8 w 97"/>
                  <a:gd name="T9" fmla="*/ 10 h 35"/>
                  <a:gd name="T10" fmla="*/ 3 w 97"/>
                  <a:gd name="T11" fmla="*/ 7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8 h 35"/>
                  <a:gd name="T18" fmla="*/ 0 w 97"/>
                  <a:gd name="T19" fmla="*/ 18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30 w 97"/>
                  <a:gd name="T29" fmla="*/ 34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4 h 35"/>
                  <a:gd name="T36" fmla="*/ 83 w 97"/>
                  <a:gd name="T37" fmla="*/ 30 h 35"/>
                  <a:gd name="T38" fmla="*/ 89 w 97"/>
                  <a:gd name="T39" fmla="*/ 27 h 35"/>
                  <a:gd name="T40" fmla="*/ 94 w 97"/>
                  <a:gd name="T41" fmla="*/ 24 h 35"/>
                  <a:gd name="T42" fmla="*/ 95 w 97"/>
                  <a:gd name="T43" fmla="*/ 21 h 35"/>
                  <a:gd name="T44" fmla="*/ 97 w 97"/>
                  <a:gd name="T45" fmla="*/ 18 h 35"/>
                  <a:gd name="T46" fmla="*/ 97 w 97"/>
                  <a:gd name="T47" fmla="*/ 0 h 35"/>
                  <a:gd name="T48" fmla="*/ 97 w 97"/>
                  <a:gd name="T49" fmla="*/ 0 h 35"/>
                  <a:gd name="T50" fmla="*/ 95 w 97"/>
                  <a:gd name="T51" fmla="*/ 3 h 35"/>
                  <a:gd name="T52" fmla="*/ 94 w 97"/>
                  <a:gd name="T53" fmla="*/ 7 h 35"/>
                  <a:gd name="T54" fmla="*/ 89 w 97"/>
                  <a:gd name="T55" fmla="*/ 10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8 h 35"/>
                  <a:gd name="T62" fmla="*/ 48 w 97"/>
                  <a:gd name="T6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8"/>
                    </a:moveTo>
                    <a:lnTo>
                      <a:pt x="48" y="18"/>
                    </a:lnTo>
                    <a:lnTo>
                      <a:pt x="30" y="16"/>
                    </a:lnTo>
                    <a:lnTo>
                      <a:pt x="14" y="13"/>
                    </a:lnTo>
                    <a:lnTo>
                      <a:pt x="8" y="10"/>
                    </a:ln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30" y="34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4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4" y="24"/>
                    </a:lnTo>
                    <a:lnTo>
                      <a:pt x="95" y="21"/>
                    </a:lnTo>
                    <a:lnTo>
                      <a:pt x="97" y="18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8"/>
                    </a:lnTo>
                    <a:lnTo>
                      <a:pt x="4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4122" y="1384"/>
                <a:ext cx="49" cy="18"/>
              </a:xfrm>
              <a:custGeom>
                <a:avLst/>
                <a:gdLst>
                  <a:gd name="T0" fmla="*/ 48 w 97"/>
                  <a:gd name="T1" fmla="*/ 18 h 35"/>
                  <a:gd name="T2" fmla="*/ 48 w 97"/>
                  <a:gd name="T3" fmla="*/ 18 h 35"/>
                  <a:gd name="T4" fmla="*/ 30 w 97"/>
                  <a:gd name="T5" fmla="*/ 16 h 35"/>
                  <a:gd name="T6" fmla="*/ 14 w 97"/>
                  <a:gd name="T7" fmla="*/ 13 h 35"/>
                  <a:gd name="T8" fmla="*/ 8 w 97"/>
                  <a:gd name="T9" fmla="*/ 10 h 35"/>
                  <a:gd name="T10" fmla="*/ 3 w 97"/>
                  <a:gd name="T11" fmla="*/ 7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8 h 35"/>
                  <a:gd name="T18" fmla="*/ 0 w 97"/>
                  <a:gd name="T19" fmla="*/ 18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30 w 97"/>
                  <a:gd name="T29" fmla="*/ 34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4 h 35"/>
                  <a:gd name="T36" fmla="*/ 83 w 97"/>
                  <a:gd name="T37" fmla="*/ 30 h 35"/>
                  <a:gd name="T38" fmla="*/ 89 w 97"/>
                  <a:gd name="T39" fmla="*/ 27 h 35"/>
                  <a:gd name="T40" fmla="*/ 94 w 97"/>
                  <a:gd name="T41" fmla="*/ 24 h 35"/>
                  <a:gd name="T42" fmla="*/ 95 w 97"/>
                  <a:gd name="T43" fmla="*/ 21 h 35"/>
                  <a:gd name="T44" fmla="*/ 97 w 97"/>
                  <a:gd name="T45" fmla="*/ 18 h 35"/>
                  <a:gd name="T46" fmla="*/ 97 w 97"/>
                  <a:gd name="T47" fmla="*/ 0 h 35"/>
                  <a:gd name="T48" fmla="*/ 97 w 97"/>
                  <a:gd name="T49" fmla="*/ 0 h 35"/>
                  <a:gd name="T50" fmla="*/ 95 w 97"/>
                  <a:gd name="T51" fmla="*/ 3 h 35"/>
                  <a:gd name="T52" fmla="*/ 94 w 97"/>
                  <a:gd name="T53" fmla="*/ 7 h 35"/>
                  <a:gd name="T54" fmla="*/ 89 w 97"/>
                  <a:gd name="T55" fmla="*/ 10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8 h 35"/>
                  <a:gd name="T62" fmla="*/ 48 w 97"/>
                  <a:gd name="T6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8"/>
                    </a:moveTo>
                    <a:lnTo>
                      <a:pt x="48" y="18"/>
                    </a:lnTo>
                    <a:lnTo>
                      <a:pt x="30" y="16"/>
                    </a:lnTo>
                    <a:lnTo>
                      <a:pt x="14" y="13"/>
                    </a:lnTo>
                    <a:lnTo>
                      <a:pt x="8" y="10"/>
                    </a:ln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30" y="34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4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4" y="24"/>
                    </a:lnTo>
                    <a:lnTo>
                      <a:pt x="95" y="21"/>
                    </a:lnTo>
                    <a:lnTo>
                      <a:pt x="97" y="18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8"/>
                    </a:lnTo>
                    <a:lnTo>
                      <a:pt x="4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122" y="1455"/>
                <a:ext cx="49" cy="17"/>
              </a:xfrm>
              <a:custGeom>
                <a:avLst/>
                <a:gdLst>
                  <a:gd name="T0" fmla="*/ 48 w 97"/>
                  <a:gd name="T1" fmla="*/ 17 h 35"/>
                  <a:gd name="T2" fmla="*/ 48 w 97"/>
                  <a:gd name="T3" fmla="*/ 17 h 35"/>
                  <a:gd name="T4" fmla="*/ 30 w 97"/>
                  <a:gd name="T5" fmla="*/ 16 h 35"/>
                  <a:gd name="T6" fmla="*/ 14 w 97"/>
                  <a:gd name="T7" fmla="*/ 13 h 35"/>
                  <a:gd name="T8" fmla="*/ 8 w 97"/>
                  <a:gd name="T9" fmla="*/ 9 h 35"/>
                  <a:gd name="T10" fmla="*/ 3 w 97"/>
                  <a:gd name="T11" fmla="*/ 6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7 h 35"/>
                  <a:gd name="T18" fmla="*/ 0 w 97"/>
                  <a:gd name="T19" fmla="*/ 17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30 w 97"/>
                  <a:gd name="T29" fmla="*/ 33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3 h 35"/>
                  <a:gd name="T36" fmla="*/ 83 w 97"/>
                  <a:gd name="T37" fmla="*/ 30 h 35"/>
                  <a:gd name="T38" fmla="*/ 89 w 97"/>
                  <a:gd name="T39" fmla="*/ 27 h 35"/>
                  <a:gd name="T40" fmla="*/ 94 w 97"/>
                  <a:gd name="T41" fmla="*/ 24 h 35"/>
                  <a:gd name="T42" fmla="*/ 95 w 97"/>
                  <a:gd name="T43" fmla="*/ 21 h 35"/>
                  <a:gd name="T44" fmla="*/ 97 w 97"/>
                  <a:gd name="T45" fmla="*/ 17 h 35"/>
                  <a:gd name="T46" fmla="*/ 97 w 97"/>
                  <a:gd name="T47" fmla="*/ 0 h 35"/>
                  <a:gd name="T48" fmla="*/ 97 w 97"/>
                  <a:gd name="T49" fmla="*/ 0 h 35"/>
                  <a:gd name="T50" fmla="*/ 95 w 97"/>
                  <a:gd name="T51" fmla="*/ 3 h 35"/>
                  <a:gd name="T52" fmla="*/ 94 w 97"/>
                  <a:gd name="T53" fmla="*/ 6 h 35"/>
                  <a:gd name="T54" fmla="*/ 89 w 97"/>
                  <a:gd name="T55" fmla="*/ 9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7 h 35"/>
                  <a:gd name="T62" fmla="*/ 48 w 97"/>
                  <a:gd name="T63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7"/>
                    </a:moveTo>
                    <a:lnTo>
                      <a:pt x="48" y="17"/>
                    </a:lnTo>
                    <a:lnTo>
                      <a:pt x="30" y="16"/>
                    </a:lnTo>
                    <a:lnTo>
                      <a:pt x="14" y="13"/>
                    </a:lnTo>
                    <a:lnTo>
                      <a:pt x="8" y="9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30" y="33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3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4" y="24"/>
                    </a:lnTo>
                    <a:lnTo>
                      <a:pt x="95" y="21"/>
                    </a:lnTo>
                    <a:lnTo>
                      <a:pt x="97" y="17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3"/>
                    </a:lnTo>
                    <a:lnTo>
                      <a:pt x="94" y="6"/>
                    </a:lnTo>
                    <a:lnTo>
                      <a:pt x="89" y="9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7"/>
                    </a:lnTo>
                    <a:lnTo>
                      <a:pt x="4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4122" y="1472"/>
                <a:ext cx="49" cy="18"/>
              </a:xfrm>
              <a:custGeom>
                <a:avLst/>
                <a:gdLst>
                  <a:gd name="T0" fmla="*/ 48 w 97"/>
                  <a:gd name="T1" fmla="*/ 17 h 35"/>
                  <a:gd name="T2" fmla="*/ 48 w 97"/>
                  <a:gd name="T3" fmla="*/ 17 h 35"/>
                  <a:gd name="T4" fmla="*/ 30 w 97"/>
                  <a:gd name="T5" fmla="*/ 16 h 35"/>
                  <a:gd name="T6" fmla="*/ 14 w 97"/>
                  <a:gd name="T7" fmla="*/ 13 h 35"/>
                  <a:gd name="T8" fmla="*/ 8 w 97"/>
                  <a:gd name="T9" fmla="*/ 10 h 35"/>
                  <a:gd name="T10" fmla="*/ 3 w 97"/>
                  <a:gd name="T11" fmla="*/ 6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7 h 35"/>
                  <a:gd name="T18" fmla="*/ 0 w 97"/>
                  <a:gd name="T19" fmla="*/ 17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30 w 97"/>
                  <a:gd name="T29" fmla="*/ 33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3 h 35"/>
                  <a:gd name="T36" fmla="*/ 83 w 97"/>
                  <a:gd name="T37" fmla="*/ 30 h 35"/>
                  <a:gd name="T38" fmla="*/ 89 w 97"/>
                  <a:gd name="T39" fmla="*/ 27 h 35"/>
                  <a:gd name="T40" fmla="*/ 94 w 97"/>
                  <a:gd name="T41" fmla="*/ 24 h 35"/>
                  <a:gd name="T42" fmla="*/ 95 w 97"/>
                  <a:gd name="T43" fmla="*/ 21 h 35"/>
                  <a:gd name="T44" fmla="*/ 97 w 97"/>
                  <a:gd name="T45" fmla="*/ 17 h 35"/>
                  <a:gd name="T46" fmla="*/ 97 w 97"/>
                  <a:gd name="T47" fmla="*/ 0 h 35"/>
                  <a:gd name="T48" fmla="*/ 97 w 97"/>
                  <a:gd name="T49" fmla="*/ 0 h 35"/>
                  <a:gd name="T50" fmla="*/ 95 w 97"/>
                  <a:gd name="T51" fmla="*/ 3 h 35"/>
                  <a:gd name="T52" fmla="*/ 94 w 97"/>
                  <a:gd name="T53" fmla="*/ 6 h 35"/>
                  <a:gd name="T54" fmla="*/ 89 w 97"/>
                  <a:gd name="T55" fmla="*/ 10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7 h 35"/>
                  <a:gd name="T62" fmla="*/ 48 w 97"/>
                  <a:gd name="T63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7"/>
                    </a:moveTo>
                    <a:lnTo>
                      <a:pt x="48" y="17"/>
                    </a:lnTo>
                    <a:lnTo>
                      <a:pt x="30" y="16"/>
                    </a:lnTo>
                    <a:lnTo>
                      <a:pt x="14" y="13"/>
                    </a:lnTo>
                    <a:lnTo>
                      <a:pt x="8" y="10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30" y="33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3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4" y="24"/>
                    </a:lnTo>
                    <a:lnTo>
                      <a:pt x="95" y="21"/>
                    </a:lnTo>
                    <a:lnTo>
                      <a:pt x="97" y="17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3"/>
                    </a:lnTo>
                    <a:lnTo>
                      <a:pt x="94" y="6"/>
                    </a:lnTo>
                    <a:lnTo>
                      <a:pt x="89" y="10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7"/>
                    </a:lnTo>
                    <a:lnTo>
                      <a:pt x="4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4065" y="1410"/>
                <a:ext cx="49" cy="27"/>
              </a:xfrm>
              <a:custGeom>
                <a:avLst/>
                <a:gdLst>
                  <a:gd name="T0" fmla="*/ 48 w 97"/>
                  <a:gd name="T1" fmla="*/ 0 h 52"/>
                  <a:gd name="T2" fmla="*/ 48 w 97"/>
                  <a:gd name="T3" fmla="*/ 0 h 52"/>
                  <a:gd name="T4" fmla="*/ 29 w 97"/>
                  <a:gd name="T5" fmla="*/ 1 h 52"/>
                  <a:gd name="T6" fmla="*/ 14 w 97"/>
                  <a:gd name="T7" fmla="*/ 4 h 52"/>
                  <a:gd name="T8" fmla="*/ 8 w 97"/>
                  <a:gd name="T9" fmla="*/ 8 h 52"/>
                  <a:gd name="T10" fmla="*/ 3 w 97"/>
                  <a:gd name="T11" fmla="*/ 11 h 52"/>
                  <a:gd name="T12" fmla="*/ 0 w 97"/>
                  <a:gd name="T13" fmla="*/ 14 h 52"/>
                  <a:gd name="T14" fmla="*/ 0 w 97"/>
                  <a:gd name="T15" fmla="*/ 17 h 52"/>
                  <a:gd name="T16" fmla="*/ 0 w 97"/>
                  <a:gd name="T17" fmla="*/ 35 h 52"/>
                  <a:gd name="T18" fmla="*/ 0 w 97"/>
                  <a:gd name="T19" fmla="*/ 35 h 52"/>
                  <a:gd name="T20" fmla="*/ 0 w 97"/>
                  <a:gd name="T21" fmla="*/ 40 h 52"/>
                  <a:gd name="T22" fmla="*/ 3 w 97"/>
                  <a:gd name="T23" fmla="*/ 43 h 52"/>
                  <a:gd name="T24" fmla="*/ 8 w 97"/>
                  <a:gd name="T25" fmla="*/ 46 h 52"/>
                  <a:gd name="T26" fmla="*/ 14 w 97"/>
                  <a:gd name="T27" fmla="*/ 47 h 52"/>
                  <a:gd name="T28" fmla="*/ 29 w 97"/>
                  <a:gd name="T29" fmla="*/ 52 h 52"/>
                  <a:gd name="T30" fmla="*/ 48 w 97"/>
                  <a:gd name="T31" fmla="*/ 52 h 52"/>
                  <a:gd name="T32" fmla="*/ 48 w 97"/>
                  <a:gd name="T33" fmla="*/ 52 h 52"/>
                  <a:gd name="T34" fmla="*/ 67 w 97"/>
                  <a:gd name="T35" fmla="*/ 52 h 52"/>
                  <a:gd name="T36" fmla="*/ 83 w 97"/>
                  <a:gd name="T37" fmla="*/ 47 h 52"/>
                  <a:gd name="T38" fmla="*/ 89 w 97"/>
                  <a:gd name="T39" fmla="*/ 46 h 52"/>
                  <a:gd name="T40" fmla="*/ 92 w 97"/>
                  <a:gd name="T41" fmla="*/ 43 h 52"/>
                  <a:gd name="T42" fmla="*/ 96 w 97"/>
                  <a:gd name="T43" fmla="*/ 40 h 52"/>
                  <a:gd name="T44" fmla="*/ 97 w 97"/>
                  <a:gd name="T45" fmla="*/ 35 h 52"/>
                  <a:gd name="T46" fmla="*/ 97 w 97"/>
                  <a:gd name="T47" fmla="*/ 17 h 52"/>
                  <a:gd name="T48" fmla="*/ 97 w 97"/>
                  <a:gd name="T49" fmla="*/ 17 h 52"/>
                  <a:gd name="T50" fmla="*/ 96 w 97"/>
                  <a:gd name="T51" fmla="*/ 14 h 52"/>
                  <a:gd name="T52" fmla="*/ 92 w 97"/>
                  <a:gd name="T53" fmla="*/ 11 h 52"/>
                  <a:gd name="T54" fmla="*/ 89 w 97"/>
                  <a:gd name="T55" fmla="*/ 8 h 52"/>
                  <a:gd name="T56" fmla="*/ 83 w 97"/>
                  <a:gd name="T57" fmla="*/ 4 h 52"/>
                  <a:gd name="T58" fmla="*/ 67 w 97"/>
                  <a:gd name="T59" fmla="*/ 1 h 52"/>
                  <a:gd name="T60" fmla="*/ 48 w 97"/>
                  <a:gd name="T61" fmla="*/ 0 h 52"/>
                  <a:gd name="T62" fmla="*/ 48 w 97"/>
                  <a:gd name="T6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52">
                    <a:moveTo>
                      <a:pt x="48" y="0"/>
                    </a:moveTo>
                    <a:lnTo>
                      <a:pt x="48" y="0"/>
                    </a:lnTo>
                    <a:lnTo>
                      <a:pt x="29" y="1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3" y="43"/>
                    </a:lnTo>
                    <a:lnTo>
                      <a:pt x="8" y="46"/>
                    </a:lnTo>
                    <a:lnTo>
                      <a:pt x="14" y="47"/>
                    </a:lnTo>
                    <a:lnTo>
                      <a:pt x="29" y="52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67" y="52"/>
                    </a:lnTo>
                    <a:lnTo>
                      <a:pt x="83" y="47"/>
                    </a:lnTo>
                    <a:lnTo>
                      <a:pt x="89" y="46"/>
                    </a:lnTo>
                    <a:lnTo>
                      <a:pt x="92" y="43"/>
                    </a:lnTo>
                    <a:lnTo>
                      <a:pt x="96" y="40"/>
                    </a:lnTo>
                    <a:lnTo>
                      <a:pt x="97" y="35"/>
                    </a:lnTo>
                    <a:lnTo>
                      <a:pt x="97" y="17"/>
                    </a:lnTo>
                    <a:lnTo>
                      <a:pt x="97" y="17"/>
                    </a:lnTo>
                    <a:lnTo>
                      <a:pt x="96" y="14"/>
                    </a:lnTo>
                    <a:lnTo>
                      <a:pt x="92" y="11"/>
                    </a:lnTo>
                    <a:lnTo>
                      <a:pt x="89" y="8"/>
                    </a:lnTo>
                    <a:lnTo>
                      <a:pt x="83" y="4"/>
                    </a:lnTo>
                    <a:lnTo>
                      <a:pt x="67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4065" y="1437"/>
                <a:ext cx="49" cy="18"/>
              </a:xfrm>
              <a:custGeom>
                <a:avLst/>
                <a:gdLst>
                  <a:gd name="T0" fmla="*/ 48 w 97"/>
                  <a:gd name="T1" fmla="*/ 19 h 37"/>
                  <a:gd name="T2" fmla="*/ 48 w 97"/>
                  <a:gd name="T3" fmla="*/ 19 h 37"/>
                  <a:gd name="T4" fmla="*/ 29 w 97"/>
                  <a:gd name="T5" fmla="*/ 18 h 37"/>
                  <a:gd name="T6" fmla="*/ 14 w 97"/>
                  <a:gd name="T7" fmla="*/ 13 h 37"/>
                  <a:gd name="T8" fmla="*/ 8 w 97"/>
                  <a:gd name="T9" fmla="*/ 11 h 37"/>
                  <a:gd name="T10" fmla="*/ 3 w 97"/>
                  <a:gd name="T11" fmla="*/ 8 h 37"/>
                  <a:gd name="T12" fmla="*/ 0 w 97"/>
                  <a:gd name="T13" fmla="*/ 5 h 37"/>
                  <a:gd name="T14" fmla="*/ 0 w 97"/>
                  <a:gd name="T15" fmla="*/ 0 h 37"/>
                  <a:gd name="T16" fmla="*/ 0 w 97"/>
                  <a:gd name="T17" fmla="*/ 19 h 37"/>
                  <a:gd name="T18" fmla="*/ 0 w 97"/>
                  <a:gd name="T19" fmla="*/ 19 h 37"/>
                  <a:gd name="T20" fmla="*/ 0 w 97"/>
                  <a:gd name="T21" fmla="*/ 23 h 37"/>
                  <a:gd name="T22" fmla="*/ 3 w 97"/>
                  <a:gd name="T23" fmla="*/ 26 h 37"/>
                  <a:gd name="T24" fmla="*/ 8 w 97"/>
                  <a:gd name="T25" fmla="*/ 29 h 37"/>
                  <a:gd name="T26" fmla="*/ 14 w 97"/>
                  <a:gd name="T27" fmla="*/ 31 h 37"/>
                  <a:gd name="T28" fmla="*/ 29 w 97"/>
                  <a:gd name="T29" fmla="*/ 35 h 37"/>
                  <a:gd name="T30" fmla="*/ 48 w 97"/>
                  <a:gd name="T31" fmla="*/ 37 h 37"/>
                  <a:gd name="T32" fmla="*/ 48 w 97"/>
                  <a:gd name="T33" fmla="*/ 37 h 37"/>
                  <a:gd name="T34" fmla="*/ 67 w 97"/>
                  <a:gd name="T35" fmla="*/ 35 h 37"/>
                  <a:gd name="T36" fmla="*/ 83 w 97"/>
                  <a:gd name="T37" fmla="*/ 31 h 37"/>
                  <a:gd name="T38" fmla="*/ 89 w 97"/>
                  <a:gd name="T39" fmla="*/ 29 h 37"/>
                  <a:gd name="T40" fmla="*/ 92 w 97"/>
                  <a:gd name="T41" fmla="*/ 26 h 37"/>
                  <a:gd name="T42" fmla="*/ 96 w 97"/>
                  <a:gd name="T43" fmla="*/ 23 h 37"/>
                  <a:gd name="T44" fmla="*/ 97 w 97"/>
                  <a:gd name="T45" fmla="*/ 19 h 37"/>
                  <a:gd name="T46" fmla="*/ 97 w 97"/>
                  <a:gd name="T47" fmla="*/ 0 h 37"/>
                  <a:gd name="T48" fmla="*/ 97 w 97"/>
                  <a:gd name="T49" fmla="*/ 0 h 37"/>
                  <a:gd name="T50" fmla="*/ 96 w 97"/>
                  <a:gd name="T51" fmla="*/ 5 h 37"/>
                  <a:gd name="T52" fmla="*/ 92 w 97"/>
                  <a:gd name="T53" fmla="*/ 8 h 37"/>
                  <a:gd name="T54" fmla="*/ 89 w 97"/>
                  <a:gd name="T55" fmla="*/ 11 h 37"/>
                  <a:gd name="T56" fmla="*/ 83 w 97"/>
                  <a:gd name="T57" fmla="*/ 13 h 37"/>
                  <a:gd name="T58" fmla="*/ 67 w 97"/>
                  <a:gd name="T59" fmla="*/ 18 h 37"/>
                  <a:gd name="T60" fmla="*/ 48 w 97"/>
                  <a:gd name="T61" fmla="*/ 19 h 37"/>
                  <a:gd name="T62" fmla="*/ 48 w 97"/>
                  <a:gd name="T63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7">
                    <a:moveTo>
                      <a:pt x="48" y="19"/>
                    </a:moveTo>
                    <a:lnTo>
                      <a:pt x="48" y="19"/>
                    </a:lnTo>
                    <a:lnTo>
                      <a:pt x="29" y="18"/>
                    </a:lnTo>
                    <a:lnTo>
                      <a:pt x="14" y="13"/>
                    </a:lnTo>
                    <a:lnTo>
                      <a:pt x="8" y="11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3" y="26"/>
                    </a:lnTo>
                    <a:lnTo>
                      <a:pt x="8" y="29"/>
                    </a:lnTo>
                    <a:lnTo>
                      <a:pt x="14" y="31"/>
                    </a:lnTo>
                    <a:lnTo>
                      <a:pt x="29" y="35"/>
                    </a:lnTo>
                    <a:lnTo>
                      <a:pt x="48" y="37"/>
                    </a:lnTo>
                    <a:lnTo>
                      <a:pt x="48" y="37"/>
                    </a:lnTo>
                    <a:lnTo>
                      <a:pt x="67" y="35"/>
                    </a:lnTo>
                    <a:lnTo>
                      <a:pt x="83" y="31"/>
                    </a:lnTo>
                    <a:lnTo>
                      <a:pt x="89" y="29"/>
                    </a:lnTo>
                    <a:lnTo>
                      <a:pt x="92" y="26"/>
                    </a:lnTo>
                    <a:lnTo>
                      <a:pt x="96" y="23"/>
                    </a:lnTo>
                    <a:lnTo>
                      <a:pt x="97" y="19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5"/>
                    </a:lnTo>
                    <a:lnTo>
                      <a:pt x="92" y="8"/>
                    </a:lnTo>
                    <a:lnTo>
                      <a:pt x="89" y="11"/>
                    </a:lnTo>
                    <a:lnTo>
                      <a:pt x="83" y="13"/>
                    </a:lnTo>
                    <a:lnTo>
                      <a:pt x="67" y="18"/>
                    </a:lnTo>
                    <a:lnTo>
                      <a:pt x="48" y="19"/>
                    </a:lnTo>
                    <a:lnTo>
                      <a:pt x="4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4065" y="1455"/>
                <a:ext cx="49" cy="17"/>
              </a:xfrm>
              <a:custGeom>
                <a:avLst/>
                <a:gdLst>
                  <a:gd name="T0" fmla="*/ 48 w 97"/>
                  <a:gd name="T1" fmla="*/ 17 h 35"/>
                  <a:gd name="T2" fmla="*/ 48 w 97"/>
                  <a:gd name="T3" fmla="*/ 17 h 35"/>
                  <a:gd name="T4" fmla="*/ 29 w 97"/>
                  <a:gd name="T5" fmla="*/ 16 h 35"/>
                  <a:gd name="T6" fmla="*/ 14 w 97"/>
                  <a:gd name="T7" fmla="*/ 13 h 35"/>
                  <a:gd name="T8" fmla="*/ 8 w 97"/>
                  <a:gd name="T9" fmla="*/ 9 h 35"/>
                  <a:gd name="T10" fmla="*/ 3 w 97"/>
                  <a:gd name="T11" fmla="*/ 6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7 h 35"/>
                  <a:gd name="T18" fmla="*/ 0 w 97"/>
                  <a:gd name="T19" fmla="*/ 17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29 w 97"/>
                  <a:gd name="T29" fmla="*/ 33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3 h 35"/>
                  <a:gd name="T36" fmla="*/ 83 w 97"/>
                  <a:gd name="T37" fmla="*/ 30 h 35"/>
                  <a:gd name="T38" fmla="*/ 89 w 97"/>
                  <a:gd name="T39" fmla="*/ 27 h 35"/>
                  <a:gd name="T40" fmla="*/ 92 w 97"/>
                  <a:gd name="T41" fmla="*/ 24 h 35"/>
                  <a:gd name="T42" fmla="*/ 96 w 97"/>
                  <a:gd name="T43" fmla="*/ 21 h 35"/>
                  <a:gd name="T44" fmla="*/ 97 w 97"/>
                  <a:gd name="T45" fmla="*/ 17 h 35"/>
                  <a:gd name="T46" fmla="*/ 97 w 97"/>
                  <a:gd name="T47" fmla="*/ 0 h 35"/>
                  <a:gd name="T48" fmla="*/ 97 w 97"/>
                  <a:gd name="T49" fmla="*/ 0 h 35"/>
                  <a:gd name="T50" fmla="*/ 96 w 97"/>
                  <a:gd name="T51" fmla="*/ 3 h 35"/>
                  <a:gd name="T52" fmla="*/ 92 w 97"/>
                  <a:gd name="T53" fmla="*/ 6 h 35"/>
                  <a:gd name="T54" fmla="*/ 89 w 97"/>
                  <a:gd name="T55" fmla="*/ 9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7 h 35"/>
                  <a:gd name="T62" fmla="*/ 48 w 97"/>
                  <a:gd name="T63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7"/>
                    </a:moveTo>
                    <a:lnTo>
                      <a:pt x="48" y="17"/>
                    </a:lnTo>
                    <a:lnTo>
                      <a:pt x="29" y="16"/>
                    </a:lnTo>
                    <a:lnTo>
                      <a:pt x="14" y="13"/>
                    </a:lnTo>
                    <a:lnTo>
                      <a:pt x="8" y="9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29" y="33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3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2" y="24"/>
                    </a:lnTo>
                    <a:lnTo>
                      <a:pt x="96" y="21"/>
                    </a:lnTo>
                    <a:lnTo>
                      <a:pt x="97" y="17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3"/>
                    </a:lnTo>
                    <a:lnTo>
                      <a:pt x="92" y="6"/>
                    </a:lnTo>
                    <a:lnTo>
                      <a:pt x="89" y="9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7"/>
                    </a:lnTo>
                    <a:lnTo>
                      <a:pt x="4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4065" y="1472"/>
                <a:ext cx="49" cy="18"/>
              </a:xfrm>
              <a:custGeom>
                <a:avLst/>
                <a:gdLst>
                  <a:gd name="T0" fmla="*/ 48 w 97"/>
                  <a:gd name="T1" fmla="*/ 17 h 35"/>
                  <a:gd name="T2" fmla="*/ 48 w 97"/>
                  <a:gd name="T3" fmla="*/ 17 h 35"/>
                  <a:gd name="T4" fmla="*/ 29 w 97"/>
                  <a:gd name="T5" fmla="*/ 16 h 35"/>
                  <a:gd name="T6" fmla="*/ 14 w 97"/>
                  <a:gd name="T7" fmla="*/ 13 h 35"/>
                  <a:gd name="T8" fmla="*/ 8 w 97"/>
                  <a:gd name="T9" fmla="*/ 10 h 35"/>
                  <a:gd name="T10" fmla="*/ 3 w 97"/>
                  <a:gd name="T11" fmla="*/ 6 h 35"/>
                  <a:gd name="T12" fmla="*/ 0 w 97"/>
                  <a:gd name="T13" fmla="*/ 3 h 35"/>
                  <a:gd name="T14" fmla="*/ 0 w 97"/>
                  <a:gd name="T15" fmla="*/ 0 h 35"/>
                  <a:gd name="T16" fmla="*/ 0 w 97"/>
                  <a:gd name="T17" fmla="*/ 17 h 35"/>
                  <a:gd name="T18" fmla="*/ 0 w 97"/>
                  <a:gd name="T19" fmla="*/ 17 h 35"/>
                  <a:gd name="T20" fmla="*/ 0 w 97"/>
                  <a:gd name="T21" fmla="*/ 21 h 35"/>
                  <a:gd name="T22" fmla="*/ 3 w 97"/>
                  <a:gd name="T23" fmla="*/ 24 h 35"/>
                  <a:gd name="T24" fmla="*/ 8 w 97"/>
                  <a:gd name="T25" fmla="*/ 27 h 35"/>
                  <a:gd name="T26" fmla="*/ 14 w 97"/>
                  <a:gd name="T27" fmla="*/ 30 h 35"/>
                  <a:gd name="T28" fmla="*/ 29 w 97"/>
                  <a:gd name="T29" fmla="*/ 33 h 35"/>
                  <a:gd name="T30" fmla="*/ 48 w 97"/>
                  <a:gd name="T31" fmla="*/ 35 h 35"/>
                  <a:gd name="T32" fmla="*/ 48 w 97"/>
                  <a:gd name="T33" fmla="*/ 35 h 35"/>
                  <a:gd name="T34" fmla="*/ 67 w 97"/>
                  <a:gd name="T35" fmla="*/ 33 h 35"/>
                  <a:gd name="T36" fmla="*/ 83 w 97"/>
                  <a:gd name="T37" fmla="*/ 30 h 35"/>
                  <a:gd name="T38" fmla="*/ 89 w 97"/>
                  <a:gd name="T39" fmla="*/ 27 h 35"/>
                  <a:gd name="T40" fmla="*/ 92 w 97"/>
                  <a:gd name="T41" fmla="*/ 24 h 35"/>
                  <a:gd name="T42" fmla="*/ 96 w 97"/>
                  <a:gd name="T43" fmla="*/ 21 h 35"/>
                  <a:gd name="T44" fmla="*/ 97 w 97"/>
                  <a:gd name="T45" fmla="*/ 17 h 35"/>
                  <a:gd name="T46" fmla="*/ 97 w 97"/>
                  <a:gd name="T47" fmla="*/ 0 h 35"/>
                  <a:gd name="T48" fmla="*/ 97 w 97"/>
                  <a:gd name="T49" fmla="*/ 0 h 35"/>
                  <a:gd name="T50" fmla="*/ 96 w 97"/>
                  <a:gd name="T51" fmla="*/ 3 h 35"/>
                  <a:gd name="T52" fmla="*/ 92 w 97"/>
                  <a:gd name="T53" fmla="*/ 6 h 35"/>
                  <a:gd name="T54" fmla="*/ 89 w 97"/>
                  <a:gd name="T55" fmla="*/ 10 h 35"/>
                  <a:gd name="T56" fmla="*/ 83 w 97"/>
                  <a:gd name="T57" fmla="*/ 13 h 35"/>
                  <a:gd name="T58" fmla="*/ 67 w 97"/>
                  <a:gd name="T59" fmla="*/ 16 h 35"/>
                  <a:gd name="T60" fmla="*/ 48 w 97"/>
                  <a:gd name="T61" fmla="*/ 17 h 35"/>
                  <a:gd name="T62" fmla="*/ 48 w 97"/>
                  <a:gd name="T63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" h="35">
                    <a:moveTo>
                      <a:pt x="48" y="17"/>
                    </a:moveTo>
                    <a:lnTo>
                      <a:pt x="48" y="17"/>
                    </a:lnTo>
                    <a:lnTo>
                      <a:pt x="29" y="16"/>
                    </a:lnTo>
                    <a:lnTo>
                      <a:pt x="14" y="13"/>
                    </a:lnTo>
                    <a:lnTo>
                      <a:pt x="8" y="10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30"/>
                    </a:lnTo>
                    <a:lnTo>
                      <a:pt x="29" y="33"/>
                    </a:lnTo>
                    <a:lnTo>
                      <a:pt x="48" y="35"/>
                    </a:lnTo>
                    <a:lnTo>
                      <a:pt x="48" y="35"/>
                    </a:lnTo>
                    <a:lnTo>
                      <a:pt x="67" y="33"/>
                    </a:lnTo>
                    <a:lnTo>
                      <a:pt x="83" y="30"/>
                    </a:lnTo>
                    <a:lnTo>
                      <a:pt x="89" y="27"/>
                    </a:lnTo>
                    <a:lnTo>
                      <a:pt x="92" y="24"/>
                    </a:lnTo>
                    <a:lnTo>
                      <a:pt x="96" y="21"/>
                    </a:lnTo>
                    <a:lnTo>
                      <a:pt x="97" y="17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3"/>
                    </a:lnTo>
                    <a:lnTo>
                      <a:pt x="92" y="6"/>
                    </a:lnTo>
                    <a:lnTo>
                      <a:pt x="89" y="10"/>
                    </a:lnTo>
                    <a:lnTo>
                      <a:pt x="83" y="13"/>
                    </a:lnTo>
                    <a:lnTo>
                      <a:pt x="67" y="16"/>
                    </a:lnTo>
                    <a:lnTo>
                      <a:pt x="48" y="17"/>
                    </a:lnTo>
                    <a:lnTo>
                      <a:pt x="4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852" y="1291"/>
                <a:ext cx="242" cy="190"/>
              </a:xfrm>
              <a:custGeom>
                <a:avLst/>
                <a:gdLst>
                  <a:gd name="T0" fmla="*/ 485 w 485"/>
                  <a:gd name="T1" fmla="*/ 221 h 380"/>
                  <a:gd name="T2" fmla="*/ 485 w 485"/>
                  <a:gd name="T3" fmla="*/ 221 h 380"/>
                  <a:gd name="T4" fmla="*/ 477 w 485"/>
                  <a:gd name="T5" fmla="*/ 202 h 380"/>
                  <a:gd name="T6" fmla="*/ 467 w 485"/>
                  <a:gd name="T7" fmla="*/ 180 h 380"/>
                  <a:gd name="T8" fmla="*/ 453 w 485"/>
                  <a:gd name="T9" fmla="*/ 156 h 380"/>
                  <a:gd name="T10" fmla="*/ 435 w 485"/>
                  <a:gd name="T11" fmla="*/ 129 h 380"/>
                  <a:gd name="T12" fmla="*/ 413 w 485"/>
                  <a:gd name="T13" fmla="*/ 100 h 380"/>
                  <a:gd name="T14" fmla="*/ 388 w 485"/>
                  <a:gd name="T15" fmla="*/ 68 h 380"/>
                  <a:gd name="T16" fmla="*/ 356 w 485"/>
                  <a:gd name="T17" fmla="*/ 35 h 380"/>
                  <a:gd name="T18" fmla="*/ 319 w 485"/>
                  <a:gd name="T19" fmla="*/ 1 h 380"/>
                  <a:gd name="T20" fmla="*/ 319 w 485"/>
                  <a:gd name="T21" fmla="*/ 0 h 380"/>
                  <a:gd name="T22" fmla="*/ 319 w 485"/>
                  <a:gd name="T23" fmla="*/ 0 h 380"/>
                  <a:gd name="T24" fmla="*/ 177 w 485"/>
                  <a:gd name="T25" fmla="*/ 0 h 380"/>
                  <a:gd name="T26" fmla="*/ 177 w 485"/>
                  <a:gd name="T27" fmla="*/ 0 h 380"/>
                  <a:gd name="T28" fmla="*/ 177 w 485"/>
                  <a:gd name="T29" fmla="*/ 1 h 380"/>
                  <a:gd name="T30" fmla="*/ 177 w 485"/>
                  <a:gd name="T31" fmla="*/ 1 h 380"/>
                  <a:gd name="T32" fmla="*/ 144 w 485"/>
                  <a:gd name="T33" fmla="*/ 32 h 380"/>
                  <a:gd name="T34" fmla="*/ 115 w 485"/>
                  <a:gd name="T35" fmla="*/ 62 h 380"/>
                  <a:gd name="T36" fmla="*/ 89 w 485"/>
                  <a:gd name="T37" fmla="*/ 91 h 380"/>
                  <a:gd name="T38" fmla="*/ 69 w 485"/>
                  <a:gd name="T39" fmla="*/ 118 h 380"/>
                  <a:gd name="T40" fmla="*/ 51 w 485"/>
                  <a:gd name="T41" fmla="*/ 143 h 380"/>
                  <a:gd name="T42" fmla="*/ 37 w 485"/>
                  <a:gd name="T43" fmla="*/ 165 h 380"/>
                  <a:gd name="T44" fmla="*/ 26 w 485"/>
                  <a:gd name="T45" fmla="*/ 188 h 380"/>
                  <a:gd name="T46" fmla="*/ 18 w 485"/>
                  <a:gd name="T47" fmla="*/ 207 h 380"/>
                  <a:gd name="T48" fmla="*/ 10 w 485"/>
                  <a:gd name="T49" fmla="*/ 224 h 380"/>
                  <a:gd name="T50" fmla="*/ 6 w 485"/>
                  <a:gd name="T51" fmla="*/ 240 h 380"/>
                  <a:gd name="T52" fmla="*/ 2 w 485"/>
                  <a:gd name="T53" fmla="*/ 264 h 380"/>
                  <a:gd name="T54" fmla="*/ 0 w 485"/>
                  <a:gd name="T55" fmla="*/ 279 h 380"/>
                  <a:gd name="T56" fmla="*/ 0 w 485"/>
                  <a:gd name="T57" fmla="*/ 283 h 380"/>
                  <a:gd name="T58" fmla="*/ 0 w 485"/>
                  <a:gd name="T59" fmla="*/ 283 h 380"/>
                  <a:gd name="T60" fmla="*/ 0 w 485"/>
                  <a:gd name="T61" fmla="*/ 293 h 380"/>
                  <a:gd name="T62" fmla="*/ 2 w 485"/>
                  <a:gd name="T63" fmla="*/ 304 h 380"/>
                  <a:gd name="T64" fmla="*/ 5 w 485"/>
                  <a:gd name="T65" fmla="*/ 312 h 380"/>
                  <a:gd name="T66" fmla="*/ 8 w 485"/>
                  <a:gd name="T67" fmla="*/ 322 h 380"/>
                  <a:gd name="T68" fmla="*/ 18 w 485"/>
                  <a:gd name="T69" fmla="*/ 337 h 380"/>
                  <a:gd name="T70" fmla="*/ 29 w 485"/>
                  <a:gd name="T71" fmla="*/ 352 h 380"/>
                  <a:gd name="T72" fmla="*/ 43 w 485"/>
                  <a:gd name="T73" fmla="*/ 365 h 380"/>
                  <a:gd name="T74" fmla="*/ 59 w 485"/>
                  <a:gd name="T75" fmla="*/ 373 h 380"/>
                  <a:gd name="T76" fmla="*/ 69 w 485"/>
                  <a:gd name="T77" fmla="*/ 377 h 380"/>
                  <a:gd name="T78" fmla="*/ 78 w 485"/>
                  <a:gd name="T79" fmla="*/ 379 h 380"/>
                  <a:gd name="T80" fmla="*/ 88 w 485"/>
                  <a:gd name="T81" fmla="*/ 380 h 380"/>
                  <a:gd name="T82" fmla="*/ 97 w 485"/>
                  <a:gd name="T83" fmla="*/ 380 h 380"/>
                  <a:gd name="T84" fmla="*/ 399 w 485"/>
                  <a:gd name="T85" fmla="*/ 380 h 380"/>
                  <a:gd name="T86" fmla="*/ 399 w 485"/>
                  <a:gd name="T87" fmla="*/ 380 h 380"/>
                  <a:gd name="T88" fmla="*/ 408 w 485"/>
                  <a:gd name="T89" fmla="*/ 380 h 380"/>
                  <a:gd name="T90" fmla="*/ 408 w 485"/>
                  <a:gd name="T91" fmla="*/ 274 h 380"/>
                  <a:gd name="T92" fmla="*/ 408 w 485"/>
                  <a:gd name="T93" fmla="*/ 256 h 380"/>
                  <a:gd name="T94" fmla="*/ 408 w 485"/>
                  <a:gd name="T95" fmla="*/ 256 h 380"/>
                  <a:gd name="T96" fmla="*/ 410 w 485"/>
                  <a:gd name="T97" fmla="*/ 248 h 380"/>
                  <a:gd name="T98" fmla="*/ 413 w 485"/>
                  <a:gd name="T99" fmla="*/ 240 h 380"/>
                  <a:gd name="T100" fmla="*/ 421 w 485"/>
                  <a:gd name="T101" fmla="*/ 234 h 380"/>
                  <a:gd name="T102" fmla="*/ 429 w 485"/>
                  <a:gd name="T103" fmla="*/ 229 h 380"/>
                  <a:gd name="T104" fmla="*/ 440 w 485"/>
                  <a:gd name="T105" fmla="*/ 226 h 380"/>
                  <a:gd name="T106" fmla="*/ 451 w 485"/>
                  <a:gd name="T107" fmla="*/ 223 h 380"/>
                  <a:gd name="T108" fmla="*/ 463 w 485"/>
                  <a:gd name="T109" fmla="*/ 221 h 380"/>
                  <a:gd name="T110" fmla="*/ 474 w 485"/>
                  <a:gd name="T111" fmla="*/ 221 h 380"/>
                  <a:gd name="T112" fmla="*/ 474 w 485"/>
                  <a:gd name="T113" fmla="*/ 221 h 380"/>
                  <a:gd name="T114" fmla="*/ 485 w 485"/>
                  <a:gd name="T115" fmla="*/ 221 h 380"/>
                  <a:gd name="T116" fmla="*/ 485 w 485"/>
                  <a:gd name="T117" fmla="*/ 22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5" h="380">
                    <a:moveTo>
                      <a:pt x="485" y="221"/>
                    </a:moveTo>
                    <a:lnTo>
                      <a:pt x="485" y="221"/>
                    </a:lnTo>
                    <a:lnTo>
                      <a:pt x="477" y="202"/>
                    </a:lnTo>
                    <a:lnTo>
                      <a:pt x="467" y="180"/>
                    </a:lnTo>
                    <a:lnTo>
                      <a:pt x="453" y="156"/>
                    </a:lnTo>
                    <a:lnTo>
                      <a:pt x="435" y="129"/>
                    </a:lnTo>
                    <a:lnTo>
                      <a:pt x="413" y="100"/>
                    </a:lnTo>
                    <a:lnTo>
                      <a:pt x="388" y="68"/>
                    </a:lnTo>
                    <a:lnTo>
                      <a:pt x="356" y="35"/>
                    </a:lnTo>
                    <a:lnTo>
                      <a:pt x="319" y="1"/>
                    </a:lnTo>
                    <a:lnTo>
                      <a:pt x="319" y="0"/>
                    </a:lnTo>
                    <a:lnTo>
                      <a:pt x="319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77" y="1"/>
                    </a:lnTo>
                    <a:lnTo>
                      <a:pt x="177" y="1"/>
                    </a:lnTo>
                    <a:lnTo>
                      <a:pt x="144" y="32"/>
                    </a:lnTo>
                    <a:lnTo>
                      <a:pt x="115" y="62"/>
                    </a:lnTo>
                    <a:lnTo>
                      <a:pt x="89" y="91"/>
                    </a:lnTo>
                    <a:lnTo>
                      <a:pt x="69" y="118"/>
                    </a:lnTo>
                    <a:lnTo>
                      <a:pt x="51" y="143"/>
                    </a:lnTo>
                    <a:lnTo>
                      <a:pt x="37" y="165"/>
                    </a:lnTo>
                    <a:lnTo>
                      <a:pt x="26" y="188"/>
                    </a:lnTo>
                    <a:lnTo>
                      <a:pt x="18" y="207"/>
                    </a:lnTo>
                    <a:lnTo>
                      <a:pt x="10" y="224"/>
                    </a:lnTo>
                    <a:lnTo>
                      <a:pt x="6" y="240"/>
                    </a:lnTo>
                    <a:lnTo>
                      <a:pt x="2" y="264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0" y="293"/>
                    </a:lnTo>
                    <a:lnTo>
                      <a:pt x="2" y="304"/>
                    </a:lnTo>
                    <a:lnTo>
                      <a:pt x="5" y="312"/>
                    </a:lnTo>
                    <a:lnTo>
                      <a:pt x="8" y="322"/>
                    </a:lnTo>
                    <a:lnTo>
                      <a:pt x="18" y="337"/>
                    </a:lnTo>
                    <a:lnTo>
                      <a:pt x="29" y="352"/>
                    </a:lnTo>
                    <a:lnTo>
                      <a:pt x="43" y="365"/>
                    </a:lnTo>
                    <a:lnTo>
                      <a:pt x="59" y="373"/>
                    </a:lnTo>
                    <a:lnTo>
                      <a:pt x="69" y="377"/>
                    </a:lnTo>
                    <a:lnTo>
                      <a:pt x="78" y="379"/>
                    </a:lnTo>
                    <a:lnTo>
                      <a:pt x="88" y="380"/>
                    </a:lnTo>
                    <a:lnTo>
                      <a:pt x="97" y="380"/>
                    </a:lnTo>
                    <a:lnTo>
                      <a:pt x="399" y="380"/>
                    </a:lnTo>
                    <a:lnTo>
                      <a:pt x="399" y="380"/>
                    </a:lnTo>
                    <a:lnTo>
                      <a:pt x="408" y="380"/>
                    </a:lnTo>
                    <a:lnTo>
                      <a:pt x="408" y="274"/>
                    </a:lnTo>
                    <a:lnTo>
                      <a:pt x="408" y="256"/>
                    </a:lnTo>
                    <a:lnTo>
                      <a:pt x="408" y="256"/>
                    </a:lnTo>
                    <a:lnTo>
                      <a:pt x="410" y="248"/>
                    </a:lnTo>
                    <a:lnTo>
                      <a:pt x="413" y="240"/>
                    </a:lnTo>
                    <a:lnTo>
                      <a:pt x="421" y="234"/>
                    </a:lnTo>
                    <a:lnTo>
                      <a:pt x="429" y="229"/>
                    </a:lnTo>
                    <a:lnTo>
                      <a:pt x="440" y="226"/>
                    </a:lnTo>
                    <a:lnTo>
                      <a:pt x="451" y="223"/>
                    </a:lnTo>
                    <a:lnTo>
                      <a:pt x="463" y="221"/>
                    </a:lnTo>
                    <a:lnTo>
                      <a:pt x="474" y="221"/>
                    </a:lnTo>
                    <a:lnTo>
                      <a:pt x="474" y="221"/>
                    </a:lnTo>
                    <a:lnTo>
                      <a:pt x="485" y="221"/>
                    </a:lnTo>
                    <a:lnTo>
                      <a:pt x="485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3915" y="1220"/>
                <a:ext cx="122" cy="53"/>
              </a:xfrm>
              <a:custGeom>
                <a:avLst/>
                <a:gdLst>
                  <a:gd name="T0" fmla="*/ 121 w 244"/>
                  <a:gd name="T1" fmla="*/ 107 h 107"/>
                  <a:gd name="T2" fmla="*/ 121 w 244"/>
                  <a:gd name="T3" fmla="*/ 107 h 107"/>
                  <a:gd name="T4" fmla="*/ 123 w 244"/>
                  <a:gd name="T5" fmla="*/ 107 h 107"/>
                  <a:gd name="T6" fmla="*/ 123 w 244"/>
                  <a:gd name="T7" fmla="*/ 107 h 107"/>
                  <a:gd name="T8" fmla="*/ 123 w 244"/>
                  <a:gd name="T9" fmla="*/ 107 h 107"/>
                  <a:gd name="T10" fmla="*/ 193 w 244"/>
                  <a:gd name="T11" fmla="*/ 107 h 107"/>
                  <a:gd name="T12" fmla="*/ 193 w 244"/>
                  <a:gd name="T13" fmla="*/ 107 h 107"/>
                  <a:gd name="T14" fmla="*/ 204 w 244"/>
                  <a:gd name="T15" fmla="*/ 96 h 107"/>
                  <a:gd name="T16" fmla="*/ 215 w 244"/>
                  <a:gd name="T17" fmla="*/ 83 h 107"/>
                  <a:gd name="T18" fmla="*/ 226 w 244"/>
                  <a:gd name="T19" fmla="*/ 68 h 107"/>
                  <a:gd name="T20" fmla="*/ 236 w 244"/>
                  <a:gd name="T21" fmla="*/ 53 h 107"/>
                  <a:gd name="T22" fmla="*/ 242 w 244"/>
                  <a:gd name="T23" fmla="*/ 38 h 107"/>
                  <a:gd name="T24" fmla="*/ 244 w 244"/>
                  <a:gd name="T25" fmla="*/ 32 h 107"/>
                  <a:gd name="T26" fmla="*/ 244 w 244"/>
                  <a:gd name="T27" fmla="*/ 25 h 107"/>
                  <a:gd name="T28" fmla="*/ 241 w 244"/>
                  <a:gd name="T29" fmla="*/ 21 h 107"/>
                  <a:gd name="T30" fmla="*/ 238 w 244"/>
                  <a:gd name="T31" fmla="*/ 18 h 107"/>
                  <a:gd name="T32" fmla="*/ 238 w 244"/>
                  <a:gd name="T33" fmla="*/ 18 h 107"/>
                  <a:gd name="T34" fmla="*/ 223 w 244"/>
                  <a:gd name="T35" fmla="*/ 11 h 107"/>
                  <a:gd name="T36" fmla="*/ 209 w 244"/>
                  <a:gd name="T37" fmla="*/ 6 h 107"/>
                  <a:gd name="T38" fmla="*/ 196 w 244"/>
                  <a:gd name="T39" fmla="*/ 2 h 107"/>
                  <a:gd name="T40" fmla="*/ 185 w 244"/>
                  <a:gd name="T41" fmla="*/ 0 h 107"/>
                  <a:gd name="T42" fmla="*/ 185 w 244"/>
                  <a:gd name="T43" fmla="*/ 0 h 107"/>
                  <a:gd name="T44" fmla="*/ 177 w 244"/>
                  <a:gd name="T45" fmla="*/ 2 h 107"/>
                  <a:gd name="T46" fmla="*/ 171 w 244"/>
                  <a:gd name="T47" fmla="*/ 3 h 107"/>
                  <a:gd name="T48" fmla="*/ 156 w 244"/>
                  <a:gd name="T49" fmla="*/ 10 h 107"/>
                  <a:gd name="T50" fmla="*/ 140 w 244"/>
                  <a:gd name="T51" fmla="*/ 16 h 107"/>
                  <a:gd name="T52" fmla="*/ 132 w 244"/>
                  <a:gd name="T53" fmla="*/ 18 h 107"/>
                  <a:gd name="T54" fmla="*/ 123 w 244"/>
                  <a:gd name="T55" fmla="*/ 18 h 107"/>
                  <a:gd name="T56" fmla="*/ 123 w 244"/>
                  <a:gd name="T57" fmla="*/ 18 h 107"/>
                  <a:gd name="T58" fmla="*/ 113 w 244"/>
                  <a:gd name="T59" fmla="*/ 18 h 107"/>
                  <a:gd name="T60" fmla="*/ 104 w 244"/>
                  <a:gd name="T61" fmla="*/ 16 h 107"/>
                  <a:gd name="T62" fmla="*/ 88 w 244"/>
                  <a:gd name="T63" fmla="*/ 10 h 107"/>
                  <a:gd name="T64" fmla="*/ 73 w 244"/>
                  <a:gd name="T65" fmla="*/ 3 h 107"/>
                  <a:gd name="T66" fmla="*/ 67 w 244"/>
                  <a:gd name="T67" fmla="*/ 2 h 107"/>
                  <a:gd name="T68" fmla="*/ 59 w 244"/>
                  <a:gd name="T69" fmla="*/ 0 h 107"/>
                  <a:gd name="T70" fmla="*/ 59 w 244"/>
                  <a:gd name="T71" fmla="*/ 0 h 107"/>
                  <a:gd name="T72" fmla="*/ 48 w 244"/>
                  <a:gd name="T73" fmla="*/ 2 h 107"/>
                  <a:gd name="T74" fmla="*/ 35 w 244"/>
                  <a:gd name="T75" fmla="*/ 6 h 107"/>
                  <a:gd name="T76" fmla="*/ 21 w 244"/>
                  <a:gd name="T77" fmla="*/ 11 h 107"/>
                  <a:gd name="T78" fmla="*/ 6 w 244"/>
                  <a:gd name="T79" fmla="*/ 18 h 107"/>
                  <a:gd name="T80" fmla="*/ 6 w 244"/>
                  <a:gd name="T81" fmla="*/ 18 h 107"/>
                  <a:gd name="T82" fmla="*/ 3 w 244"/>
                  <a:gd name="T83" fmla="*/ 21 h 107"/>
                  <a:gd name="T84" fmla="*/ 0 w 244"/>
                  <a:gd name="T85" fmla="*/ 25 h 107"/>
                  <a:gd name="T86" fmla="*/ 0 w 244"/>
                  <a:gd name="T87" fmla="*/ 32 h 107"/>
                  <a:gd name="T88" fmla="*/ 2 w 244"/>
                  <a:gd name="T89" fmla="*/ 38 h 107"/>
                  <a:gd name="T90" fmla="*/ 8 w 244"/>
                  <a:gd name="T91" fmla="*/ 53 h 107"/>
                  <a:gd name="T92" fmla="*/ 18 w 244"/>
                  <a:gd name="T93" fmla="*/ 68 h 107"/>
                  <a:gd name="T94" fmla="*/ 29 w 244"/>
                  <a:gd name="T95" fmla="*/ 83 h 107"/>
                  <a:gd name="T96" fmla="*/ 40 w 244"/>
                  <a:gd name="T97" fmla="*/ 96 h 107"/>
                  <a:gd name="T98" fmla="*/ 51 w 244"/>
                  <a:gd name="T99" fmla="*/ 107 h 107"/>
                  <a:gd name="T100" fmla="*/ 121 w 244"/>
                  <a:gd name="T101" fmla="*/ 107 h 107"/>
                  <a:gd name="T102" fmla="*/ 121 w 244"/>
                  <a:gd name="T103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4" h="107">
                    <a:moveTo>
                      <a:pt x="121" y="107"/>
                    </a:moveTo>
                    <a:lnTo>
                      <a:pt x="121" y="107"/>
                    </a:lnTo>
                    <a:lnTo>
                      <a:pt x="123" y="107"/>
                    </a:lnTo>
                    <a:lnTo>
                      <a:pt x="123" y="107"/>
                    </a:lnTo>
                    <a:lnTo>
                      <a:pt x="123" y="107"/>
                    </a:lnTo>
                    <a:lnTo>
                      <a:pt x="193" y="107"/>
                    </a:lnTo>
                    <a:lnTo>
                      <a:pt x="193" y="107"/>
                    </a:lnTo>
                    <a:lnTo>
                      <a:pt x="204" y="96"/>
                    </a:lnTo>
                    <a:lnTo>
                      <a:pt x="215" y="83"/>
                    </a:lnTo>
                    <a:lnTo>
                      <a:pt x="226" y="68"/>
                    </a:lnTo>
                    <a:lnTo>
                      <a:pt x="236" y="53"/>
                    </a:lnTo>
                    <a:lnTo>
                      <a:pt x="242" y="38"/>
                    </a:lnTo>
                    <a:lnTo>
                      <a:pt x="244" y="32"/>
                    </a:lnTo>
                    <a:lnTo>
                      <a:pt x="244" y="25"/>
                    </a:lnTo>
                    <a:lnTo>
                      <a:pt x="241" y="21"/>
                    </a:lnTo>
                    <a:lnTo>
                      <a:pt x="238" y="18"/>
                    </a:lnTo>
                    <a:lnTo>
                      <a:pt x="238" y="18"/>
                    </a:lnTo>
                    <a:lnTo>
                      <a:pt x="223" y="11"/>
                    </a:lnTo>
                    <a:lnTo>
                      <a:pt x="209" y="6"/>
                    </a:lnTo>
                    <a:lnTo>
                      <a:pt x="196" y="2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77" y="2"/>
                    </a:lnTo>
                    <a:lnTo>
                      <a:pt x="171" y="3"/>
                    </a:lnTo>
                    <a:lnTo>
                      <a:pt x="156" y="10"/>
                    </a:lnTo>
                    <a:lnTo>
                      <a:pt x="140" y="16"/>
                    </a:lnTo>
                    <a:lnTo>
                      <a:pt x="132" y="18"/>
                    </a:lnTo>
                    <a:lnTo>
                      <a:pt x="123" y="18"/>
                    </a:lnTo>
                    <a:lnTo>
                      <a:pt x="123" y="18"/>
                    </a:lnTo>
                    <a:lnTo>
                      <a:pt x="113" y="18"/>
                    </a:lnTo>
                    <a:lnTo>
                      <a:pt x="104" y="16"/>
                    </a:lnTo>
                    <a:lnTo>
                      <a:pt x="88" y="10"/>
                    </a:lnTo>
                    <a:lnTo>
                      <a:pt x="73" y="3"/>
                    </a:lnTo>
                    <a:lnTo>
                      <a:pt x="67" y="2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48" y="2"/>
                    </a:lnTo>
                    <a:lnTo>
                      <a:pt x="35" y="6"/>
                    </a:lnTo>
                    <a:lnTo>
                      <a:pt x="21" y="11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3" y="21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8" y="53"/>
                    </a:lnTo>
                    <a:lnTo>
                      <a:pt x="18" y="68"/>
                    </a:lnTo>
                    <a:lnTo>
                      <a:pt x="29" y="83"/>
                    </a:lnTo>
                    <a:lnTo>
                      <a:pt x="40" y="96"/>
                    </a:lnTo>
                    <a:lnTo>
                      <a:pt x="51" y="107"/>
                    </a:lnTo>
                    <a:lnTo>
                      <a:pt x="121" y="107"/>
                    </a:lnTo>
                    <a:lnTo>
                      <a:pt x="12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" name="그룹 2"/>
          <p:cNvGrpSpPr/>
          <p:nvPr/>
        </p:nvGrpSpPr>
        <p:grpSpPr>
          <a:xfrm>
            <a:off x="1920034" y="1857783"/>
            <a:ext cx="1122068" cy="1015280"/>
            <a:chOff x="1920034" y="1857783"/>
            <a:chExt cx="1122068" cy="1015280"/>
          </a:xfrm>
        </p:grpSpPr>
        <p:grpSp>
          <p:nvGrpSpPr>
            <p:cNvPr id="64" name="그룹 63"/>
            <p:cNvGrpSpPr/>
            <p:nvPr/>
          </p:nvGrpSpPr>
          <p:grpSpPr>
            <a:xfrm>
              <a:off x="1920034" y="2130040"/>
              <a:ext cx="1122068" cy="743023"/>
              <a:chOff x="3616325" y="884238"/>
              <a:chExt cx="1122068" cy="6127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8" name="Freeform 39"/>
              <p:cNvSpPr>
                <a:spLocks/>
              </p:cNvSpPr>
              <p:nvPr/>
            </p:nvSpPr>
            <p:spPr bwMode="auto">
              <a:xfrm>
                <a:off x="3616325" y="884238"/>
                <a:ext cx="346075" cy="612775"/>
              </a:xfrm>
              <a:custGeom>
                <a:avLst/>
                <a:gdLst>
                  <a:gd name="T0" fmla="*/ 218 w 218"/>
                  <a:gd name="T1" fmla="*/ 350 h 386"/>
                  <a:gd name="T2" fmla="*/ 218 w 218"/>
                  <a:gd name="T3" fmla="*/ 276 h 386"/>
                  <a:gd name="T4" fmla="*/ 210 w 218"/>
                  <a:gd name="T5" fmla="*/ 242 h 386"/>
                  <a:gd name="T6" fmla="*/ 186 w 218"/>
                  <a:gd name="T7" fmla="*/ 206 h 386"/>
                  <a:gd name="T8" fmla="*/ 128 w 218"/>
                  <a:gd name="T9" fmla="*/ 134 h 386"/>
                  <a:gd name="T10" fmla="*/ 118 w 218"/>
                  <a:gd name="T11" fmla="*/ 128 h 386"/>
                  <a:gd name="T12" fmla="*/ 98 w 218"/>
                  <a:gd name="T13" fmla="*/ 126 h 386"/>
                  <a:gd name="T14" fmla="*/ 90 w 218"/>
                  <a:gd name="T15" fmla="*/ 130 h 386"/>
                  <a:gd name="T16" fmla="*/ 86 w 218"/>
                  <a:gd name="T17" fmla="*/ 138 h 386"/>
                  <a:gd name="T18" fmla="*/ 86 w 218"/>
                  <a:gd name="T19" fmla="*/ 160 h 386"/>
                  <a:gd name="T20" fmla="*/ 90 w 218"/>
                  <a:gd name="T21" fmla="*/ 168 h 386"/>
                  <a:gd name="T22" fmla="*/ 126 w 218"/>
                  <a:gd name="T23" fmla="*/ 222 h 386"/>
                  <a:gd name="T24" fmla="*/ 126 w 218"/>
                  <a:gd name="T25" fmla="*/ 230 h 386"/>
                  <a:gd name="T26" fmla="*/ 122 w 218"/>
                  <a:gd name="T27" fmla="*/ 234 h 386"/>
                  <a:gd name="T28" fmla="*/ 116 w 218"/>
                  <a:gd name="T29" fmla="*/ 236 h 386"/>
                  <a:gd name="T30" fmla="*/ 108 w 218"/>
                  <a:gd name="T31" fmla="*/ 230 h 386"/>
                  <a:gd name="T32" fmla="*/ 80 w 218"/>
                  <a:gd name="T33" fmla="*/ 192 h 386"/>
                  <a:gd name="T34" fmla="*/ 56 w 218"/>
                  <a:gd name="T35" fmla="*/ 156 h 386"/>
                  <a:gd name="T36" fmla="*/ 50 w 218"/>
                  <a:gd name="T37" fmla="*/ 138 h 386"/>
                  <a:gd name="T38" fmla="*/ 50 w 218"/>
                  <a:gd name="T39" fmla="*/ 130 h 386"/>
                  <a:gd name="T40" fmla="*/ 50 w 218"/>
                  <a:gd name="T41" fmla="*/ 28 h 386"/>
                  <a:gd name="T42" fmla="*/ 42 w 218"/>
                  <a:gd name="T43" fmla="*/ 8 h 386"/>
                  <a:gd name="T44" fmla="*/ 30 w 218"/>
                  <a:gd name="T45" fmla="*/ 0 h 386"/>
                  <a:gd name="T46" fmla="*/ 24 w 218"/>
                  <a:gd name="T47" fmla="*/ 0 h 386"/>
                  <a:gd name="T48" fmla="*/ 8 w 218"/>
                  <a:gd name="T49" fmla="*/ 8 h 386"/>
                  <a:gd name="T50" fmla="*/ 0 w 218"/>
                  <a:gd name="T51" fmla="*/ 26 h 386"/>
                  <a:gd name="T52" fmla="*/ 0 w 218"/>
                  <a:gd name="T53" fmla="*/ 222 h 386"/>
                  <a:gd name="T54" fmla="*/ 2 w 218"/>
                  <a:gd name="T55" fmla="*/ 228 h 386"/>
                  <a:gd name="T56" fmla="*/ 12 w 218"/>
                  <a:gd name="T57" fmla="*/ 250 h 386"/>
                  <a:gd name="T58" fmla="*/ 56 w 218"/>
                  <a:gd name="T59" fmla="*/ 308 h 386"/>
                  <a:gd name="T60" fmla="*/ 78 w 218"/>
                  <a:gd name="T61" fmla="*/ 346 h 386"/>
                  <a:gd name="T62" fmla="*/ 80 w 218"/>
                  <a:gd name="T63" fmla="*/ 362 h 386"/>
                  <a:gd name="T64" fmla="*/ 80 w 218"/>
                  <a:gd name="T65" fmla="*/ 386 h 386"/>
                  <a:gd name="T66" fmla="*/ 218 w 218"/>
                  <a:gd name="T67" fmla="*/ 386 h 386"/>
                  <a:gd name="T68" fmla="*/ 218 w 218"/>
                  <a:gd name="T69" fmla="*/ 35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8" h="386">
                    <a:moveTo>
                      <a:pt x="218" y="350"/>
                    </a:moveTo>
                    <a:lnTo>
                      <a:pt x="218" y="350"/>
                    </a:lnTo>
                    <a:lnTo>
                      <a:pt x="218" y="276"/>
                    </a:lnTo>
                    <a:lnTo>
                      <a:pt x="218" y="276"/>
                    </a:lnTo>
                    <a:lnTo>
                      <a:pt x="216" y="260"/>
                    </a:lnTo>
                    <a:lnTo>
                      <a:pt x="210" y="242"/>
                    </a:lnTo>
                    <a:lnTo>
                      <a:pt x="198" y="224"/>
                    </a:lnTo>
                    <a:lnTo>
                      <a:pt x="186" y="206"/>
                    </a:lnTo>
                    <a:lnTo>
                      <a:pt x="156" y="168"/>
                    </a:lnTo>
                    <a:lnTo>
                      <a:pt x="128" y="134"/>
                    </a:lnTo>
                    <a:lnTo>
                      <a:pt x="128" y="134"/>
                    </a:lnTo>
                    <a:lnTo>
                      <a:pt x="118" y="128"/>
                    </a:lnTo>
                    <a:lnTo>
                      <a:pt x="108" y="126"/>
                    </a:lnTo>
                    <a:lnTo>
                      <a:pt x="98" y="126"/>
                    </a:lnTo>
                    <a:lnTo>
                      <a:pt x="94" y="128"/>
                    </a:lnTo>
                    <a:lnTo>
                      <a:pt x="90" y="130"/>
                    </a:lnTo>
                    <a:lnTo>
                      <a:pt x="90" y="130"/>
                    </a:lnTo>
                    <a:lnTo>
                      <a:pt x="86" y="138"/>
                    </a:lnTo>
                    <a:lnTo>
                      <a:pt x="84" y="148"/>
                    </a:lnTo>
                    <a:lnTo>
                      <a:pt x="86" y="160"/>
                    </a:lnTo>
                    <a:lnTo>
                      <a:pt x="90" y="168"/>
                    </a:lnTo>
                    <a:lnTo>
                      <a:pt x="90" y="168"/>
                    </a:lnTo>
                    <a:lnTo>
                      <a:pt x="126" y="222"/>
                    </a:lnTo>
                    <a:lnTo>
                      <a:pt x="126" y="222"/>
                    </a:lnTo>
                    <a:lnTo>
                      <a:pt x="126" y="226"/>
                    </a:lnTo>
                    <a:lnTo>
                      <a:pt x="126" y="230"/>
                    </a:lnTo>
                    <a:lnTo>
                      <a:pt x="124" y="232"/>
                    </a:lnTo>
                    <a:lnTo>
                      <a:pt x="122" y="234"/>
                    </a:lnTo>
                    <a:lnTo>
                      <a:pt x="118" y="236"/>
                    </a:lnTo>
                    <a:lnTo>
                      <a:pt x="116" y="236"/>
                    </a:lnTo>
                    <a:lnTo>
                      <a:pt x="112" y="234"/>
                    </a:lnTo>
                    <a:lnTo>
                      <a:pt x="108" y="230"/>
                    </a:lnTo>
                    <a:lnTo>
                      <a:pt x="108" y="230"/>
                    </a:lnTo>
                    <a:lnTo>
                      <a:pt x="80" y="192"/>
                    </a:lnTo>
                    <a:lnTo>
                      <a:pt x="62" y="166"/>
                    </a:lnTo>
                    <a:lnTo>
                      <a:pt x="56" y="156"/>
                    </a:lnTo>
                    <a:lnTo>
                      <a:pt x="52" y="148"/>
                    </a:lnTo>
                    <a:lnTo>
                      <a:pt x="50" y="138"/>
                    </a:lnTo>
                    <a:lnTo>
                      <a:pt x="50" y="130"/>
                    </a:lnTo>
                    <a:lnTo>
                      <a:pt x="50" y="130"/>
                    </a:lnTo>
                    <a:lnTo>
                      <a:pt x="50" y="28"/>
                    </a:lnTo>
                    <a:lnTo>
                      <a:pt x="50" y="28"/>
                    </a:lnTo>
                    <a:lnTo>
                      <a:pt x="48" y="18"/>
                    </a:lnTo>
                    <a:lnTo>
                      <a:pt x="42" y="8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8"/>
                    </a:lnTo>
                    <a:lnTo>
                      <a:pt x="4" y="234"/>
                    </a:lnTo>
                    <a:lnTo>
                      <a:pt x="12" y="250"/>
                    </a:lnTo>
                    <a:lnTo>
                      <a:pt x="40" y="288"/>
                    </a:lnTo>
                    <a:lnTo>
                      <a:pt x="56" y="308"/>
                    </a:lnTo>
                    <a:lnTo>
                      <a:pt x="68" y="328"/>
                    </a:lnTo>
                    <a:lnTo>
                      <a:pt x="78" y="346"/>
                    </a:lnTo>
                    <a:lnTo>
                      <a:pt x="80" y="354"/>
                    </a:lnTo>
                    <a:lnTo>
                      <a:pt x="80" y="362"/>
                    </a:lnTo>
                    <a:lnTo>
                      <a:pt x="80" y="362"/>
                    </a:lnTo>
                    <a:lnTo>
                      <a:pt x="80" y="386"/>
                    </a:lnTo>
                    <a:lnTo>
                      <a:pt x="80" y="386"/>
                    </a:lnTo>
                    <a:lnTo>
                      <a:pt x="218" y="386"/>
                    </a:lnTo>
                    <a:lnTo>
                      <a:pt x="218" y="386"/>
                    </a:lnTo>
                    <a:lnTo>
                      <a:pt x="218" y="350"/>
                    </a:lnTo>
                    <a:lnTo>
                      <a:pt x="218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40"/>
              <p:cNvSpPr>
                <a:spLocks/>
              </p:cNvSpPr>
              <p:nvPr/>
            </p:nvSpPr>
            <p:spPr bwMode="auto">
              <a:xfrm>
                <a:off x="4392318" y="884238"/>
                <a:ext cx="346075" cy="612775"/>
              </a:xfrm>
              <a:custGeom>
                <a:avLst/>
                <a:gdLst>
                  <a:gd name="T0" fmla="*/ 0 w 218"/>
                  <a:gd name="T1" fmla="*/ 350 h 386"/>
                  <a:gd name="T2" fmla="*/ 0 w 218"/>
                  <a:gd name="T3" fmla="*/ 276 h 386"/>
                  <a:gd name="T4" fmla="*/ 10 w 218"/>
                  <a:gd name="T5" fmla="*/ 242 h 386"/>
                  <a:gd name="T6" fmla="*/ 32 w 218"/>
                  <a:gd name="T7" fmla="*/ 206 h 386"/>
                  <a:gd name="T8" fmla="*/ 92 w 218"/>
                  <a:gd name="T9" fmla="*/ 134 h 386"/>
                  <a:gd name="T10" fmla="*/ 100 w 218"/>
                  <a:gd name="T11" fmla="*/ 128 h 386"/>
                  <a:gd name="T12" fmla="*/ 120 w 218"/>
                  <a:gd name="T13" fmla="*/ 126 h 386"/>
                  <a:gd name="T14" fmla="*/ 128 w 218"/>
                  <a:gd name="T15" fmla="*/ 130 h 386"/>
                  <a:gd name="T16" fmla="*/ 132 w 218"/>
                  <a:gd name="T17" fmla="*/ 138 h 386"/>
                  <a:gd name="T18" fmla="*/ 134 w 218"/>
                  <a:gd name="T19" fmla="*/ 160 h 386"/>
                  <a:gd name="T20" fmla="*/ 130 w 218"/>
                  <a:gd name="T21" fmla="*/ 168 h 386"/>
                  <a:gd name="T22" fmla="*/ 94 w 218"/>
                  <a:gd name="T23" fmla="*/ 222 h 386"/>
                  <a:gd name="T24" fmla="*/ 92 w 218"/>
                  <a:gd name="T25" fmla="*/ 230 h 386"/>
                  <a:gd name="T26" fmla="*/ 96 w 218"/>
                  <a:gd name="T27" fmla="*/ 234 h 386"/>
                  <a:gd name="T28" fmla="*/ 104 w 218"/>
                  <a:gd name="T29" fmla="*/ 236 h 386"/>
                  <a:gd name="T30" fmla="*/ 112 w 218"/>
                  <a:gd name="T31" fmla="*/ 230 h 386"/>
                  <a:gd name="T32" fmla="*/ 140 w 218"/>
                  <a:gd name="T33" fmla="*/ 192 h 386"/>
                  <a:gd name="T34" fmla="*/ 164 w 218"/>
                  <a:gd name="T35" fmla="*/ 156 h 386"/>
                  <a:gd name="T36" fmla="*/ 170 w 218"/>
                  <a:gd name="T37" fmla="*/ 138 h 386"/>
                  <a:gd name="T38" fmla="*/ 170 w 218"/>
                  <a:gd name="T39" fmla="*/ 130 h 386"/>
                  <a:gd name="T40" fmla="*/ 170 w 218"/>
                  <a:gd name="T41" fmla="*/ 28 h 386"/>
                  <a:gd name="T42" fmla="*/ 176 w 218"/>
                  <a:gd name="T43" fmla="*/ 8 h 386"/>
                  <a:gd name="T44" fmla="*/ 190 w 218"/>
                  <a:gd name="T45" fmla="*/ 0 h 386"/>
                  <a:gd name="T46" fmla="*/ 194 w 218"/>
                  <a:gd name="T47" fmla="*/ 0 h 386"/>
                  <a:gd name="T48" fmla="*/ 212 w 218"/>
                  <a:gd name="T49" fmla="*/ 8 h 386"/>
                  <a:gd name="T50" fmla="*/ 218 w 218"/>
                  <a:gd name="T51" fmla="*/ 26 h 386"/>
                  <a:gd name="T52" fmla="*/ 218 w 218"/>
                  <a:gd name="T53" fmla="*/ 222 h 386"/>
                  <a:gd name="T54" fmla="*/ 218 w 218"/>
                  <a:gd name="T55" fmla="*/ 228 h 386"/>
                  <a:gd name="T56" fmla="*/ 206 w 218"/>
                  <a:gd name="T57" fmla="*/ 250 h 386"/>
                  <a:gd name="T58" fmla="*/ 164 w 218"/>
                  <a:gd name="T59" fmla="*/ 308 h 386"/>
                  <a:gd name="T60" fmla="*/ 142 w 218"/>
                  <a:gd name="T61" fmla="*/ 346 h 386"/>
                  <a:gd name="T62" fmla="*/ 138 w 218"/>
                  <a:gd name="T63" fmla="*/ 362 h 386"/>
                  <a:gd name="T64" fmla="*/ 138 w 218"/>
                  <a:gd name="T65" fmla="*/ 386 h 386"/>
                  <a:gd name="T66" fmla="*/ 0 w 218"/>
                  <a:gd name="T67" fmla="*/ 386 h 386"/>
                  <a:gd name="T68" fmla="*/ 0 w 218"/>
                  <a:gd name="T69" fmla="*/ 35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8" h="386">
                    <a:moveTo>
                      <a:pt x="0" y="350"/>
                    </a:moveTo>
                    <a:lnTo>
                      <a:pt x="0" y="350"/>
                    </a:lnTo>
                    <a:lnTo>
                      <a:pt x="0" y="276"/>
                    </a:lnTo>
                    <a:lnTo>
                      <a:pt x="0" y="276"/>
                    </a:lnTo>
                    <a:lnTo>
                      <a:pt x="4" y="260"/>
                    </a:lnTo>
                    <a:lnTo>
                      <a:pt x="10" y="242"/>
                    </a:lnTo>
                    <a:lnTo>
                      <a:pt x="20" y="224"/>
                    </a:lnTo>
                    <a:lnTo>
                      <a:pt x="32" y="206"/>
                    </a:lnTo>
                    <a:lnTo>
                      <a:pt x="62" y="168"/>
                    </a:lnTo>
                    <a:lnTo>
                      <a:pt x="92" y="134"/>
                    </a:lnTo>
                    <a:lnTo>
                      <a:pt x="92" y="134"/>
                    </a:lnTo>
                    <a:lnTo>
                      <a:pt x="100" y="128"/>
                    </a:lnTo>
                    <a:lnTo>
                      <a:pt x="110" y="126"/>
                    </a:lnTo>
                    <a:lnTo>
                      <a:pt x="120" y="126"/>
                    </a:lnTo>
                    <a:lnTo>
                      <a:pt x="124" y="128"/>
                    </a:lnTo>
                    <a:lnTo>
                      <a:pt x="128" y="130"/>
                    </a:lnTo>
                    <a:lnTo>
                      <a:pt x="128" y="130"/>
                    </a:lnTo>
                    <a:lnTo>
                      <a:pt x="132" y="138"/>
                    </a:lnTo>
                    <a:lnTo>
                      <a:pt x="134" y="148"/>
                    </a:lnTo>
                    <a:lnTo>
                      <a:pt x="134" y="160"/>
                    </a:lnTo>
                    <a:lnTo>
                      <a:pt x="130" y="168"/>
                    </a:lnTo>
                    <a:lnTo>
                      <a:pt x="130" y="168"/>
                    </a:lnTo>
                    <a:lnTo>
                      <a:pt x="94" y="222"/>
                    </a:lnTo>
                    <a:lnTo>
                      <a:pt x="94" y="222"/>
                    </a:lnTo>
                    <a:lnTo>
                      <a:pt x="92" y="226"/>
                    </a:lnTo>
                    <a:lnTo>
                      <a:pt x="92" y="230"/>
                    </a:lnTo>
                    <a:lnTo>
                      <a:pt x="94" y="232"/>
                    </a:lnTo>
                    <a:lnTo>
                      <a:pt x="96" y="234"/>
                    </a:lnTo>
                    <a:lnTo>
                      <a:pt x="100" y="236"/>
                    </a:lnTo>
                    <a:lnTo>
                      <a:pt x="104" y="236"/>
                    </a:lnTo>
                    <a:lnTo>
                      <a:pt x="108" y="234"/>
                    </a:lnTo>
                    <a:lnTo>
                      <a:pt x="112" y="230"/>
                    </a:lnTo>
                    <a:lnTo>
                      <a:pt x="112" y="230"/>
                    </a:lnTo>
                    <a:lnTo>
                      <a:pt x="140" y="192"/>
                    </a:lnTo>
                    <a:lnTo>
                      <a:pt x="158" y="166"/>
                    </a:lnTo>
                    <a:lnTo>
                      <a:pt x="164" y="156"/>
                    </a:lnTo>
                    <a:lnTo>
                      <a:pt x="168" y="148"/>
                    </a:lnTo>
                    <a:lnTo>
                      <a:pt x="170" y="138"/>
                    </a:lnTo>
                    <a:lnTo>
                      <a:pt x="170" y="130"/>
                    </a:lnTo>
                    <a:lnTo>
                      <a:pt x="170" y="130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2" y="18"/>
                    </a:lnTo>
                    <a:lnTo>
                      <a:pt x="176" y="8"/>
                    </a:lnTo>
                    <a:lnTo>
                      <a:pt x="184" y="2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204" y="2"/>
                    </a:lnTo>
                    <a:lnTo>
                      <a:pt x="212" y="8"/>
                    </a:lnTo>
                    <a:lnTo>
                      <a:pt x="216" y="16"/>
                    </a:lnTo>
                    <a:lnTo>
                      <a:pt x="218" y="26"/>
                    </a:lnTo>
                    <a:lnTo>
                      <a:pt x="218" y="26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18" y="228"/>
                    </a:lnTo>
                    <a:lnTo>
                      <a:pt x="216" y="234"/>
                    </a:lnTo>
                    <a:lnTo>
                      <a:pt x="206" y="250"/>
                    </a:lnTo>
                    <a:lnTo>
                      <a:pt x="178" y="288"/>
                    </a:lnTo>
                    <a:lnTo>
                      <a:pt x="164" y="308"/>
                    </a:lnTo>
                    <a:lnTo>
                      <a:pt x="150" y="328"/>
                    </a:lnTo>
                    <a:lnTo>
                      <a:pt x="142" y="346"/>
                    </a:lnTo>
                    <a:lnTo>
                      <a:pt x="138" y="354"/>
                    </a:lnTo>
                    <a:lnTo>
                      <a:pt x="138" y="362"/>
                    </a:lnTo>
                    <a:lnTo>
                      <a:pt x="138" y="362"/>
                    </a:lnTo>
                    <a:lnTo>
                      <a:pt x="138" y="386"/>
                    </a:lnTo>
                    <a:lnTo>
                      <a:pt x="138" y="386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0" y="35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44" name="Group 34"/>
            <p:cNvGrpSpPr>
              <a:grpSpLocks noChangeAspect="1"/>
            </p:cNvGrpSpPr>
            <p:nvPr/>
          </p:nvGrpSpPr>
          <p:grpSpPr bwMode="auto">
            <a:xfrm>
              <a:off x="2224102" y="1857783"/>
              <a:ext cx="515937" cy="719138"/>
              <a:chOff x="1963" y="2974"/>
              <a:chExt cx="325" cy="45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7" name="Freeform 35"/>
              <p:cNvSpPr>
                <a:spLocks/>
              </p:cNvSpPr>
              <p:nvPr/>
            </p:nvSpPr>
            <p:spPr bwMode="auto">
              <a:xfrm>
                <a:off x="1963" y="2974"/>
                <a:ext cx="325" cy="356"/>
              </a:xfrm>
              <a:custGeom>
                <a:avLst/>
                <a:gdLst>
                  <a:gd name="T0" fmla="*/ 896 w 1300"/>
                  <a:gd name="T1" fmla="*/ 1391 h 1423"/>
                  <a:gd name="T2" fmla="*/ 915 w 1300"/>
                  <a:gd name="T3" fmla="*/ 1254 h 1423"/>
                  <a:gd name="T4" fmla="*/ 954 w 1300"/>
                  <a:gd name="T5" fmla="*/ 1139 h 1423"/>
                  <a:gd name="T6" fmla="*/ 1024 w 1300"/>
                  <a:gd name="T7" fmla="*/ 1015 h 1423"/>
                  <a:gd name="T8" fmla="*/ 1132 w 1300"/>
                  <a:gd name="T9" fmla="*/ 851 h 1423"/>
                  <a:gd name="T10" fmla="*/ 1181 w 1300"/>
                  <a:gd name="T11" fmla="*/ 710 h 1423"/>
                  <a:gd name="T12" fmla="*/ 1187 w 1300"/>
                  <a:gd name="T13" fmla="*/ 623 h 1423"/>
                  <a:gd name="T14" fmla="*/ 1173 w 1300"/>
                  <a:gd name="T15" fmla="*/ 521 h 1423"/>
                  <a:gd name="T16" fmla="*/ 1127 w 1300"/>
                  <a:gd name="T17" fmla="*/ 401 h 1423"/>
                  <a:gd name="T18" fmla="*/ 1058 w 1300"/>
                  <a:gd name="T19" fmla="*/ 303 h 1423"/>
                  <a:gd name="T20" fmla="*/ 991 w 1300"/>
                  <a:gd name="T21" fmla="*/ 236 h 1423"/>
                  <a:gd name="T22" fmla="*/ 888 w 1300"/>
                  <a:gd name="T23" fmla="*/ 168 h 1423"/>
                  <a:gd name="T24" fmla="*/ 761 w 1300"/>
                  <a:gd name="T25" fmla="*/ 125 h 1423"/>
                  <a:gd name="T26" fmla="*/ 617 w 1300"/>
                  <a:gd name="T27" fmla="*/ 114 h 1423"/>
                  <a:gd name="T28" fmla="*/ 516 w 1300"/>
                  <a:gd name="T29" fmla="*/ 129 h 1423"/>
                  <a:gd name="T30" fmla="*/ 400 w 1300"/>
                  <a:gd name="T31" fmla="*/ 174 h 1423"/>
                  <a:gd name="T32" fmla="*/ 297 w 1300"/>
                  <a:gd name="T33" fmla="*/ 243 h 1423"/>
                  <a:gd name="T34" fmla="*/ 213 w 1300"/>
                  <a:gd name="T35" fmla="*/ 333 h 1423"/>
                  <a:gd name="T36" fmla="*/ 152 w 1300"/>
                  <a:gd name="T37" fmla="*/ 442 h 1423"/>
                  <a:gd name="T38" fmla="*/ 118 w 1300"/>
                  <a:gd name="T39" fmla="*/ 568 h 1423"/>
                  <a:gd name="T40" fmla="*/ 113 w 1300"/>
                  <a:gd name="T41" fmla="*/ 681 h 1423"/>
                  <a:gd name="T42" fmla="*/ 150 w 1300"/>
                  <a:gd name="T43" fmla="*/ 819 h 1423"/>
                  <a:gd name="T44" fmla="*/ 233 w 1300"/>
                  <a:gd name="T45" fmla="*/ 960 h 1423"/>
                  <a:gd name="T46" fmla="*/ 339 w 1300"/>
                  <a:gd name="T47" fmla="*/ 1124 h 1423"/>
                  <a:gd name="T48" fmla="*/ 385 w 1300"/>
                  <a:gd name="T49" fmla="*/ 1233 h 1423"/>
                  <a:gd name="T50" fmla="*/ 412 w 1300"/>
                  <a:gd name="T51" fmla="*/ 1362 h 1423"/>
                  <a:gd name="T52" fmla="*/ 302 w 1300"/>
                  <a:gd name="T53" fmla="*/ 1423 h 1423"/>
                  <a:gd name="T54" fmla="*/ 286 w 1300"/>
                  <a:gd name="T55" fmla="*/ 1288 h 1423"/>
                  <a:gd name="T56" fmla="*/ 241 w 1300"/>
                  <a:gd name="T57" fmla="*/ 1175 h 1423"/>
                  <a:gd name="T58" fmla="*/ 137 w 1300"/>
                  <a:gd name="T59" fmla="*/ 1015 h 1423"/>
                  <a:gd name="T60" fmla="*/ 51 w 1300"/>
                  <a:gd name="T61" fmla="*/ 873 h 1423"/>
                  <a:gd name="T62" fmla="*/ 11 w 1300"/>
                  <a:gd name="T63" fmla="*/ 756 h 1423"/>
                  <a:gd name="T64" fmla="*/ 0 w 1300"/>
                  <a:gd name="T65" fmla="*/ 627 h 1423"/>
                  <a:gd name="T66" fmla="*/ 28 w 1300"/>
                  <a:gd name="T67" fmla="*/ 455 h 1423"/>
                  <a:gd name="T68" fmla="*/ 94 w 1300"/>
                  <a:gd name="T69" fmla="*/ 312 h 1423"/>
                  <a:gd name="T70" fmla="*/ 165 w 1300"/>
                  <a:gd name="T71" fmla="*/ 217 h 1423"/>
                  <a:gd name="T72" fmla="*/ 275 w 1300"/>
                  <a:gd name="T73" fmla="*/ 118 h 1423"/>
                  <a:gd name="T74" fmla="*/ 414 w 1300"/>
                  <a:gd name="T75" fmla="*/ 44 h 1423"/>
                  <a:gd name="T76" fmla="*/ 578 w 1300"/>
                  <a:gd name="T77" fmla="*/ 4 h 1423"/>
                  <a:gd name="T78" fmla="*/ 732 w 1300"/>
                  <a:gd name="T79" fmla="*/ 4 h 1423"/>
                  <a:gd name="T80" fmla="*/ 903 w 1300"/>
                  <a:gd name="T81" fmla="*/ 51 h 1423"/>
                  <a:gd name="T82" fmla="*/ 1041 w 1300"/>
                  <a:gd name="T83" fmla="*/ 133 h 1423"/>
                  <a:gd name="T84" fmla="*/ 1128 w 1300"/>
                  <a:gd name="T85" fmla="*/ 212 h 1423"/>
                  <a:gd name="T86" fmla="*/ 1220 w 1300"/>
                  <a:gd name="T87" fmla="*/ 339 h 1423"/>
                  <a:gd name="T88" fmla="*/ 1283 w 1300"/>
                  <a:gd name="T89" fmla="*/ 497 h 1423"/>
                  <a:gd name="T90" fmla="*/ 1299 w 1300"/>
                  <a:gd name="T91" fmla="*/ 686 h 1423"/>
                  <a:gd name="T92" fmla="*/ 1281 w 1300"/>
                  <a:gd name="T93" fmla="*/ 788 h 1423"/>
                  <a:gd name="T94" fmla="*/ 1232 w 1300"/>
                  <a:gd name="T95" fmla="*/ 901 h 1423"/>
                  <a:gd name="T96" fmla="*/ 1115 w 1300"/>
                  <a:gd name="T97" fmla="*/ 1081 h 1423"/>
                  <a:gd name="T98" fmla="*/ 1045 w 1300"/>
                  <a:gd name="T99" fmla="*/ 1210 h 1423"/>
                  <a:gd name="T100" fmla="*/ 1011 w 1300"/>
                  <a:gd name="T101" fmla="*/ 1335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00" h="1423">
                    <a:moveTo>
                      <a:pt x="1005" y="1423"/>
                    </a:moveTo>
                    <a:lnTo>
                      <a:pt x="1005" y="1423"/>
                    </a:lnTo>
                    <a:lnTo>
                      <a:pt x="896" y="1423"/>
                    </a:lnTo>
                    <a:lnTo>
                      <a:pt x="896" y="1423"/>
                    </a:lnTo>
                    <a:lnTo>
                      <a:pt x="896" y="1391"/>
                    </a:lnTo>
                    <a:lnTo>
                      <a:pt x="898" y="1362"/>
                    </a:lnTo>
                    <a:lnTo>
                      <a:pt x="900" y="1333"/>
                    </a:lnTo>
                    <a:lnTo>
                      <a:pt x="904" y="1306"/>
                    </a:lnTo>
                    <a:lnTo>
                      <a:pt x="909" y="1279"/>
                    </a:lnTo>
                    <a:lnTo>
                      <a:pt x="915" y="1254"/>
                    </a:lnTo>
                    <a:lnTo>
                      <a:pt x="921" y="1230"/>
                    </a:lnTo>
                    <a:lnTo>
                      <a:pt x="929" y="1206"/>
                    </a:lnTo>
                    <a:lnTo>
                      <a:pt x="936" y="1183"/>
                    </a:lnTo>
                    <a:lnTo>
                      <a:pt x="945" y="1161"/>
                    </a:lnTo>
                    <a:lnTo>
                      <a:pt x="954" y="1139"/>
                    </a:lnTo>
                    <a:lnTo>
                      <a:pt x="964" y="1118"/>
                    </a:lnTo>
                    <a:lnTo>
                      <a:pt x="986" y="1077"/>
                    </a:lnTo>
                    <a:lnTo>
                      <a:pt x="1010" y="1039"/>
                    </a:lnTo>
                    <a:lnTo>
                      <a:pt x="1010" y="1039"/>
                    </a:lnTo>
                    <a:lnTo>
                      <a:pt x="1024" y="1015"/>
                    </a:lnTo>
                    <a:lnTo>
                      <a:pt x="1040" y="991"/>
                    </a:lnTo>
                    <a:lnTo>
                      <a:pt x="1071" y="946"/>
                    </a:lnTo>
                    <a:lnTo>
                      <a:pt x="1102" y="900"/>
                    </a:lnTo>
                    <a:lnTo>
                      <a:pt x="1118" y="876"/>
                    </a:lnTo>
                    <a:lnTo>
                      <a:pt x="1132" y="851"/>
                    </a:lnTo>
                    <a:lnTo>
                      <a:pt x="1145" y="825"/>
                    </a:lnTo>
                    <a:lnTo>
                      <a:pt x="1156" y="798"/>
                    </a:lnTo>
                    <a:lnTo>
                      <a:pt x="1167" y="770"/>
                    </a:lnTo>
                    <a:lnTo>
                      <a:pt x="1175" y="741"/>
                    </a:lnTo>
                    <a:lnTo>
                      <a:pt x="1181" y="710"/>
                    </a:lnTo>
                    <a:lnTo>
                      <a:pt x="1183" y="694"/>
                    </a:lnTo>
                    <a:lnTo>
                      <a:pt x="1186" y="677"/>
                    </a:lnTo>
                    <a:lnTo>
                      <a:pt x="1187" y="660"/>
                    </a:lnTo>
                    <a:lnTo>
                      <a:pt x="1187" y="642"/>
                    </a:lnTo>
                    <a:lnTo>
                      <a:pt x="1187" y="623"/>
                    </a:lnTo>
                    <a:lnTo>
                      <a:pt x="1186" y="604"/>
                    </a:lnTo>
                    <a:lnTo>
                      <a:pt x="1186" y="604"/>
                    </a:lnTo>
                    <a:lnTo>
                      <a:pt x="1182" y="576"/>
                    </a:lnTo>
                    <a:lnTo>
                      <a:pt x="1179" y="548"/>
                    </a:lnTo>
                    <a:lnTo>
                      <a:pt x="1173" y="521"/>
                    </a:lnTo>
                    <a:lnTo>
                      <a:pt x="1166" y="495"/>
                    </a:lnTo>
                    <a:lnTo>
                      <a:pt x="1157" y="470"/>
                    </a:lnTo>
                    <a:lnTo>
                      <a:pt x="1149" y="447"/>
                    </a:lnTo>
                    <a:lnTo>
                      <a:pt x="1138" y="424"/>
                    </a:lnTo>
                    <a:lnTo>
                      <a:pt x="1127" y="401"/>
                    </a:lnTo>
                    <a:lnTo>
                      <a:pt x="1114" y="381"/>
                    </a:lnTo>
                    <a:lnTo>
                      <a:pt x="1101" y="360"/>
                    </a:lnTo>
                    <a:lnTo>
                      <a:pt x="1087" y="340"/>
                    </a:lnTo>
                    <a:lnTo>
                      <a:pt x="1073" y="321"/>
                    </a:lnTo>
                    <a:lnTo>
                      <a:pt x="1058" y="303"/>
                    </a:lnTo>
                    <a:lnTo>
                      <a:pt x="1042" y="285"/>
                    </a:lnTo>
                    <a:lnTo>
                      <a:pt x="1026" y="269"/>
                    </a:lnTo>
                    <a:lnTo>
                      <a:pt x="1010" y="251"/>
                    </a:lnTo>
                    <a:lnTo>
                      <a:pt x="1010" y="251"/>
                    </a:lnTo>
                    <a:lnTo>
                      <a:pt x="991" y="236"/>
                    </a:lnTo>
                    <a:lnTo>
                      <a:pt x="973" y="221"/>
                    </a:lnTo>
                    <a:lnTo>
                      <a:pt x="953" y="207"/>
                    </a:lnTo>
                    <a:lnTo>
                      <a:pt x="933" y="193"/>
                    </a:lnTo>
                    <a:lnTo>
                      <a:pt x="911" y="180"/>
                    </a:lnTo>
                    <a:lnTo>
                      <a:pt x="888" y="168"/>
                    </a:lnTo>
                    <a:lnTo>
                      <a:pt x="865" y="157"/>
                    </a:lnTo>
                    <a:lnTo>
                      <a:pt x="840" y="148"/>
                    </a:lnTo>
                    <a:lnTo>
                      <a:pt x="814" y="139"/>
                    </a:lnTo>
                    <a:lnTo>
                      <a:pt x="788" y="131"/>
                    </a:lnTo>
                    <a:lnTo>
                      <a:pt x="761" y="125"/>
                    </a:lnTo>
                    <a:lnTo>
                      <a:pt x="733" y="120"/>
                    </a:lnTo>
                    <a:lnTo>
                      <a:pt x="705" y="116"/>
                    </a:lnTo>
                    <a:lnTo>
                      <a:pt x="677" y="113"/>
                    </a:lnTo>
                    <a:lnTo>
                      <a:pt x="647" y="113"/>
                    </a:lnTo>
                    <a:lnTo>
                      <a:pt x="617" y="114"/>
                    </a:lnTo>
                    <a:lnTo>
                      <a:pt x="617" y="114"/>
                    </a:lnTo>
                    <a:lnTo>
                      <a:pt x="592" y="116"/>
                    </a:lnTo>
                    <a:lnTo>
                      <a:pt x="566" y="120"/>
                    </a:lnTo>
                    <a:lnTo>
                      <a:pt x="541" y="124"/>
                    </a:lnTo>
                    <a:lnTo>
                      <a:pt x="516" y="129"/>
                    </a:lnTo>
                    <a:lnTo>
                      <a:pt x="492" y="136"/>
                    </a:lnTo>
                    <a:lnTo>
                      <a:pt x="469" y="145"/>
                    </a:lnTo>
                    <a:lnTo>
                      <a:pt x="445" y="153"/>
                    </a:lnTo>
                    <a:lnTo>
                      <a:pt x="422" y="163"/>
                    </a:lnTo>
                    <a:lnTo>
                      <a:pt x="400" y="174"/>
                    </a:lnTo>
                    <a:lnTo>
                      <a:pt x="378" y="186"/>
                    </a:lnTo>
                    <a:lnTo>
                      <a:pt x="356" y="198"/>
                    </a:lnTo>
                    <a:lnTo>
                      <a:pt x="336" y="212"/>
                    </a:lnTo>
                    <a:lnTo>
                      <a:pt x="316" y="227"/>
                    </a:lnTo>
                    <a:lnTo>
                      <a:pt x="297" y="243"/>
                    </a:lnTo>
                    <a:lnTo>
                      <a:pt x="279" y="259"/>
                    </a:lnTo>
                    <a:lnTo>
                      <a:pt x="261" y="276"/>
                    </a:lnTo>
                    <a:lnTo>
                      <a:pt x="244" y="294"/>
                    </a:lnTo>
                    <a:lnTo>
                      <a:pt x="228" y="313"/>
                    </a:lnTo>
                    <a:lnTo>
                      <a:pt x="213" y="333"/>
                    </a:lnTo>
                    <a:lnTo>
                      <a:pt x="199" y="354"/>
                    </a:lnTo>
                    <a:lnTo>
                      <a:pt x="186" y="374"/>
                    </a:lnTo>
                    <a:lnTo>
                      <a:pt x="174" y="397"/>
                    </a:lnTo>
                    <a:lnTo>
                      <a:pt x="162" y="420"/>
                    </a:lnTo>
                    <a:lnTo>
                      <a:pt x="152" y="442"/>
                    </a:lnTo>
                    <a:lnTo>
                      <a:pt x="143" y="467"/>
                    </a:lnTo>
                    <a:lnTo>
                      <a:pt x="135" y="491"/>
                    </a:lnTo>
                    <a:lnTo>
                      <a:pt x="128" y="517"/>
                    </a:lnTo>
                    <a:lnTo>
                      <a:pt x="122" y="543"/>
                    </a:lnTo>
                    <a:lnTo>
                      <a:pt x="118" y="568"/>
                    </a:lnTo>
                    <a:lnTo>
                      <a:pt x="114" y="595"/>
                    </a:lnTo>
                    <a:lnTo>
                      <a:pt x="112" y="622"/>
                    </a:lnTo>
                    <a:lnTo>
                      <a:pt x="112" y="650"/>
                    </a:lnTo>
                    <a:lnTo>
                      <a:pt x="112" y="650"/>
                    </a:lnTo>
                    <a:lnTo>
                      <a:pt x="113" y="681"/>
                    </a:lnTo>
                    <a:lnTo>
                      <a:pt x="117" y="710"/>
                    </a:lnTo>
                    <a:lnTo>
                      <a:pt x="122" y="738"/>
                    </a:lnTo>
                    <a:lnTo>
                      <a:pt x="130" y="766"/>
                    </a:lnTo>
                    <a:lnTo>
                      <a:pt x="139" y="793"/>
                    </a:lnTo>
                    <a:lnTo>
                      <a:pt x="150" y="819"/>
                    </a:lnTo>
                    <a:lnTo>
                      <a:pt x="162" y="843"/>
                    </a:lnTo>
                    <a:lnTo>
                      <a:pt x="175" y="868"/>
                    </a:lnTo>
                    <a:lnTo>
                      <a:pt x="189" y="892"/>
                    </a:lnTo>
                    <a:lnTo>
                      <a:pt x="203" y="915"/>
                    </a:lnTo>
                    <a:lnTo>
                      <a:pt x="233" y="960"/>
                    </a:lnTo>
                    <a:lnTo>
                      <a:pt x="263" y="1003"/>
                    </a:lnTo>
                    <a:lnTo>
                      <a:pt x="293" y="1045"/>
                    </a:lnTo>
                    <a:lnTo>
                      <a:pt x="293" y="1045"/>
                    </a:lnTo>
                    <a:lnTo>
                      <a:pt x="316" y="1084"/>
                    </a:lnTo>
                    <a:lnTo>
                      <a:pt x="339" y="1124"/>
                    </a:lnTo>
                    <a:lnTo>
                      <a:pt x="350" y="1144"/>
                    </a:lnTo>
                    <a:lnTo>
                      <a:pt x="360" y="1166"/>
                    </a:lnTo>
                    <a:lnTo>
                      <a:pt x="369" y="1188"/>
                    </a:lnTo>
                    <a:lnTo>
                      <a:pt x="378" y="1209"/>
                    </a:lnTo>
                    <a:lnTo>
                      <a:pt x="385" y="1233"/>
                    </a:lnTo>
                    <a:lnTo>
                      <a:pt x="393" y="1257"/>
                    </a:lnTo>
                    <a:lnTo>
                      <a:pt x="400" y="1281"/>
                    </a:lnTo>
                    <a:lnTo>
                      <a:pt x="405" y="1307"/>
                    </a:lnTo>
                    <a:lnTo>
                      <a:pt x="409" y="1334"/>
                    </a:lnTo>
                    <a:lnTo>
                      <a:pt x="412" y="1362"/>
                    </a:lnTo>
                    <a:lnTo>
                      <a:pt x="415" y="1392"/>
                    </a:lnTo>
                    <a:lnTo>
                      <a:pt x="416" y="1423"/>
                    </a:lnTo>
                    <a:lnTo>
                      <a:pt x="416" y="1423"/>
                    </a:lnTo>
                    <a:lnTo>
                      <a:pt x="302" y="1423"/>
                    </a:lnTo>
                    <a:lnTo>
                      <a:pt x="302" y="1423"/>
                    </a:lnTo>
                    <a:lnTo>
                      <a:pt x="302" y="1394"/>
                    </a:lnTo>
                    <a:lnTo>
                      <a:pt x="300" y="1365"/>
                    </a:lnTo>
                    <a:lnTo>
                      <a:pt x="297" y="1339"/>
                    </a:lnTo>
                    <a:lnTo>
                      <a:pt x="293" y="1313"/>
                    </a:lnTo>
                    <a:lnTo>
                      <a:pt x="286" y="1288"/>
                    </a:lnTo>
                    <a:lnTo>
                      <a:pt x="280" y="1264"/>
                    </a:lnTo>
                    <a:lnTo>
                      <a:pt x="271" y="1240"/>
                    </a:lnTo>
                    <a:lnTo>
                      <a:pt x="261" y="1218"/>
                    </a:lnTo>
                    <a:lnTo>
                      <a:pt x="252" y="1196"/>
                    </a:lnTo>
                    <a:lnTo>
                      <a:pt x="241" y="1175"/>
                    </a:lnTo>
                    <a:lnTo>
                      <a:pt x="229" y="1154"/>
                    </a:lnTo>
                    <a:lnTo>
                      <a:pt x="217" y="1133"/>
                    </a:lnTo>
                    <a:lnTo>
                      <a:pt x="191" y="1093"/>
                    </a:lnTo>
                    <a:lnTo>
                      <a:pt x="164" y="1054"/>
                    </a:lnTo>
                    <a:lnTo>
                      <a:pt x="137" y="1015"/>
                    </a:lnTo>
                    <a:lnTo>
                      <a:pt x="110" y="976"/>
                    </a:lnTo>
                    <a:lnTo>
                      <a:pt x="84" y="936"/>
                    </a:lnTo>
                    <a:lnTo>
                      <a:pt x="72" y="916"/>
                    </a:lnTo>
                    <a:lnTo>
                      <a:pt x="62" y="894"/>
                    </a:lnTo>
                    <a:lnTo>
                      <a:pt x="51" y="873"/>
                    </a:lnTo>
                    <a:lnTo>
                      <a:pt x="40" y="851"/>
                    </a:lnTo>
                    <a:lnTo>
                      <a:pt x="31" y="828"/>
                    </a:lnTo>
                    <a:lnTo>
                      <a:pt x="23" y="805"/>
                    </a:lnTo>
                    <a:lnTo>
                      <a:pt x="16" y="781"/>
                    </a:lnTo>
                    <a:lnTo>
                      <a:pt x="11" y="756"/>
                    </a:lnTo>
                    <a:lnTo>
                      <a:pt x="5" y="730"/>
                    </a:lnTo>
                    <a:lnTo>
                      <a:pt x="2" y="703"/>
                    </a:lnTo>
                    <a:lnTo>
                      <a:pt x="2" y="703"/>
                    </a:lnTo>
                    <a:lnTo>
                      <a:pt x="0" y="664"/>
                    </a:lnTo>
                    <a:lnTo>
                      <a:pt x="0" y="627"/>
                    </a:lnTo>
                    <a:lnTo>
                      <a:pt x="2" y="590"/>
                    </a:lnTo>
                    <a:lnTo>
                      <a:pt x="5" y="555"/>
                    </a:lnTo>
                    <a:lnTo>
                      <a:pt x="12" y="521"/>
                    </a:lnTo>
                    <a:lnTo>
                      <a:pt x="19" y="488"/>
                    </a:lnTo>
                    <a:lnTo>
                      <a:pt x="28" y="455"/>
                    </a:lnTo>
                    <a:lnTo>
                      <a:pt x="39" y="424"/>
                    </a:lnTo>
                    <a:lnTo>
                      <a:pt x="51" y="395"/>
                    </a:lnTo>
                    <a:lnTo>
                      <a:pt x="64" y="366"/>
                    </a:lnTo>
                    <a:lnTo>
                      <a:pt x="79" y="338"/>
                    </a:lnTo>
                    <a:lnTo>
                      <a:pt x="94" y="312"/>
                    </a:lnTo>
                    <a:lnTo>
                      <a:pt x="110" y="286"/>
                    </a:lnTo>
                    <a:lnTo>
                      <a:pt x="128" y="262"/>
                    </a:lnTo>
                    <a:lnTo>
                      <a:pt x="146" y="238"/>
                    </a:lnTo>
                    <a:lnTo>
                      <a:pt x="165" y="217"/>
                    </a:lnTo>
                    <a:lnTo>
                      <a:pt x="165" y="217"/>
                    </a:lnTo>
                    <a:lnTo>
                      <a:pt x="185" y="195"/>
                    </a:lnTo>
                    <a:lnTo>
                      <a:pt x="206" y="175"/>
                    </a:lnTo>
                    <a:lnTo>
                      <a:pt x="228" y="155"/>
                    </a:lnTo>
                    <a:lnTo>
                      <a:pt x="252" y="136"/>
                    </a:lnTo>
                    <a:lnTo>
                      <a:pt x="275" y="118"/>
                    </a:lnTo>
                    <a:lnTo>
                      <a:pt x="301" y="101"/>
                    </a:lnTo>
                    <a:lnTo>
                      <a:pt x="327" y="85"/>
                    </a:lnTo>
                    <a:lnTo>
                      <a:pt x="355" y="70"/>
                    </a:lnTo>
                    <a:lnTo>
                      <a:pt x="383" y="57"/>
                    </a:lnTo>
                    <a:lnTo>
                      <a:pt x="414" y="44"/>
                    </a:lnTo>
                    <a:lnTo>
                      <a:pt x="444" y="33"/>
                    </a:lnTo>
                    <a:lnTo>
                      <a:pt x="476" y="24"/>
                    </a:lnTo>
                    <a:lnTo>
                      <a:pt x="509" y="16"/>
                    </a:lnTo>
                    <a:lnTo>
                      <a:pt x="543" y="10"/>
                    </a:lnTo>
                    <a:lnTo>
                      <a:pt x="578" y="4"/>
                    </a:lnTo>
                    <a:lnTo>
                      <a:pt x="613" y="1"/>
                    </a:lnTo>
                    <a:lnTo>
                      <a:pt x="613" y="1"/>
                    </a:lnTo>
                    <a:lnTo>
                      <a:pt x="654" y="0"/>
                    </a:lnTo>
                    <a:lnTo>
                      <a:pt x="694" y="1"/>
                    </a:lnTo>
                    <a:lnTo>
                      <a:pt x="732" y="4"/>
                    </a:lnTo>
                    <a:lnTo>
                      <a:pt x="769" y="10"/>
                    </a:lnTo>
                    <a:lnTo>
                      <a:pt x="804" y="17"/>
                    </a:lnTo>
                    <a:lnTo>
                      <a:pt x="839" y="27"/>
                    </a:lnTo>
                    <a:lnTo>
                      <a:pt x="871" y="38"/>
                    </a:lnTo>
                    <a:lnTo>
                      <a:pt x="903" y="51"/>
                    </a:lnTo>
                    <a:lnTo>
                      <a:pt x="933" y="65"/>
                    </a:lnTo>
                    <a:lnTo>
                      <a:pt x="962" y="80"/>
                    </a:lnTo>
                    <a:lnTo>
                      <a:pt x="990" y="96"/>
                    </a:lnTo>
                    <a:lnTo>
                      <a:pt x="1016" y="114"/>
                    </a:lnTo>
                    <a:lnTo>
                      <a:pt x="1041" y="133"/>
                    </a:lnTo>
                    <a:lnTo>
                      <a:pt x="1065" y="152"/>
                    </a:lnTo>
                    <a:lnTo>
                      <a:pt x="1087" y="171"/>
                    </a:lnTo>
                    <a:lnTo>
                      <a:pt x="1108" y="192"/>
                    </a:lnTo>
                    <a:lnTo>
                      <a:pt x="1108" y="192"/>
                    </a:lnTo>
                    <a:lnTo>
                      <a:pt x="1128" y="212"/>
                    </a:lnTo>
                    <a:lnTo>
                      <a:pt x="1148" y="235"/>
                    </a:lnTo>
                    <a:lnTo>
                      <a:pt x="1167" y="259"/>
                    </a:lnTo>
                    <a:lnTo>
                      <a:pt x="1186" y="285"/>
                    </a:lnTo>
                    <a:lnTo>
                      <a:pt x="1204" y="311"/>
                    </a:lnTo>
                    <a:lnTo>
                      <a:pt x="1220" y="339"/>
                    </a:lnTo>
                    <a:lnTo>
                      <a:pt x="1235" y="368"/>
                    </a:lnTo>
                    <a:lnTo>
                      <a:pt x="1249" y="398"/>
                    </a:lnTo>
                    <a:lnTo>
                      <a:pt x="1262" y="430"/>
                    </a:lnTo>
                    <a:lnTo>
                      <a:pt x="1273" y="463"/>
                    </a:lnTo>
                    <a:lnTo>
                      <a:pt x="1283" y="497"/>
                    </a:lnTo>
                    <a:lnTo>
                      <a:pt x="1290" y="533"/>
                    </a:lnTo>
                    <a:lnTo>
                      <a:pt x="1296" y="569"/>
                    </a:lnTo>
                    <a:lnTo>
                      <a:pt x="1299" y="607"/>
                    </a:lnTo>
                    <a:lnTo>
                      <a:pt x="1300" y="646"/>
                    </a:lnTo>
                    <a:lnTo>
                      <a:pt x="1299" y="686"/>
                    </a:lnTo>
                    <a:lnTo>
                      <a:pt x="1299" y="686"/>
                    </a:lnTo>
                    <a:lnTo>
                      <a:pt x="1296" y="713"/>
                    </a:lnTo>
                    <a:lnTo>
                      <a:pt x="1292" y="739"/>
                    </a:lnTo>
                    <a:lnTo>
                      <a:pt x="1287" y="765"/>
                    </a:lnTo>
                    <a:lnTo>
                      <a:pt x="1281" y="788"/>
                    </a:lnTo>
                    <a:lnTo>
                      <a:pt x="1272" y="812"/>
                    </a:lnTo>
                    <a:lnTo>
                      <a:pt x="1263" y="835"/>
                    </a:lnTo>
                    <a:lnTo>
                      <a:pt x="1254" y="857"/>
                    </a:lnTo>
                    <a:lnTo>
                      <a:pt x="1244" y="879"/>
                    </a:lnTo>
                    <a:lnTo>
                      <a:pt x="1232" y="901"/>
                    </a:lnTo>
                    <a:lnTo>
                      <a:pt x="1220" y="921"/>
                    </a:lnTo>
                    <a:lnTo>
                      <a:pt x="1195" y="961"/>
                    </a:lnTo>
                    <a:lnTo>
                      <a:pt x="1169" y="1001"/>
                    </a:lnTo>
                    <a:lnTo>
                      <a:pt x="1142" y="1041"/>
                    </a:lnTo>
                    <a:lnTo>
                      <a:pt x="1115" y="1081"/>
                    </a:lnTo>
                    <a:lnTo>
                      <a:pt x="1091" y="1122"/>
                    </a:lnTo>
                    <a:lnTo>
                      <a:pt x="1078" y="1143"/>
                    </a:lnTo>
                    <a:lnTo>
                      <a:pt x="1067" y="1165"/>
                    </a:lnTo>
                    <a:lnTo>
                      <a:pt x="1056" y="1186"/>
                    </a:lnTo>
                    <a:lnTo>
                      <a:pt x="1045" y="1210"/>
                    </a:lnTo>
                    <a:lnTo>
                      <a:pt x="1037" y="1233"/>
                    </a:lnTo>
                    <a:lnTo>
                      <a:pt x="1028" y="1258"/>
                    </a:lnTo>
                    <a:lnTo>
                      <a:pt x="1021" y="1282"/>
                    </a:lnTo>
                    <a:lnTo>
                      <a:pt x="1015" y="1308"/>
                    </a:lnTo>
                    <a:lnTo>
                      <a:pt x="1011" y="1335"/>
                    </a:lnTo>
                    <a:lnTo>
                      <a:pt x="1007" y="1363"/>
                    </a:lnTo>
                    <a:lnTo>
                      <a:pt x="1005" y="1392"/>
                    </a:lnTo>
                    <a:lnTo>
                      <a:pt x="1005" y="1423"/>
                    </a:lnTo>
                    <a:lnTo>
                      <a:pt x="1005" y="14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36"/>
              <p:cNvSpPr>
                <a:spLocks/>
              </p:cNvSpPr>
              <p:nvPr/>
            </p:nvSpPr>
            <p:spPr bwMode="auto">
              <a:xfrm>
                <a:off x="2093" y="3058"/>
                <a:ext cx="65" cy="64"/>
              </a:xfrm>
              <a:custGeom>
                <a:avLst/>
                <a:gdLst>
                  <a:gd name="T0" fmla="*/ 105 w 262"/>
                  <a:gd name="T1" fmla="*/ 2 h 255"/>
                  <a:gd name="T2" fmla="*/ 140 w 262"/>
                  <a:gd name="T3" fmla="*/ 0 h 255"/>
                  <a:gd name="T4" fmla="*/ 171 w 262"/>
                  <a:gd name="T5" fmla="*/ 5 h 255"/>
                  <a:gd name="T6" fmla="*/ 198 w 262"/>
                  <a:gd name="T7" fmla="*/ 16 h 255"/>
                  <a:gd name="T8" fmla="*/ 222 w 262"/>
                  <a:gd name="T9" fmla="*/ 33 h 255"/>
                  <a:gd name="T10" fmla="*/ 240 w 262"/>
                  <a:gd name="T11" fmla="*/ 56 h 255"/>
                  <a:gd name="T12" fmla="*/ 253 w 262"/>
                  <a:gd name="T13" fmla="*/ 82 h 255"/>
                  <a:gd name="T14" fmla="*/ 261 w 262"/>
                  <a:gd name="T15" fmla="*/ 112 h 255"/>
                  <a:gd name="T16" fmla="*/ 261 w 262"/>
                  <a:gd name="T17" fmla="*/ 143 h 255"/>
                  <a:gd name="T18" fmla="*/ 258 w 262"/>
                  <a:gd name="T19" fmla="*/ 156 h 255"/>
                  <a:gd name="T20" fmla="*/ 251 w 262"/>
                  <a:gd name="T21" fmla="*/ 181 h 255"/>
                  <a:gd name="T22" fmla="*/ 240 w 262"/>
                  <a:gd name="T23" fmla="*/ 201 h 255"/>
                  <a:gd name="T24" fmla="*/ 226 w 262"/>
                  <a:gd name="T25" fmla="*/ 219 h 255"/>
                  <a:gd name="T26" fmla="*/ 209 w 262"/>
                  <a:gd name="T27" fmla="*/ 233 h 255"/>
                  <a:gd name="T28" fmla="*/ 189 w 262"/>
                  <a:gd name="T29" fmla="*/ 243 h 255"/>
                  <a:gd name="T30" fmla="*/ 168 w 262"/>
                  <a:gd name="T31" fmla="*/ 250 h 255"/>
                  <a:gd name="T32" fmla="*/ 146 w 262"/>
                  <a:gd name="T33" fmla="*/ 254 h 255"/>
                  <a:gd name="T34" fmla="*/ 123 w 262"/>
                  <a:gd name="T35" fmla="*/ 255 h 255"/>
                  <a:gd name="T36" fmla="*/ 102 w 262"/>
                  <a:gd name="T37" fmla="*/ 253 h 255"/>
                  <a:gd name="T38" fmla="*/ 80 w 262"/>
                  <a:gd name="T39" fmla="*/ 247 h 255"/>
                  <a:gd name="T40" fmla="*/ 61 w 262"/>
                  <a:gd name="T41" fmla="*/ 238 h 255"/>
                  <a:gd name="T42" fmla="*/ 42 w 262"/>
                  <a:gd name="T43" fmla="*/ 226 h 255"/>
                  <a:gd name="T44" fmla="*/ 27 w 262"/>
                  <a:gd name="T45" fmla="*/ 210 h 255"/>
                  <a:gd name="T46" fmla="*/ 14 w 262"/>
                  <a:gd name="T47" fmla="*/ 192 h 255"/>
                  <a:gd name="T48" fmla="*/ 6 w 262"/>
                  <a:gd name="T49" fmla="*/ 169 h 255"/>
                  <a:gd name="T50" fmla="*/ 3 w 262"/>
                  <a:gd name="T51" fmla="*/ 157 h 255"/>
                  <a:gd name="T52" fmla="*/ 0 w 262"/>
                  <a:gd name="T53" fmla="*/ 127 h 255"/>
                  <a:gd name="T54" fmla="*/ 3 w 262"/>
                  <a:gd name="T55" fmla="*/ 99 h 255"/>
                  <a:gd name="T56" fmla="*/ 11 w 262"/>
                  <a:gd name="T57" fmla="*/ 74 h 255"/>
                  <a:gd name="T58" fmla="*/ 24 w 262"/>
                  <a:gd name="T59" fmla="*/ 52 h 255"/>
                  <a:gd name="T60" fmla="*/ 40 w 262"/>
                  <a:gd name="T61" fmla="*/ 34 h 255"/>
                  <a:gd name="T62" fmla="*/ 60 w 262"/>
                  <a:gd name="T63" fmla="*/ 19 h 255"/>
                  <a:gd name="T64" fmla="*/ 81 w 262"/>
                  <a:gd name="T65" fmla="*/ 8 h 255"/>
                  <a:gd name="T66" fmla="*/ 105 w 262"/>
                  <a:gd name="T67" fmla="*/ 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" h="255">
                    <a:moveTo>
                      <a:pt x="105" y="2"/>
                    </a:moveTo>
                    <a:lnTo>
                      <a:pt x="105" y="2"/>
                    </a:lnTo>
                    <a:lnTo>
                      <a:pt x="122" y="0"/>
                    </a:lnTo>
                    <a:lnTo>
                      <a:pt x="140" y="0"/>
                    </a:lnTo>
                    <a:lnTo>
                      <a:pt x="155" y="1"/>
                    </a:lnTo>
                    <a:lnTo>
                      <a:pt x="171" y="5"/>
                    </a:lnTo>
                    <a:lnTo>
                      <a:pt x="185" y="9"/>
                    </a:lnTo>
                    <a:lnTo>
                      <a:pt x="198" y="16"/>
                    </a:lnTo>
                    <a:lnTo>
                      <a:pt x="211" y="24"/>
                    </a:lnTo>
                    <a:lnTo>
                      <a:pt x="222" y="33"/>
                    </a:lnTo>
                    <a:lnTo>
                      <a:pt x="231" y="44"/>
                    </a:lnTo>
                    <a:lnTo>
                      <a:pt x="240" y="56"/>
                    </a:lnTo>
                    <a:lnTo>
                      <a:pt x="248" y="69"/>
                    </a:lnTo>
                    <a:lnTo>
                      <a:pt x="253" y="82"/>
                    </a:lnTo>
                    <a:lnTo>
                      <a:pt x="257" y="97"/>
                    </a:lnTo>
                    <a:lnTo>
                      <a:pt x="261" y="112"/>
                    </a:lnTo>
                    <a:lnTo>
                      <a:pt x="262" y="127"/>
                    </a:lnTo>
                    <a:lnTo>
                      <a:pt x="261" y="143"/>
                    </a:lnTo>
                    <a:lnTo>
                      <a:pt x="261" y="143"/>
                    </a:lnTo>
                    <a:lnTo>
                      <a:pt x="258" y="156"/>
                    </a:lnTo>
                    <a:lnTo>
                      <a:pt x="255" y="169"/>
                    </a:lnTo>
                    <a:lnTo>
                      <a:pt x="251" y="181"/>
                    </a:lnTo>
                    <a:lnTo>
                      <a:pt x="247" y="191"/>
                    </a:lnTo>
                    <a:lnTo>
                      <a:pt x="240" y="201"/>
                    </a:lnTo>
                    <a:lnTo>
                      <a:pt x="234" y="210"/>
                    </a:lnTo>
                    <a:lnTo>
                      <a:pt x="226" y="219"/>
                    </a:lnTo>
                    <a:lnTo>
                      <a:pt x="217" y="226"/>
                    </a:lnTo>
                    <a:lnTo>
                      <a:pt x="209" y="233"/>
                    </a:lnTo>
                    <a:lnTo>
                      <a:pt x="199" y="238"/>
                    </a:lnTo>
                    <a:lnTo>
                      <a:pt x="189" y="243"/>
                    </a:lnTo>
                    <a:lnTo>
                      <a:pt x="179" y="247"/>
                    </a:lnTo>
                    <a:lnTo>
                      <a:pt x="168" y="250"/>
                    </a:lnTo>
                    <a:lnTo>
                      <a:pt x="157" y="253"/>
                    </a:lnTo>
                    <a:lnTo>
                      <a:pt x="146" y="254"/>
                    </a:lnTo>
                    <a:lnTo>
                      <a:pt x="135" y="255"/>
                    </a:lnTo>
                    <a:lnTo>
                      <a:pt x="123" y="255"/>
                    </a:lnTo>
                    <a:lnTo>
                      <a:pt x="113" y="254"/>
                    </a:lnTo>
                    <a:lnTo>
                      <a:pt x="102" y="253"/>
                    </a:lnTo>
                    <a:lnTo>
                      <a:pt x="91" y="250"/>
                    </a:lnTo>
                    <a:lnTo>
                      <a:pt x="80" y="247"/>
                    </a:lnTo>
                    <a:lnTo>
                      <a:pt x="71" y="243"/>
                    </a:lnTo>
                    <a:lnTo>
                      <a:pt x="61" y="238"/>
                    </a:lnTo>
                    <a:lnTo>
                      <a:pt x="51" y="233"/>
                    </a:lnTo>
                    <a:lnTo>
                      <a:pt x="42" y="226"/>
                    </a:lnTo>
                    <a:lnTo>
                      <a:pt x="34" y="219"/>
                    </a:lnTo>
                    <a:lnTo>
                      <a:pt x="27" y="210"/>
                    </a:lnTo>
                    <a:lnTo>
                      <a:pt x="20" y="201"/>
                    </a:lnTo>
                    <a:lnTo>
                      <a:pt x="14" y="192"/>
                    </a:lnTo>
                    <a:lnTo>
                      <a:pt x="9" y="181"/>
                    </a:lnTo>
                    <a:lnTo>
                      <a:pt x="6" y="169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142"/>
                    </a:lnTo>
                    <a:lnTo>
                      <a:pt x="0" y="127"/>
                    </a:lnTo>
                    <a:lnTo>
                      <a:pt x="0" y="113"/>
                    </a:lnTo>
                    <a:lnTo>
                      <a:pt x="3" y="99"/>
                    </a:lnTo>
                    <a:lnTo>
                      <a:pt x="7" y="86"/>
                    </a:lnTo>
                    <a:lnTo>
                      <a:pt x="11" y="74"/>
                    </a:lnTo>
                    <a:lnTo>
                      <a:pt x="17" y="63"/>
                    </a:lnTo>
                    <a:lnTo>
                      <a:pt x="24" y="52"/>
                    </a:lnTo>
                    <a:lnTo>
                      <a:pt x="32" y="43"/>
                    </a:lnTo>
                    <a:lnTo>
                      <a:pt x="40" y="34"/>
                    </a:lnTo>
                    <a:lnTo>
                      <a:pt x="49" y="27"/>
                    </a:lnTo>
                    <a:lnTo>
                      <a:pt x="60" y="19"/>
                    </a:lnTo>
                    <a:lnTo>
                      <a:pt x="71" y="14"/>
                    </a:lnTo>
                    <a:lnTo>
                      <a:pt x="81" y="8"/>
                    </a:lnTo>
                    <a:lnTo>
                      <a:pt x="93" y="5"/>
                    </a:lnTo>
                    <a:lnTo>
                      <a:pt x="105" y="2"/>
                    </a:lnTo>
                    <a:lnTo>
                      <a:pt x="10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37"/>
              <p:cNvSpPr>
                <a:spLocks/>
              </p:cNvSpPr>
              <p:nvPr/>
            </p:nvSpPr>
            <p:spPr bwMode="auto">
              <a:xfrm>
                <a:off x="2066" y="3117"/>
                <a:ext cx="118" cy="213"/>
              </a:xfrm>
              <a:custGeom>
                <a:avLst/>
                <a:gdLst>
                  <a:gd name="T0" fmla="*/ 309 w 471"/>
                  <a:gd name="T1" fmla="*/ 0 h 850"/>
                  <a:gd name="T2" fmla="*/ 383 w 471"/>
                  <a:gd name="T3" fmla="*/ 1 h 850"/>
                  <a:gd name="T4" fmla="*/ 417 w 471"/>
                  <a:gd name="T5" fmla="*/ 4 h 850"/>
                  <a:gd name="T6" fmla="*/ 434 w 471"/>
                  <a:gd name="T7" fmla="*/ 9 h 850"/>
                  <a:gd name="T8" fmla="*/ 445 w 471"/>
                  <a:gd name="T9" fmla="*/ 17 h 850"/>
                  <a:gd name="T10" fmla="*/ 454 w 471"/>
                  <a:gd name="T11" fmla="*/ 28 h 850"/>
                  <a:gd name="T12" fmla="*/ 465 w 471"/>
                  <a:gd name="T13" fmla="*/ 53 h 850"/>
                  <a:gd name="T14" fmla="*/ 466 w 471"/>
                  <a:gd name="T15" fmla="*/ 60 h 850"/>
                  <a:gd name="T16" fmla="*/ 470 w 471"/>
                  <a:gd name="T17" fmla="*/ 86 h 850"/>
                  <a:gd name="T18" fmla="*/ 471 w 471"/>
                  <a:gd name="T19" fmla="*/ 130 h 850"/>
                  <a:gd name="T20" fmla="*/ 468 w 471"/>
                  <a:gd name="T21" fmla="*/ 233 h 850"/>
                  <a:gd name="T22" fmla="*/ 469 w 471"/>
                  <a:gd name="T23" fmla="*/ 278 h 850"/>
                  <a:gd name="T24" fmla="*/ 470 w 471"/>
                  <a:gd name="T25" fmla="*/ 343 h 850"/>
                  <a:gd name="T26" fmla="*/ 467 w 471"/>
                  <a:gd name="T27" fmla="*/ 380 h 850"/>
                  <a:gd name="T28" fmla="*/ 460 w 471"/>
                  <a:gd name="T29" fmla="*/ 412 h 850"/>
                  <a:gd name="T30" fmla="*/ 450 w 471"/>
                  <a:gd name="T31" fmla="*/ 431 h 850"/>
                  <a:gd name="T32" fmla="*/ 441 w 471"/>
                  <a:gd name="T33" fmla="*/ 442 h 850"/>
                  <a:gd name="T34" fmla="*/ 429 w 471"/>
                  <a:gd name="T35" fmla="*/ 451 h 850"/>
                  <a:gd name="T36" fmla="*/ 415 w 471"/>
                  <a:gd name="T37" fmla="*/ 456 h 850"/>
                  <a:gd name="T38" fmla="*/ 398 w 471"/>
                  <a:gd name="T39" fmla="*/ 459 h 850"/>
                  <a:gd name="T40" fmla="*/ 377 w 471"/>
                  <a:gd name="T41" fmla="*/ 459 h 850"/>
                  <a:gd name="T42" fmla="*/ 366 w 471"/>
                  <a:gd name="T43" fmla="*/ 458 h 850"/>
                  <a:gd name="T44" fmla="*/ 366 w 471"/>
                  <a:gd name="T45" fmla="*/ 850 h 850"/>
                  <a:gd name="T46" fmla="*/ 104 w 471"/>
                  <a:gd name="T47" fmla="*/ 850 h 850"/>
                  <a:gd name="T48" fmla="*/ 104 w 471"/>
                  <a:gd name="T49" fmla="*/ 461 h 850"/>
                  <a:gd name="T50" fmla="*/ 74 w 471"/>
                  <a:gd name="T51" fmla="*/ 461 h 850"/>
                  <a:gd name="T52" fmla="*/ 58 w 471"/>
                  <a:gd name="T53" fmla="*/ 457 h 850"/>
                  <a:gd name="T54" fmla="*/ 45 w 471"/>
                  <a:gd name="T55" fmla="*/ 452 h 850"/>
                  <a:gd name="T56" fmla="*/ 33 w 471"/>
                  <a:gd name="T57" fmla="*/ 444 h 850"/>
                  <a:gd name="T58" fmla="*/ 24 w 471"/>
                  <a:gd name="T59" fmla="*/ 433 h 850"/>
                  <a:gd name="T60" fmla="*/ 14 w 471"/>
                  <a:gd name="T61" fmla="*/ 415 h 850"/>
                  <a:gd name="T62" fmla="*/ 6 w 471"/>
                  <a:gd name="T63" fmla="*/ 385 h 850"/>
                  <a:gd name="T64" fmla="*/ 2 w 471"/>
                  <a:gd name="T65" fmla="*/ 348 h 850"/>
                  <a:gd name="T66" fmla="*/ 2 w 471"/>
                  <a:gd name="T67" fmla="*/ 286 h 850"/>
                  <a:gd name="T68" fmla="*/ 2 w 471"/>
                  <a:gd name="T69" fmla="*/ 239 h 850"/>
                  <a:gd name="T70" fmla="*/ 0 w 471"/>
                  <a:gd name="T71" fmla="*/ 138 h 850"/>
                  <a:gd name="T72" fmla="*/ 0 w 471"/>
                  <a:gd name="T73" fmla="*/ 92 h 850"/>
                  <a:gd name="T74" fmla="*/ 5 w 471"/>
                  <a:gd name="T75" fmla="*/ 60 h 850"/>
                  <a:gd name="T76" fmla="*/ 10 w 471"/>
                  <a:gd name="T77" fmla="*/ 45 h 850"/>
                  <a:gd name="T78" fmla="*/ 19 w 471"/>
                  <a:gd name="T79" fmla="*/ 28 h 850"/>
                  <a:gd name="T80" fmla="*/ 29 w 471"/>
                  <a:gd name="T81" fmla="*/ 19 h 850"/>
                  <a:gd name="T82" fmla="*/ 43 w 471"/>
                  <a:gd name="T83" fmla="*/ 12 h 850"/>
                  <a:gd name="T84" fmla="*/ 64 w 471"/>
                  <a:gd name="T85" fmla="*/ 6 h 850"/>
                  <a:gd name="T86" fmla="*/ 112 w 471"/>
                  <a:gd name="T87" fmla="*/ 1 h 850"/>
                  <a:gd name="T88" fmla="*/ 309 w 471"/>
                  <a:gd name="T8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1" h="850">
                    <a:moveTo>
                      <a:pt x="309" y="0"/>
                    </a:moveTo>
                    <a:lnTo>
                      <a:pt x="309" y="0"/>
                    </a:lnTo>
                    <a:lnTo>
                      <a:pt x="350" y="0"/>
                    </a:lnTo>
                    <a:lnTo>
                      <a:pt x="383" y="1"/>
                    </a:lnTo>
                    <a:lnTo>
                      <a:pt x="408" y="2"/>
                    </a:lnTo>
                    <a:lnTo>
                      <a:pt x="417" y="4"/>
                    </a:lnTo>
                    <a:lnTo>
                      <a:pt x="426" y="6"/>
                    </a:lnTo>
                    <a:lnTo>
                      <a:pt x="434" y="9"/>
                    </a:lnTo>
                    <a:lnTo>
                      <a:pt x="440" y="13"/>
                    </a:lnTo>
                    <a:lnTo>
                      <a:pt x="445" y="17"/>
                    </a:lnTo>
                    <a:lnTo>
                      <a:pt x="450" y="22"/>
                    </a:lnTo>
                    <a:lnTo>
                      <a:pt x="454" y="28"/>
                    </a:lnTo>
                    <a:lnTo>
                      <a:pt x="457" y="35"/>
                    </a:lnTo>
                    <a:lnTo>
                      <a:pt x="465" y="53"/>
                    </a:lnTo>
                    <a:lnTo>
                      <a:pt x="465" y="53"/>
                    </a:lnTo>
                    <a:lnTo>
                      <a:pt x="466" y="60"/>
                    </a:lnTo>
                    <a:lnTo>
                      <a:pt x="468" y="68"/>
                    </a:lnTo>
                    <a:lnTo>
                      <a:pt x="470" y="86"/>
                    </a:lnTo>
                    <a:lnTo>
                      <a:pt x="471" y="107"/>
                    </a:lnTo>
                    <a:lnTo>
                      <a:pt x="471" y="130"/>
                    </a:lnTo>
                    <a:lnTo>
                      <a:pt x="469" y="180"/>
                    </a:lnTo>
                    <a:lnTo>
                      <a:pt x="468" y="233"/>
                    </a:lnTo>
                    <a:lnTo>
                      <a:pt x="468" y="233"/>
                    </a:lnTo>
                    <a:lnTo>
                      <a:pt x="469" y="278"/>
                    </a:lnTo>
                    <a:lnTo>
                      <a:pt x="470" y="322"/>
                    </a:lnTo>
                    <a:lnTo>
                      <a:pt x="470" y="343"/>
                    </a:lnTo>
                    <a:lnTo>
                      <a:pt x="469" y="362"/>
                    </a:lnTo>
                    <a:lnTo>
                      <a:pt x="467" y="380"/>
                    </a:lnTo>
                    <a:lnTo>
                      <a:pt x="465" y="397"/>
                    </a:lnTo>
                    <a:lnTo>
                      <a:pt x="460" y="412"/>
                    </a:lnTo>
                    <a:lnTo>
                      <a:pt x="454" y="426"/>
                    </a:lnTo>
                    <a:lnTo>
                      <a:pt x="450" y="431"/>
                    </a:lnTo>
                    <a:lnTo>
                      <a:pt x="445" y="437"/>
                    </a:lnTo>
                    <a:lnTo>
                      <a:pt x="441" y="442"/>
                    </a:lnTo>
                    <a:lnTo>
                      <a:pt x="436" y="446"/>
                    </a:lnTo>
                    <a:lnTo>
                      <a:pt x="429" y="451"/>
                    </a:lnTo>
                    <a:lnTo>
                      <a:pt x="422" y="454"/>
                    </a:lnTo>
                    <a:lnTo>
                      <a:pt x="415" y="456"/>
                    </a:lnTo>
                    <a:lnTo>
                      <a:pt x="407" y="458"/>
                    </a:lnTo>
                    <a:lnTo>
                      <a:pt x="398" y="459"/>
                    </a:lnTo>
                    <a:lnTo>
                      <a:pt x="387" y="459"/>
                    </a:lnTo>
                    <a:lnTo>
                      <a:pt x="377" y="459"/>
                    </a:lnTo>
                    <a:lnTo>
                      <a:pt x="366" y="458"/>
                    </a:lnTo>
                    <a:lnTo>
                      <a:pt x="366" y="458"/>
                    </a:lnTo>
                    <a:lnTo>
                      <a:pt x="366" y="850"/>
                    </a:lnTo>
                    <a:lnTo>
                      <a:pt x="366" y="850"/>
                    </a:lnTo>
                    <a:lnTo>
                      <a:pt x="104" y="850"/>
                    </a:lnTo>
                    <a:lnTo>
                      <a:pt x="104" y="850"/>
                    </a:lnTo>
                    <a:lnTo>
                      <a:pt x="104" y="461"/>
                    </a:lnTo>
                    <a:lnTo>
                      <a:pt x="104" y="461"/>
                    </a:lnTo>
                    <a:lnTo>
                      <a:pt x="84" y="462"/>
                    </a:lnTo>
                    <a:lnTo>
                      <a:pt x="74" y="461"/>
                    </a:lnTo>
                    <a:lnTo>
                      <a:pt x="66" y="459"/>
                    </a:lnTo>
                    <a:lnTo>
                      <a:pt x="58" y="457"/>
                    </a:lnTo>
                    <a:lnTo>
                      <a:pt x="51" y="455"/>
                    </a:lnTo>
                    <a:lnTo>
                      <a:pt x="45" y="452"/>
                    </a:lnTo>
                    <a:lnTo>
                      <a:pt x="38" y="448"/>
                    </a:lnTo>
                    <a:lnTo>
                      <a:pt x="33" y="444"/>
                    </a:lnTo>
                    <a:lnTo>
                      <a:pt x="29" y="439"/>
                    </a:lnTo>
                    <a:lnTo>
                      <a:pt x="24" y="433"/>
                    </a:lnTo>
                    <a:lnTo>
                      <a:pt x="20" y="428"/>
                    </a:lnTo>
                    <a:lnTo>
                      <a:pt x="14" y="415"/>
                    </a:lnTo>
                    <a:lnTo>
                      <a:pt x="9" y="401"/>
                    </a:lnTo>
                    <a:lnTo>
                      <a:pt x="6" y="385"/>
                    </a:lnTo>
                    <a:lnTo>
                      <a:pt x="3" y="366"/>
                    </a:lnTo>
                    <a:lnTo>
                      <a:pt x="2" y="348"/>
                    </a:lnTo>
                    <a:lnTo>
                      <a:pt x="2" y="329"/>
                    </a:lnTo>
                    <a:lnTo>
                      <a:pt x="2" y="286"/>
                    </a:lnTo>
                    <a:lnTo>
                      <a:pt x="2" y="239"/>
                    </a:lnTo>
                    <a:lnTo>
                      <a:pt x="2" y="239"/>
                    </a:lnTo>
                    <a:lnTo>
                      <a:pt x="1" y="188"/>
                    </a:lnTo>
                    <a:lnTo>
                      <a:pt x="0" y="138"/>
                    </a:lnTo>
                    <a:lnTo>
                      <a:pt x="0" y="114"/>
                    </a:lnTo>
                    <a:lnTo>
                      <a:pt x="0" y="92"/>
                    </a:lnTo>
                    <a:lnTo>
                      <a:pt x="2" y="74"/>
                    </a:lnTo>
                    <a:lnTo>
                      <a:pt x="5" y="60"/>
                    </a:lnTo>
                    <a:lnTo>
                      <a:pt x="5" y="60"/>
                    </a:lnTo>
                    <a:lnTo>
                      <a:pt x="10" y="45"/>
                    </a:lnTo>
                    <a:lnTo>
                      <a:pt x="16" y="33"/>
                    </a:lnTo>
                    <a:lnTo>
                      <a:pt x="19" y="28"/>
                    </a:lnTo>
                    <a:lnTo>
                      <a:pt x="23" y="23"/>
                    </a:lnTo>
                    <a:lnTo>
                      <a:pt x="29" y="19"/>
                    </a:lnTo>
                    <a:lnTo>
                      <a:pt x="35" y="15"/>
                    </a:lnTo>
                    <a:lnTo>
                      <a:pt x="43" y="12"/>
                    </a:lnTo>
                    <a:lnTo>
                      <a:pt x="52" y="8"/>
                    </a:lnTo>
                    <a:lnTo>
                      <a:pt x="64" y="6"/>
                    </a:lnTo>
                    <a:lnTo>
                      <a:pt x="78" y="4"/>
                    </a:lnTo>
                    <a:lnTo>
                      <a:pt x="112" y="1"/>
                    </a:lnTo>
                    <a:lnTo>
                      <a:pt x="157" y="0"/>
                    </a:lnTo>
                    <a:lnTo>
                      <a:pt x="3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38"/>
              <p:cNvSpPr>
                <a:spLocks/>
              </p:cNvSpPr>
              <p:nvPr/>
            </p:nvSpPr>
            <p:spPr bwMode="auto">
              <a:xfrm>
                <a:off x="2040" y="3350"/>
                <a:ext cx="173" cy="77"/>
              </a:xfrm>
              <a:custGeom>
                <a:avLst/>
                <a:gdLst>
                  <a:gd name="T0" fmla="*/ 649 w 692"/>
                  <a:gd name="T1" fmla="*/ 0 h 308"/>
                  <a:gd name="T2" fmla="*/ 42 w 692"/>
                  <a:gd name="T3" fmla="*/ 0 h 308"/>
                  <a:gd name="T4" fmla="*/ 0 w 692"/>
                  <a:gd name="T5" fmla="*/ 0 h 308"/>
                  <a:gd name="T6" fmla="*/ 0 w 692"/>
                  <a:gd name="T7" fmla="*/ 43 h 308"/>
                  <a:gd name="T8" fmla="*/ 0 w 692"/>
                  <a:gd name="T9" fmla="*/ 107 h 308"/>
                  <a:gd name="T10" fmla="*/ 0 w 692"/>
                  <a:gd name="T11" fmla="*/ 116 h 308"/>
                  <a:gd name="T12" fmla="*/ 6 w 692"/>
                  <a:gd name="T13" fmla="*/ 131 h 308"/>
                  <a:gd name="T14" fmla="*/ 18 w 692"/>
                  <a:gd name="T15" fmla="*/ 142 h 308"/>
                  <a:gd name="T16" fmla="*/ 33 w 692"/>
                  <a:gd name="T17" fmla="*/ 148 h 308"/>
                  <a:gd name="T18" fmla="*/ 182 w 692"/>
                  <a:gd name="T19" fmla="*/ 149 h 308"/>
                  <a:gd name="T20" fmla="*/ 183 w 692"/>
                  <a:gd name="T21" fmla="*/ 166 h 308"/>
                  <a:gd name="T22" fmla="*/ 191 w 692"/>
                  <a:gd name="T23" fmla="*/ 197 h 308"/>
                  <a:gd name="T24" fmla="*/ 203 w 692"/>
                  <a:gd name="T25" fmla="*/ 225 h 308"/>
                  <a:gd name="T26" fmla="*/ 220 w 692"/>
                  <a:gd name="T27" fmla="*/ 251 h 308"/>
                  <a:gd name="T28" fmla="*/ 242 w 692"/>
                  <a:gd name="T29" fmla="*/ 272 h 308"/>
                  <a:gd name="T30" fmla="*/ 267 w 692"/>
                  <a:gd name="T31" fmla="*/ 289 h 308"/>
                  <a:gd name="T32" fmla="*/ 297 w 692"/>
                  <a:gd name="T33" fmla="*/ 300 h 308"/>
                  <a:gd name="T34" fmla="*/ 328 w 692"/>
                  <a:gd name="T35" fmla="*/ 307 h 308"/>
                  <a:gd name="T36" fmla="*/ 344 w 692"/>
                  <a:gd name="T37" fmla="*/ 308 h 308"/>
                  <a:gd name="T38" fmla="*/ 376 w 692"/>
                  <a:gd name="T39" fmla="*/ 305 h 308"/>
                  <a:gd name="T40" fmla="*/ 406 w 692"/>
                  <a:gd name="T41" fmla="*/ 296 h 308"/>
                  <a:gd name="T42" fmla="*/ 434 w 692"/>
                  <a:gd name="T43" fmla="*/ 281 h 308"/>
                  <a:gd name="T44" fmla="*/ 457 w 692"/>
                  <a:gd name="T45" fmla="*/ 262 h 308"/>
                  <a:gd name="T46" fmla="*/ 477 w 692"/>
                  <a:gd name="T47" fmla="*/ 238 h 308"/>
                  <a:gd name="T48" fmla="*/ 492 w 692"/>
                  <a:gd name="T49" fmla="*/ 211 h 308"/>
                  <a:gd name="T50" fmla="*/ 502 w 692"/>
                  <a:gd name="T51" fmla="*/ 182 h 308"/>
                  <a:gd name="T52" fmla="*/ 505 w 692"/>
                  <a:gd name="T53" fmla="*/ 149 h 308"/>
                  <a:gd name="T54" fmla="*/ 649 w 692"/>
                  <a:gd name="T55" fmla="*/ 149 h 308"/>
                  <a:gd name="T56" fmla="*/ 666 w 692"/>
                  <a:gd name="T57" fmla="*/ 146 h 308"/>
                  <a:gd name="T58" fmla="*/ 679 w 692"/>
                  <a:gd name="T59" fmla="*/ 137 h 308"/>
                  <a:gd name="T60" fmla="*/ 689 w 692"/>
                  <a:gd name="T61" fmla="*/ 124 h 308"/>
                  <a:gd name="T62" fmla="*/ 692 w 692"/>
                  <a:gd name="T63" fmla="*/ 107 h 308"/>
                  <a:gd name="T64" fmla="*/ 692 w 692"/>
                  <a:gd name="T65" fmla="*/ 43 h 308"/>
                  <a:gd name="T66" fmla="*/ 692 w 692"/>
                  <a:gd name="T67" fmla="*/ 0 h 308"/>
                  <a:gd name="T68" fmla="*/ 649 w 692"/>
                  <a:gd name="T6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2" h="308">
                    <a:moveTo>
                      <a:pt x="649" y="0"/>
                    </a:moveTo>
                    <a:lnTo>
                      <a:pt x="649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0" y="116"/>
                    </a:lnTo>
                    <a:lnTo>
                      <a:pt x="3" y="124"/>
                    </a:lnTo>
                    <a:lnTo>
                      <a:pt x="6" y="131"/>
                    </a:lnTo>
                    <a:lnTo>
                      <a:pt x="12" y="137"/>
                    </a:lnTo>
                    <a:lnTo>
                      <a:pt x="18" y="142"/>
                    </a:lnTo>
                    <a:lnTo>
                      <a:pt x="26" y="146"/>
                    </a:lnTo>
                    <a:lnTo>
                      <a:pt x="33" y="148"/>
                    </a:lnTo>
                    <a:lnTo>
                      <a:pt x="42" y="149"/>
                    </a:lnTo>
                    <a:lnTo>
                      <a:pt x="182" y="149"/>
                    </a:lnTo>
                    <a:lnTo>
                      <a:pt x="182" y="149"/>
                    </a:lnTo>
                    <a:lnTo>
                      <a:pt x="183" y="166"/>
                    </a:lnTo>
                    <a:lnTo>
                      <a:pt x="186" y="182"/>
                    </a:lnTo>
                    <a:lnTo>
                      <a:pt x="191" y="197"/>
                    </a:lnTo>
                    <a:lnTo>
                      <a:pt x="196" y="211"/>
                    </a:lnTo>
                    <a:lnTo>
                      <a:pt x="203" y="225"/>
                    </a:lnTo>
                    <a:lnTo>
                      <a:pt x="211" y="238"/>
                    </a:lnTo>
                    <a:lnTo>
                      <a:pt x="220" y="251"/>
                    </a:lnTo>
                    <a:lnTo>
                      <a:pt x="231" y="262"/>
                    </a:lnTo>
                    <a:lnTo>
                      <a:pt x="242" y="272"/>
                    </a:lnTo>
                    <a:lnTo>
                      <a:pt x="254" y="281"/>
                    </a:lnTo>
                    <a:lnTo>
                      <a:pt x="267" y="289"/>
                    </a:lnTo>
                    <a:lnTo>
                      <a:pt x="281" y="296"/>
                    </a:lnTo>
                    <a:lnTo>
                      <a:pt x="297" y="300"/>
                    </a:lnTo>
                    <a:lnTo>
                      <a:pt x="312" y="305"/>
                    </a:lnTo>
                    <a:lnTo>
                      <a:pt x="328" y="307"/>
                    </a:lnTo>
                    <a:lnTo>
                      <a:pt x="344" y="308"/>
                    </a:lnTo>
                    <a:lnTo>
                      <a:pt x="344" y="308"/>
                    </a:lnTo>
                    <a:lnTo>
                      <a:pt x="360" y="307"/>
                    </a:lnTo>
                    <a:lnTo>
                      <a:pt x="376" y="305"/>
                    </a:lnTo>
                    <a:lnTo>
                      <a:pt x="392" y="300"/>
                    </a:lnTo>
                    <a:lnTo>
                      <a:pt x="406" y="296"/>
                    </a:lnTo>
                    <a:lnTo>
                      <a:pt x="420" y="289"/>
                    </a:lnTo>
                    <a:lnTo>
                      <a:pt x="434" y="281"/>
                    </a:lnTo>
                    <a:lnTo>
                      <a:pt x="446" y="272"/>
                    </a:lnTo>
                    <a:lnTo>
                      <a:pt x="457" y="262"/>
                    </a:lnTo>
                    <a:lnTo>
                      <a:pt x="467" y="251"/>
                    </a:lnTo>
                    <a:lnTo>
                      <a:pt x="477" y="238"/>
                    </a:lnTo>
                    <a:lnTo>
                      <a:pt x="484" y="225"/>
                    </a:lnTo>
                    <a:lnTo>
                      <a:pt x="492" y="211"/>
                    </a:lnTo>
                    <a:lnTo>
                      <a:pt x="497" y="197"/>
                    </a:lnTo>
                    <a:lnTo>
                      <a:pt x="502" y="182"/>
                    </a:lnTo>
                    <a:lnTo>
                      <a:pt x="504" y="166"/>
                    </a:lnTo>
                    <a:lnTo>
                      <a:pt x="505" y="149"/>
                    </a:lnTo>
                    <a:lnTo>
                      <a:pt x="649" y="149"/>
                    </a:lnTo>
                    <a:lnTo>
                      <a:pt x="649" y="149"/>
                    </a:lnTo>
                    <a:lnTo>
                      <a:pt x="657" y="148"/>
                    </a:lnTo>
                    <a:lnTo>
                      <a:pt x="666" y="146"/>
                    </a:lnTo>
                    <a:lnTo>
                      <a:pt x="672" y="142"/>
                    </a:lnTo>
                    <a:lnTo>
                      <a:pt x="679" y="137"/>
                    </a:lnTo>
                    <a:lnTo>
                      <a:pt x="684" y="131"/>
                    </a:lnTo>
                    <a:lnTo>
                      <a:pt x="689" y="124"/>
                    </a:lnTo>
                    <a:lnTo>
                      <a:pt x="691" y="116"/>
                    </a:lnTo>
                    <a:lnTo>
                      <a:pt x="692" y="107"/>
                    </a:lnTo>
                    <a:lnTo>
                      <a:pt x="692" y="77"/>
                    </a:lnTo>
                    <a:lnTo>
                      <a:pt x="692" y="43"/>
                    </a:lnTo>
                    <a:lnTo>
                      <a:pt x="692" y="0"/>
                    </a:lnTo>
                    <a:lnTo>
                      <a:pt x="692" y="0"/>
                    </a:lnTo>
                    <a:lnTo>
                      <a:pt x="649" y="0"/>
                    </a:lnTo>
                    <a:lnTo>
                      <a:pt x="6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61" name="직선 연결선 160"/>
          <p:cNvCxnSpPr/>
          <p:nvPr/>
        </p:nvCxnSpPr>
        <p:spPr>
          <a:xfrm>
            <a:off x="11050761" y="4555193"/>
            <a:ext cx="227177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1" y="2794820"/>
            <a:ext cx="9144000" cy="10087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5073390" y="4175417"/>
            <a:ext cx="3335821" cy="1521919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학교단위 연수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평가지표 관련 개인연수 등 교원 전문성 신장 목적의 </a:t>
            </a:r>
            <a: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다양한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연수형태 대상</a:t>
            </a:r>
          </a:p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‘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자비부담 연수경비 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(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자율연수경비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)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지원’과는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다른 별도 예산 확보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5207151" y="3050307"/>
            <a:ext cx="3074881" cy="582617"/>
            <a:chOff x="5207151" y="3050307"/>
            <a:chExt cx="3074881" cy="582617"/>
          </a:xfrm>
        </p:grpSpPr>
        <p:sp>
          <p:nvSpPr>
            <p:cNvPr id="58" name="직사각형 57"/>
            <p:cNvSpPr/>
            <p:nvPr/>
          </p:nvSpPr>
          <p:spPr>
            <a:xfrm>
              <a:off x="5719311" y="3050307"/>
              <a:ext cx="204398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 </a:t>
              </a:r>
              <a:r>
                <a:rPr lang="en-US" altLang="ko-KR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</a:t>
              </a:r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인당 </a:t>
              </a:r>
              <a:r>
                <a:rPr lang="en-US" altLang="ko-KR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15</a:t>
              </a:r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만원</a:t>
              </a: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5207151" y="3232814"/>
              <a:ext cx="30748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 err="1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평가지표별</a:t>
              </a:r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자율연수지원경비</a:t>
              </a: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1323540" y="3050307"/>
            <a:ext cx="2315057" cy="582617"/>
            <a:chOff x="1323540" y="3050307"/>
            <a:chExt cx="2315057" cy="582617"/>
          </a:xfrm>
        </p:grpSpPr>
        <p:sp>
          <p:nvSpPr>
            <p:cNvPr id="60" name="직사각형 59"/>
            <p:cNvSpPr/>
            <p:nvPr/>
          </p:nvSpPr>
          <p:spPr>
            <a:xfrm>
              <a:off x="1533948" y="3050307"/>
              <a:ext cx="18325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평가지표와 관련하여 실시되는</a:t>
              </a: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323540" y="3232814"/>
              <a:ext cx="231505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다양한 자율연수 지원 </a:t>
              </a:r>
            </a:p>
          </p:txBody>
        </p:sp>
      </p:grpSp>
      <p:sp>
        <p:nvSpPr>
          <p:cNvPr id="63" name="직사각형 62"/>
          <p:cNvSpPr/>
          <p:nvPr/>
        </p:nvSpPr>
        <p:spPr>
          <a:xfrm>
            <a:off x="4535258" y="3058928"/>
            <a:ext cx="73485" cy="8107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1044247" y="4250398"/>
            <a:ext cx="2775186" cy="1091032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교원 전문성 향상 목적</a:t>
            </a:r>
            <a:endParaRPr lang="en-US" altLang="ko-KR" sz="1400" spc="-8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163513" indent="-163513" latinLnBrk="0"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400" spc="-8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학교 단위의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평가지표 관련 자기계발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b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소집단 학습</a:t>
            </a:r>
            <a:r>
              <a:rPr lang="en-US" altLang="ko-KR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, </a:t>
            </a:r>
            <a:r>
              <a: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강의 수강 등 적극 권장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0" y="0"/>
            <a:ext cx="9144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88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1229934" y="-1609760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hangingPunct="0">
              <a:defRPr/>
            </a:pPr>
            <a:endParaRPr lang="ko-KR" altLang="en-US" sz="28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70" name="그룹 69"/>
          <p:cNvGrpSpPr/>
          <p:nvPr/>
        </p:nvGrpSpPr>
        <p:grpSpPr>
          <a:xfrm>
            <a:off x="522569" y="673635"/>
            <a:ext cx="7846621" cy="724495"/>
            <a:chOff x="522569" y="673635"/>
            <a:chExt cx="7846621" cy="724495"/>
          </a:xfrm>
        </p:grpSpPr>
        <p:sp>
          <p:nvSpPr>
            <p:cNvPr id="71" name="직사각형 70"/>
            <p:cNvSpPr/>
            <p:nvPr/>
          </p:nvSpPr>
          <p:spPr>
            <a:xfrm>
              <a:off x="723516" y="673635"/>
              <a:ext cx="881592" cy="25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ko-KR" altLang="en-US" sz="1600" spc="-120" dirty="0" err="1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평가지표별</a:t>
              </a:r>
              <a:r>
                <a:rPr lang="ko-KR" altLang="en-US" sz="1600" spc="-12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자율연수</a:t>
              </a:r>
              <a:endParaRPr lang="ko-KR" altLang="en-US" sz="1600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723516" y="862304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행</a:t>
              </a:r>
              <a:r>
                <a:rPr lang="en-US" altLang="ko-KR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·</a:t>
              </a: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재정적 지원 확대</a:t>
              </a: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522569" y="975569"/>
              <a:ext cx="238274" cy="767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522569" y="824649"/>
              <a:ext cx="238274" cy="8026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슬라이드 번호 개체 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21</a:t>
            </a:fld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3452375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직사각형 151"/>
          <p:cNvSpPr/>
          <p:nvPr/>
        </p:nvSpPr>
        <p:spPr>
          <a:xfrm>
            <a:off x="503238" y="2197075"/>
            <a:ext cx="8137525" cy="4219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11" name="그룹 11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112" name="직사각형 11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평가결과가 낮은 교원은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장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·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단기 </a:t>
              </a: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능력향상연수를 받습니다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15" name="그룹 11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16" name="직사각형 115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직사각형 11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직사각형 11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22</a:t>
            </a:fld>
            <a:endParaRPr lang="ko-KR" altLang="en-US"/>
          </a:p>
        </p:txBody>
      </p:sp>
      <p:sp>
        <p:nvSpPr>
          <p:cNvPr id="161" name="Text Box 15"/>
          <p:cNvSpPr txBox="1">
            <a:spLocks noChangeArrowheads="1"/>
          </p:cNvSpPr>
          <p:nvPr/>
        </p:nvSpPr>
        <p:spPr bwMode="auto">
          <a:xfrm>
            <a:off x="503238" y="1809578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능력향상연수</a:t>
            </a:r>
            <a:endParaRPr lang="ko-KR" altLang="en-US" sz="20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2" name="오른쪽 화살표 161"/>
          <p:cNvSpPr/>
          <p:nvPr/>
        </p:nvSpPr>
        <p:spPr>
          <a:xfrm>
            <a:off x="5185717" y="3871569"/>
            <a:ext cx="926437" cy="576167"/>
          </a:xfrm>
          <a:prstGeom prst="rightArrow">
            <a:avLst>
              <a:gd name="adj1" fmla="val 58717"/>
              <a:gd name="adj2" fmla="val 50000"/>
            </a:avLst>
          </a:prstGeom>
          <a:gradFill>
            <a:gsLst>
              <a:gs pos="100000">
                <a:srgbClr val="2E75B6"/>
              </a:gs>
              <a:gs pos="7339">
                <a:srgbClr val="2E75B6">
                  <a:alpha val="0"/>
                </a:srgbClr>
              </a:gs>
              <a:gs pos="53000">
                <a:srgbClr val="2E75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sp>
        <p:nvSpPr>
          <p:cNvPr id="163" name="오른쪽 화살표 162"/>
          <p:cNvSpPr/>
          <p:nvPr/>
        </p:nvSpPr>
        <p:spPr>
          <a:xfrm>
            <a:off x="2478000" y="3871569"/>
            <a:ext cx="926437" cy="576167"/>
          </a:xfrm>
          <a:prstGeom prst="rightArrow">
            <a:avLst>
              <a:gd name="adj1" fmla="val 58717"/>
              <a:gd name="adj2" fmla="val 50000"/>
            </a:avLst>
          </a:prstGeom>
          <a:gradFill>
            <a:gsLst>
              <a:gs pos="100000">
                <a:srgbClr val="2E75B6"/>
              </a:gs>
              <a:gs pos="7339">
                <a:srgbClr val="2E75B6">
                  <a:alpha val="0"/>
                </a:srgbClr>
              </a:gs>
              <a:gs pos="53000">
                <a:srgbClr val="2E75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98558" y="3470178"/>
            <a:ext cx="1774492" cy="2490763"/>
            <a:chOff x="798558" y="3470178"/>
            <a:chExt cx="1774492" cy="2490763"/>
          </a:xfrm>
        </p:grpSpPr>
        <p:grpSp>
          <p:nvGrpSpPr>
            <p:cNvPr id="188" name="그룹 187"/>
            <p:cNvGrpSpPr/>
            <p:nvPr/>
          </p:nvGrpSpPr>
          <p:grpSpPr>
            <a:xfrm rot="12190588">
              <a:off x="1272046" y="3470178"/>
              <a:ext cx="777945" cy="554552"/>
              <a:chOff x="7039691" y="2272583"/>
              <a:chExt cx="1254767" cy="899771"/>
            </a:xfrm>
            <a:solidFill>
              <a:schemeClr val="bg1">
                <a:lumMod val="85000"/>
              </a:schemeClr>
            </a:solidFill>
          </p:grpSpPr>
          <p:sp>
            <p:nvSpPr>
              <p:cNvPr id="203" name="Freeform 63"/>
              <p:cNvSpPr>
                <a:spLocks noEditPoints="1"/>
              </p:cNvSpPr>
              <p:nvPr/>
            </p:nvSpPr>
            <p:spPr bwMode="auto">
              <a:xfrm rot="1759316">
                <a:off x="7081441" y="2639830"/>
                <a:ext cx="292030" cy="292029"/>
              </a:xfrm>
              <a:custGeom>
                <a:avLst/>
                <a:gdLst>
                  <a:gd name="T0" fmla="*/ 346 w 691"/>
                  <a:gd name="T1" fmla="*/ 0 h 691"/>
                  <a:gd name="T2" fmla="*/ 276 w 691"/>
                  <a:gd name="T3" fmla="*/ 7 h 691"/>
                  <a:gd name="T4" fmla="*/ 212 w 691"/>
                  <a:gd name="T5" fmla="*/ 28 h 691"/>
                  <a:gd name="T6" fmla="*/ 153 w 691"/>
                  <a:gd name="T7" fmla="*/ 59 h 691"/>
                  <a:gd name="T8" fmla="*/ 101 w 691"/>
                  <a:gd name="T9" fmla="*/ 101 h 691"/>
                  <a:gd name="T10" fmla="*/ 59 w 691"/>
                  <a:gd name="T11" fmla="*/ 153 h 691"/>
                  <a:gd name="T12" fmla="*/ 28 w 691"/>
                  <a:gd name="T13" fmla="*/ 212 h 691"/>
                  <a:gd name="T14" fmla="*/ 7 w 691"/>
                  <a:gd name="T15" fmla="*/ 276 h 691"/>
                  <a:gd name="T16" fmla="*/ 0 w 691"/>
                  <a:gd name="T17" fmla="*/ 345 h 691"/>
                  <a:gd name="T18" fmla="*/ 2 w 691"/>
                  <a:gd name="T19" fmla="*/ 380 h 691"/>
                  <a:gd name="T20" fmla="*/ 16 w 691"/>
                  <a:gd name="T21" fmla="*/ 448 h 691"/>
                  <a:gd name="T22" fmla="*/ 42 w 691"/>
                  <a:gd name="T23" fmla="*/ 511 h 691"/>
                  <a:gd name="T24" fmla="*/ 78 w 691"/>
                  <a:gd name="T25" fmla="*/ 566 h 691"/>
                  <a:gd name="T26" fmla="*/ 125 w 691"/>
                  <a:gd name="T27" fmla="*/ 613 h 691"/>
                  <a:gd name="T28" fmla="*/ 181 w 691"/>
                  <a:gd name="T29" fmla="*/ 649 h 691"/>
                  <a:gd name="T30" fmla="*/ 243 w 691"/>
                  <a:gd name="T31" fmla="*/ 676 h 691"/>
                  <a:gd name="T32" fmla="*/ 311 w 691"/>
                  <a:gd name="T33" fmla="*/ 689 h 691"/>
                  <a:gd name="T34" fmla="*/ 346 w 691"/>
                  <a:gd name="T35" fmla="*/ 691 h 691"/>
                  <a:gd name="T36" fmla="*/ 415 w 691"/>
                  <a:gd name="T37" fmla="*/ 684 h 691"/>
                  <a:gd name="T38" fmla="*/ 479 w 691"/>
                  <a:gd name="T39" fmla="*/ 663 h 691"/>
                  <a:gd name="T40" fmla="*/ 539 w 691"/>
                  <a:gd name="T41" fmla="*/ 632 h 691"/>
                  <a:gd name="T42" fmla="*/ 591 w 691"/>
                  <a:gd name="T43" fmla="*/ 590 h 691"/>
                  <a:gd name="T44" fmla="*/ 632 w 691"/>
                  <a:gd name="T45" fmla="*/ 538 h 691"/>
                  <a:gd name="T46" fmla="*/ 664 w 691"/>
                  <a:gd name="T47" fmla="*/ 479 h 691"/>
                  <a:gd name="T48" fmla="*/ 684 w 691"/>
                  <a:gd name="T49" fmla="*/ 415 h 691"/>
                  <a:gd name="T50" fmla="*/ 691 w 691"/>
                  <a:gd name="T51" fmla="*/ 345 h 691"/>
                  <a:gd name="T52" fmla="*/ 690 w 691"/>
                  <a:gd name="T53" fmla="*/ 311 h 691"/>
                  <a:gd name="T54" fmla="*/ 676 w 691"/>
                  <a:gd name="T55" fmla="*/ 243 h 691"/>
                  <a:gd name="T56" fmla="*/ 650 w 691"/>
                  <a:gd name="T57" fmla="*/ 180 h 691"/>
                  <a:gd name="T58" fmla="*/ 613 w 691"/>
                  <a:gd name="T59" fmla="*/ 125 h 691"/>
                  <a:gd name="T60" fmla="*/ 566 w 691"/>
                  <a:gd name="T61" fmla="*/ 78 h 691"/>
                  <a:gd name="T62" fmla="*/ 511 w 691"/>
                  <a:gd name="T63" fmla="*/ 42 h 691"/>
                  <a:gd name="T64" fmla="*/ 448 w 691"/>
                  <a:gd name="T65" fmla="*/ 15 h 691"/>
                  <a:gd name="T66" fmla="*/ 380 w 691"/>
                  <a:gd name="T67" fmla="*/ 2 h 691"/>
                  <a:gd name="T68" fmla="*/ 346 w 691"/>
                  <a:gd name="T69" fmla="*/ 0 h 691"/>
                  <a:gd name="T70" fmla="*/ 346 w 691"/>
                  <a:gd name="T71" fmla="*/ 438 h 691"/>
                  <a:gd name="T72" fmla="*/ 309 w 691"/>
                  <a:gd name="T73" fmla="*/ 431 h 691"/>
                  <a:gd name="T74" fmla="*/ 280 w 691"/>
                  <a:gd name="T75" fmla="*/ 411 h 691"/>
                  <a:gd name="T76" fmla="*/ 261 w 691"/>
                  <a:gd name="T77" fmla="*/ 382 h 691"/>
                  <a:gd name="T78" fmla="*/ 254 w 691"/>
                  <a:gd name="T79" fmla="*/ 345 h 691"/>
                  <a:gd name="T80" fmla="*/ 255 w 691"/>
                  <a:gd name="T81" fmla="*/ 326 h 691"/>
                  <a:gd name="T82" fmla="*/ 269 w 691"/>
                  <a:gd name="T83" fmla="*/ 293 h 691"/>
                  <a:gd name="T84" fmla="*/ 294 w 691"/>
                  <a:gd name="T85" fmla="*/ 269 h 691"/>
                  <a:gd name="T86" fmla="*/ 327 w 691"/>
                  <a:gd name="T87" fmla="*/ 255 h 691"/>
                  <a:gd name="T88" fmla="*/ 346 w 691"/>
                  <a:gd name="T89" fmla="*/ 252 h 691"/>
                  <a:gd name="T90" fmla="*/ 382 w 691"/>
                  <a:gd name="T91" fmla="*/ 260 h 691"/>
                  <a:gd name="T92" fmla="*/ 412 w 691"/>
                  <a:gd name="T93" fmla="*/ 279 h 691"/>
                  <a:gd name="T94" fmla="*/ 431 w 691"/>
                  <a:gd name="T95" fmla="*/ 309 h 691"/>
                  <a:gd name="T96" fmla="*/ 440 w 691"/>
                  <a:gd name="T97" fmla="*/ 345 h 691"/>
                  <a:gd name="T98" fmla="*/ 436 w 691"/>
                  <a:gd name="T99" fmla="*/ 365 h 691"/>
                  <a:gd name="T100" fmla="*/ 422 w 691"/>
                  <a:gd name="T101" fmla="*/ 398 h 691"/>
                  <a:gd name="T102" fmla="*/ 398 w 691"/>
                  <a:gd name="T103" fmla="*/ 422 h 691"/>
                  <a:gd name="T104" fmla="*/ 365 w 691"/>
                  <a:gd name="T105" fmla="*/ 436 h 691"/>
                  <a:gd name="T106" fmla="*/ 346 w 691"/>
                  <a:gd name="T107" fmla="*/ 438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1" h="691">
                    <a:moveTo>
                      <a:pt x="346" y="0"/>
                    </a:moveTo>
                    <a:lnTo>
                      <a:pt x="346" y="0"/>
                    </a:lnTo>
                    <a:lnTo>
                      <a:pt x="311" y="2"/>
                    </a:lnTo>
                    <a:lnTo>
                      <a:pt x="276" y="7"/>
                    </a:lnTo>
                    <a:lnTo>
                      <a:pt x="243" y="15"/>
                    </a:lnTo>
                    <a:lnTo>
                      <a:pt x="212" y="28"/>
                    </a:lnTo>
                    <a:lnTo>
                      <a:pt x="181" y="42"/>
                    </a:lnTo>
                    <a:lnTo>
                      <a:pt x="153" y="59"/>
                    </a:lnTo>
                    <a:lnTo>
                      <a:pt x="125" y="78"/>
                    </a:lnTo>
                    <a:lnTo>
                      <a:pt x="101" y="101"/>
                    </a:lnTo>
                    <a:lnTo>
                      <a:pt x="78" y="125"/>
                    </a:lnTo>
                    <a:lnTo>
                      <a:pt x="59" y="153"/>
                    </a:lnTo>
                    <a:lnTo>
                      <a:pt x="42" y="180"/>
                    </a:lnTo>
                    <a:lnTo>
                      <a:pt x="28" y="212"/>
                    </a:lnTo>
                    <a:lnTo>
                      <a:pt x="16" y="243"/>
                    </a:lnTo>
                    <a:lnTo>
                      <a:pt x="7" y="276"/>
                    </a:lnTo>
                    <a:lnTo>
                      <a:pt x="2" y="311"/>
                    </a:lnTo>
                    <a:lnTo>
                      <a:pt x="0" y="345"/>
                    </a:lnTo>
                    <a:lnTo>
                      <a:pt x="0" y="345"/>
                    </a:lnTo>
                    <a:lnTo>
                      <a:pt x="2" y="380"/>
                    </a:lnTo>
                    <a:lnTo>
                      <a:pt x="7" y="415"/>
                    </a:lnTo>
                    <a:lnTo>
                      <a:pt x="16" y="448"/>
                    </a:lnTo>
                    <a:lnTo>
                      <a:pt x="28" y="479"/>
                    </a:lnTo>
                    <a:lnTo>
                      <a:pt x="42" y="511"/>
                    </a:lnTo>
                    <a:lnTo>
                      <a:pt x="59" y="538"/>
                    </a:lnTo>
                    <a:lnTo>
                      <a:pt x="78" y="566"/>
                    </a:lnTo>
                    <a:lnTo>
                      <a:pt x="101" y="590"/>
                    </a:lnTo>
                    <a:lnTo>
                      <a:pt x="125" y="613"/>
                    </a:lnTo>
                    <a:lnTo>
                      <a:pt x="153" y="632"/>
                    </a:lnTo>
                    <a:lnTo>
                      <a:pt x="181" y="649"/>
                    </a:lnTo>
                    <a:lnTo>
                      <a:pt x="212" y="663"/>
                    </a:lnTo>
                    <a:lnTo>
                      <a:pt x="243" y="676"/>
                    </a:lnTo>
                    <a:lnTo>
                      <a:pt x="276" y="684"/>
                    </a:lnTo>
                    <a:lnTo>
                      <a:pt x="311" y="689"/>
                    </a:lnTo>
                    <a:lnTo>
                      <a:pt x="346" y="691"/>
                    </a:lnTo>
                    <a:lnTo>
                      <a:pt x="346" y="691"/>
                    </a:lnTo>
                    <a:lnTo>
                      <a:pt x="380" y="689"/>
                    </a:lnTo>
                    <a:lnTo>
                      <a:pt x="415" y="684"/>
                    </a:lnTo>
                    <a:lnTo>
                      <a:pt x="448" y="676"/>
                    </a:lnTo>
                    <a:lnTo>
                      <a:pt x="479" y="663"/>
                    </a:lnTo>
                    <a:lnTo>
                      <a:pt x="511" y="649"/>
                    </a:lnTo>
                    <a:lnTo>
                      <a:pt x="539" y="632"/>
                    </a:lnTo>
                    <a:lnTo>
                      <a:pt x="566" y="613"/>
                    </a:lnTo>
                    <a:lnTo>
                      <a:pt x="591" y="590"/>
                    </a:lnTo>
                    <a:lnTo>
                      <a:pt x="613" y="566"/>
                    </a:lnTo>
                    <a:lnTo>
                      <a:pt x="632" y="538"/>
                    </a:lnTo>
                    <a:lnTo>
                      <a:pt x="650" y="511"/>
                    </a:lnTo>
                    <a:lnTo>
                      <a:pt x="664" y="479"/>
                    </a:lnTo>
                    <a:lnTo>
                      <a:pt x="676" y="448"/>
                    </a:lnTo>
                    <a:lnTo>
                      <a:pt x="684" y="415"/>
                    </a:lnTo>
                    <a:lnTo>
                      <a:pt x="690" y="380"/>
                    </a:lnTo>
                    <a:lnTo>
                      <a:pt x="691" y="345"/>
                    </a:lnTo>
                    <a:lnTo>
                      <a:pt x="691" y="345"/>
                    </a:lnTo>
                    <a:lnTo>
                      <a:pt x="690" y="311"/>
                    </a:lnTo>
                    <a:lnTo>
                      <a:pt x="684" y="276"/>
                    </a:lnTo>
                    <a:lnTo>
                      <a:pt x="676" y="243"/>
                    </a:lnTo>
                    <a:lnTo>
                      <a:pt x="664" y="212"/>
                    </a:lnTo>
                    <a:lnTo>
                      <a:pt x="650" y="180"/>
                    </a:lnTo>
                    <a:lnTo>
                      <a:pt x="632" y="153"/>
                    </a:lnTo>
                    <a:lnTo>
                      <a:pt x="613" y="125"/>
                    </a:lnTo>
                    <a:lnTo>
                      <a:pt x="591" y="101"/>
                    </a:lnTo>
                    <a:lnTo>
                      <a:pt x="566" y="78"/>
                    </a:lnTo>
                    <a:lnTo>
                      <a:pt x="539" y="59"/>
                    </a:lnTo>
                    <a:lnTo>
                      <a:pt x="511" y="42"/>
                    </a:lnTo>
                    <a:lnTo>
                      <a:pt x="479" y="28"/>
                    </a:lnTo>
                    <a:lnTo>
                      <a:pt x="448" y="15"/>
                    </a:lnTo>
                    <a:lnTo>
                      <a:pt x="415" y="7"/>
                    </a:lnTo>
                    <a:lnTo>
                      <a:pt x="380" y="2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  <a:moveTo>
                      <a:pt x="346" y="438"/>
                    </a:moveTo>
                    <a:lnTo>
                      <a:pt x="346" y="438"/>
                    </a:lnTo>
                    <a:lnTo>
                      <a:pt x="327" y="436"/>
                    </a:lnTo>
                    <a:lnTo>
                      <a:pt x="309" y="431"/>
                    </a:lnTo>
                    <a:lnTo>
                      <a:pt x="294" y="422"/>
                    </a:lnTo>
                    <a:lnTo>
                      <a:pt x="280" y="411"/>
                    </a:lnTo>
                    <a:lnTo>
                      <a:pt x="269" y="398"/>
                    </a:lnTo>
                    <a:lnTo>
                      <a:pt x="261" y="382"/>
                    </a:lnTo>
                    <a:lnTo>
                      <a:pt x="255" y="365"/>
                    </a:lnTo>
                    <a:lnTo>
                      <a:pt x="254" y="345"/>
                    </a:lnTo>
                    <a:lnTo>
                      <a:pt x="254" y="345"/>
                    </a:lnTo>
                    <a:lnTo>
                      <a:pt x="255" y="326"/>
                    </a:lnTo>
                    <a:lnTo>
                      <a:pt x="261" y="309"/>
                    </a:lnTo>
                    <a:lnTo>
                      <a:pt x="269" y="293"/>
                    </a:lnTo>
                    <a:lnTo>
                      <a:pt x="280" y="279"/>
                    </a:lnTo>
                    <a:lnTo>
                      <a:pt x="294" y="269"/>
                    </a:lnTo>
                    <a:lnTo>
                      <a:pt x="309" y="260"/>
                    </a:lnTo>
                    <a:lnTo>
                      <a:pt x="327" y="255"/>
                    </a:lnTo>
                    <a:lnTo>
                      <a:pt x="346" y="252"/>
                    </a:lnTo>
                    <a:lnTo>
                      <a:pt x="346" y="252"/>
                    </a:lnTo>
                    <a:lnTo>
                      <a:pt x="365" y="255"/>
                    </a:lnTo>
                    <a:lnTo>
                      <a:pt x="382" y="260"/>
                    </a:lnTo>
                    <a:lnTo>
                      <a:pt x="398" y="269"/>
                    </a:lnTo>
                    <a:lnTo>
                      <a:pt x="412" y="279"/>
                    </a:lnTo>
                    <a:lnTo>
                      <a:pt x="422" y="293"/>
                    </a:lnTo>
                    <a:lnTo>
                      <a:pt x="431" y="309"/>
                    </a:lnTo>
                    <a:lnTo>
                      <a:pt x="436" y="326"/>
                    </a:lnTo>
                    <a:lnTo>
                      <a:pt x="440" y="345"/>
                    </a:lnTo>
                    <a:lnTo>
                      <a:pt x="440" y="345"/>
                    </a:lnTo>
                    <a:lnTo>
                      <a:pt x="436" y="365"/>
                    </a:lnTo>
                    <a:lnTo>
                      <a:pt x="431" y="382"/>
                    </a:lnTo>
                    <a:lnTo>
                      <a:pt x="422" y="398"/>
                    </a:lnTo>
                    <a:lnTo>
                      <a:pt x="412" y="411"/>
                    </a:lnTo>
                    <a:lnTo>
                      <a:pt x="398" y="422"/>
                    </a:lnTo>
                    <a:lnTo>
                      <a:pt x="382" y="431"/>
                    </a:lnTo>
                    <a:lnTo>
                      <a:pt x="365" y="436"/>
                    </a:lnTo>
                    <a:lnTo>
                      <a:pt x="346" y="438"/>
                    </a:lnTo>
                    <a:lnTo>
                      <a:pt x="346" y="4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4" name="Freeform 65"/>
              <p:cNvSpPr>
                <a:spLocks/>
              </p:cNvSpPr>
              <p:nvPr/>
            </p:nvSpPr>
            <p:spPr bwMode="auto">
              <a:xfrm rot="1759316">
                <a:off x="7262601" y="2614267"/>
                <a:ext cx="83558" cy="67521"/>
              </a:xfrm>
              <a:custGeom>
                <a:avLst/>
                <a:gdLst>
                  <a:gd name="T0" fmla="*/ 194 w 198"/>
                  <a:gd name="T1" fmla="*/ 122 h 160"/>
                  <a:gd name="T2" fmla="*/ 177 w 198"/>
                  <a:gd name="T3" fmla="*/ 111 h 160"/>
                  <a:gd name="T4" fmla="*/ 168 w 198"/>
                  <a:gd name="T5" fmla="*/ 97 h 160"/>
                  <a:gd name="T6" fmla="*/ 165 w 198"/>
                  <a:gd name="T7" fmla="*/ 80 h 160"/>
                  <a:gd name="T8" fmla="*/ 165 w 198"/>
                  <a:gd name="T9" fmla="*/ 35 h 160"/>
                  <a:gd name="T10" fmla="*/ 161 w 198"/>
                  <a:gd name="T11" fmla="*/ 21 h 160"/>
                  <a:gd name="T12" fmla="*/ 154 w 198"/>
                  <a:gd name="T13" fmla="*/ 11 h 160"/>
                  <a:gd name="T14" fmla="*/ 142 w 198"/>
                  <a:gd name="T15" fmla="*/ 4 h 160"/>
                  <a:gd name="T16" fmla="*/ 130 w 198"/>
                  <a:gd name="T17" fmla="*/ 0 h 160"/>
                  <a:gd name="T18" fmla="*/ 69 w 198"/>
                  <a:gd name="T19" fmla="*/ 0 h 160"/>
                  <a:gd name="T20" fmla="*/ 55 w 198"/>
                  <a:gd name="T21" fmla="*/ 4 h 160"/>
                  <a:gd name="T22" fmla="*/ 43 w 198"/>
                  <a:gd name="T23" fmla="*/ 11 h 160"/>
                  <a:gd name="T24" fmla="*/ 36 w 198"/>
                  <a:gd name="T25" fmla="*/ 21 h 160"/>
                  <a:gd name="T26" fmla="*/ 34 w 198"/>
                  <a:gd name="T27" fmla="*/ 35 h 160"/>
                  <a:gd name="T28" fmla="*/ 34 w 198"/>
                  <a:gd name="T29" fmla="*/ 80 h 160"/>
                  <a:gd name="T30" fmla="*/ 29 w 198"/>
                  <a:gd name="T31" fmla="*/ 97 h 160"/>
                  <a:gd name="T32" fmla="*/ 21 w 198"/>
                  <a:gd name="T33" fmla="*/ 111 h 160"/>
                  <a:gd name="T34" fmla="*/ 3 w 198"/>
                  <a:gd name="T35" fmla="*/ 122 h 160"/>
                  <a:gd name="T36" fmla="*/ 0 w 198"/>
                  <a:gd name="T37" fmla="*/ 123 h 160"/>
                  <a:gd name="T38" fmla="*/ 1 w 198"/>
                  <a:gd name="T39" fmla="*/ 125 h 160"/>
                  <a:gd name="T40" fmla="*/ 17 w 198"/>
                  <a:gd name="T41" fmla="*/ 130 h 160"/>
                  <a:gd name="T42" fmla="*/ 34 w 198"/>
                  <a:gd name="T43" fmla="*/ 132 h 160"/>
                  <a:gd name="T44" fmla="*/ 38 w 198"/>
                  <a:gd name="T45" fmla="*/ 143 h 160"/>
                  <a:gd name="T46" fmla="*/ 57 w 198"/>
                  <a:gd name="T47" fmla="*/ 158 h 160"/>
                  <a:gd name="T48" fmla="*/ 69 w 198"/>
                  <a:gd name="T49" fmla="*/ 160 h 160"/>
                  <a:gd name="T50" fmla="*/ 130 w 198"/>
                  <a:gd name="T51" fmla="*/ 160 h 160"/>
                  <a:gd name="T52" fmla="*/ 140 w 198"/>
                  <a:gd name="T53" fmla="*/ 158 h 160"/>
                  <a:gd name="T54" fmla="*/ 160 w 198"/>
                  <a:gd name="T55" fmla="*/ 143 h 160"/>
                  <a:gd name="T56" fmla="*/ 163 w 198"/>
                  <a:gd name="T57" fmla="*/ 132 h 160"/>
                  <a:gd name="T58" fmla="*/ 180 w 198"/>
                  <a:gd name="T59" fmla="*/ 130 h 160"/>
                  <a:gd name="T60" fmla="*/ 196 w 198"/>
                  <a:gd name="T61" fmla="*/ 125 h 160"/>
                  <a:gd name="T62" fmla="*/ 198 w 198"/>
                  <a:gd name="T63" fmla="*/ 123 h 160"/>
                  <a:gd name="T64" fmla="*/ 194 w 198"/>
                  <a:gd name="T65" fmla="*/ 1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194" y="122"/>
                    </a:moveTo>
                    <a:lnTo>
                      <a:pt x="194" y="122"/>
                    </a:lnTo>
                    <a:lnTo>
                      <a:pt x="184" y="117"/>
                    </a:lnTo>
                    <a:lnTo>
                      <a:pt x="177" y="111"/>
                    </a:lnTo>
                    <a:lnTo>
                      <a:pt x="172" y="104"/>
                    </a:lnTo>
                    <a:lnTo>
                      <a:pt x="168" y="97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5" y="35"/>
                    </a:lnTo>
                    <a:lnTo>
                      <a:pt x="165" y="35"/>
                    </a:lnTo>
                    <a:lnTo>
                      <a:pt x="163" y="28"/>
                    </a:lnTo>
                    <a:lnTo>
                      <a:pt x="161" y="21"/>
                    </a:lnTo>
                    <a:lnTo>
                      <a:pt x="158" y="16"/>
                    </a:lnTo>
                    <a:lnTo>
                      <a:pt x="154" y="11"/>
                    </a:lnTo>
                    <a:lnTo>
                      <a:pt x="149" y="5"/>
                    </a:lnTo>
                    <a:lnTo>
                      <a:pt x="142" y="4"/>
                    </a:lnTo>
                    <a:lnTo>
                      <a:pt x="137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0"/>
                    </a:lnTo>
                    <a:lnTo>
                      <a:pt x="55" y="4"/>
                    </a:lnTo>
                    <a:lnTo>
                      <a:pt x="48" y="5"/>
                    </a:lnTo>
                    <a:lnTo>
                      <a:pt x="43" y="11"/>
                    </a:lnTo>
                    <a:lnTo>
                      <a:pt x="40" y="16"/>
                    </a:lnTo>
                    <a:lnTo>
                      <a:pt x="36" y="21"/>
                    </a:lnTo>
                    <a:lnTo>
                      <a:pt x="34" y="28"/>
                    </a:lnTo>
                    <a:lnTo>
                      <a:pt x="34" y="35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5"/>
                    </a:lnTo>
                    <a:lnTo>
                      <a:pt x="29" y="97"/>
                    </a:lnTo>
                    <a:lnTo>
                      <a:pt x="26" y="104"/>
                    </a:lnTo>
                    <a:lnTo>
                      <a:pt x="21" y="111"/>
                    </a:lnTo>
                    <a:lnTo>
                      <a:pt x="14" y="117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" y="125"/>
                    </a:lnTo>
                    <a:lnTo>
                      <a:pt x="5" y="127"/>
                    </a:lnTo>
                    <a:lnTo>
                      <a:pt x="17" y="130"/>
                    </a:lnTo>
                    <a:lnTo>
                      <a:pt x="34" y="132"/>
                    </a:lnTo>
                    <a:lnTo>
                      <a:pt x="34" y="132"/>
                    </a:lnTo>
                    <a:lnTo>
                      <a:pt x="36" y="137"/>
                    </a:lnTo>
                    <a:lnTo>
                      <a:pt x="38" y="143"/>
                    </a:lnTo>
                    <a:lnTo>
                      <a:pt x="47" y="151"/>
                    </a:lnTo>
                    <a:lnTo>
                      <a:pt x="57" y="158"/>
                    </a:lnTo>
                    <a:lnTo>
                      <a:pt x="62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5" y="160"/>
                    </a:lnTo>
                    <a:lnTo>
                      <a:pt x="140" y="158"/>
                    </a:lnTo>
                    <a:lnTo>
                      <a:pt x="151" y="151"/>
                    </a:lnTo>
                    <a:lnTo>
                      <a:pt x="160" y="143"/>
                    </a:lnTo>
                    <a:lnTo>
                      <a:pt x="161" y="137"/>
                    </a:lnTo>
                    <a:lnTo>
                      <a:pt x="163" y="132"/>
                    </a:lnTo>
                    <a:lnTo>
                      <a:pt x="163" y="132"/>
                    </a:lnTo>
                    <a:lnTo>
                      <a:pt x="180" y="130"/>
                    </a:lnTo>
                    <a:lnTo>
                      <a:pt x="193" y="127"/>
                    </a:lnTo>
                    <a:lnTo>
                      <a:pt x="196" y="125"/>
                    </a:lnTo>
                    <a:lnTo>
                      <a:pt x="198" y="125"/>
                    </a:lnTo>
                    <a:lnTo>
                      <a:pt x="198" y="123"/>
                    </a:lnTo>
                    <a:lnTo>
                      <a:pt x="194" y="122"/>
                    </a:lnTo>
                    <a:lnTo>
                      <a:pt x="194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5" name="Freeform 66"/>
              <p:cNvSpPr>
                <a:spLocks/>
              </p:cNvSpPr>
              <p:nvPr/>
            </p:nvSpPr>
            <p:spPr bwMode="auto">
              <a:xfrm rot="1759316">
                <a:off x="7146123" y="2597290"/>
                <a:ext cx="80182" cy="81025"/>
              </a:xfrm>
              <a:custGeom>
                <a:avLst/>
                <a:gdLst>
                  <a:gd name="T0" fmla="*/ 184 w 191"/>
                  <a:gd name="T1" fmla="*/ 50 h 191"/>
                  <a:gd name="T2" fmla="*/ 165 w 191"/>
                  <a:gd name="T3" fmla="*/ 55 h 191"/>
                  <a:gd name="T4" fmla="*/ 149 w 191"/>
                  <a:gd name="T5" fmla="*/ 52 h 191"/>
                  <a:gd name="T6" fmla="*/ 134 w 191"/>
                  <a:gd name="T7" fmla="*/ 42 h 191"/>
                  <a:gd name="T8" fmla="*/ 103 w 191"/>
                  <a:gd name="T9" fmla="*/ 10 h 191"/>
                  <a:gd name="T10" fmla="*/ 90 w 191"/>
                  <a:gd name="T11" fmla="*/ 3 h 191"/>
                  <a:gd name="T12" fmla="*/ 78 w 191"/>
                  <a:gd name="T13" fmla="*/ 0 h 191"/>
                  <a:gd name="T14" fmla="*/ 64 w 191"/>
                  <a:gd name="T15" fmla="*/ 3 h 191"/>
                  <a:gd name="T16" fmla="*/ 54 w 191"/>
                  <a:gd name="T17" fmla="*/ 10 h 191"/>
                  <a:gd name="T18" fmla="*/ 10 w 191"/>
                  <a:gd name="T19" fmla="*/ 54 h 191"/>
                  <a:gd name="T20" fmla="*/ 4 w 191"/>
                  <a:gd name="T21" fmla="*/ 64 h 191"/>
                  <a:gd name="T22" fmla="*/ 0 w 191"/>
                  <a:gd name="T23" fmla="*/ 78 h 191"/>
                  <a:gd name="T24" fmla="*/ 4 w 191"/>
                  <a:gd name="T25" fmla="*/ 90 h 191"/>
                  <a:gd name="T26" fmla="*/ 10 w 191"/>
                  <a:gd name="T27" fmla="*/ 102 h 191"/>
                  <a:gd name="T28" fmla="*/ 42 w 191"/>
                  <a:gd name="T29" fmla="*/ 134 h 191"/>
                  <a:gd name="T30" fmla="*/ 52 w 191"/>
                  <a:gd name="T31" fmla="*/ 149 h 191"/>
                  <a:gd name="T32" fmla="*/ 56 w 191"/>
                  <a:gd name="T33" fmla="*/ 165 h 191"/>
                  <a:gd name="T34" fmla="*/ 50 w 191"/>
                  <a:gd name="T35" fmla="*/ 184 h 191"/>
                  <a:gd name="T36" fmla="*/ 49 w 191"/>
                  <a:gd name="T37" fmla="*/ 187 h 191"/>
                  <a:gd name="T38" fmla="*/ 52 w 191"/>
                  <a:gd name="T39" fmla="*/ 191 h 191"/>
                  <a:gd name="T40" fmla="*/ 66 w 191"/>
                  <a:gd name="T41" fmla="*/ 181 h 191"/>
                  <a:gd name="T42" fmla="*/ 80 w 191"/>
                  <a:gd name="T43" fmla="*/ 170 h 191"/>
                  <a:gd name="T44" fmla="*/ 90 w 191"/>
                  <a:gd name="T45" fmla="*/ 175 h 191"/>
                  <a:gd name="T46" fmla="*/ 113 w 191"/>
                  <a:gd name="T47" fmla="*/ 174 h 191"/>
                  <a:gd name="T48" fmla="*/ 123 w 191"/>
                  <a:gd name="T49" fmla="*/ 167 h 191"/>
                  <a:gd name="T50" fmla="*/ 167 w 191"/>
                  <a:gd name="T51" fmla="*/ 123 h 191"/>
                  <a:gd name="T52" fmla="*/ 174 w 191"/>
                  <a:gd name="T53" fmla="*/ 113 h 191"/>
                  <a:gd name="T54" fmla="*/ 176 w 191"/>
                  <a:gd name="T55" fmla="*/ 90 h 191"/>
                  <a:gd name="T56" fmla="*/ 170 w 191"/>
                  <a:gd name="T57" fmla="*/ 80 h 191"/>
                  <a:gd name="T58" fmla="*/ 181 w 191"/>
                  <a:gd name="T59" fmla="*/ 66 h 191"/>
                  <a:gd name="T60" fmla="*/ 191 w 191"/>
                  <a:gd name="T61" fmla="*/ 52 h 191"/>
                  <a:gd name="T62" fmla="*/ 188 w 191"/>
                  <a:gd name="T63" fmla="*/ 49 h 191"/>
                  <a:gd name="T64" fmla="*/ 184 w 191"/>
                  <a:gd name="T65" fmla="*/ 5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84" y="50"/>
                    </a:moveTo>
                    <a:lnTo>
                      <a:pt x="184" y="50"/>
                    </a:lnTo>
                    <a:lnTo>
                      <a:pt x="174" y="54"/>
                    </a:lnTo>
                    <a:lnTo>
                      <a:pt x="165" y="55"/>
                    </a:lnTo>
                    <a:lnTo>
                      <a:pt x="156" y="54"/>
                    </a:lnTo>
                    <a:lnTo>
                      <a:pt x="149" y="52"/>
                    </a:lnTo>
                    <a:lnTo>
                      <a:pt x="139" y="45"/>
                    </a:lnTo>
                    <a:lnTo>
                      <a:pt x="134" y="42"/>
                    </a:lnTo>
                    <a:lnTo>
                      <a:pt x="103" y="10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90" y="3"/>
                    </a:lnTo>
                    <a:lnTo>
                      <a:pt x="85" y="2"/>
                    </a:lnTo>
                    <a:lnTo>
                      <a:pt x="78" y="0"/>
                    </a:lnTo>
                    <a:lnTo>
                      <a:pt x="71" y="2"/>
                    </a:lnTo>
                    <a:lnTo>
                      <a:pt x="64" y="3"/>
                    </a:lnTo>
                    <a:lnTo>
                      <a:pt x="59" y="7"/>
                    </a:lnTo>
                    <a:lnTo>
                      <a:pt x="54" y="10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7" y="59"/>
                    </a:lnTo>
                    <a:lnTo>
                      <a:pt x="4" y="64"/>
                    </a:lnTo>
                    <a:lnTo>
                      <a:pt x="2" y="71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0"/>
                    </a:lnTo>
                    <a:lnTo>
                      <a:pt x="7" y="97"/>
                    </a:lnTo>
                    <a:lnTo>
                      <a:pt x="10" y="10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5" y="139"/>
                    </a:lnTo>
                    <a:lnTo>
                      <a:pt x="52" y="149"/>
                    </a:lnTo>
                    <a:lnTo>
                      <a:pt x="54" y="156"/>
                    </a:lnTo>
                    <a:lnTo>
                      <a:pt x="56" y="165"/>
                    </a:lnTo>
                    <a:lnTo>
                      <a:pt x="54" y="174"/>
                    </a:lnTo>
                    <a:lnTo>
                      <a:pt x="50" y="184"/>
                    </a:lnTo>
                    <a:lnTo>
                      <a:pt x="50" y="184"/>
                    </a:lnTo>
                    <a:lnTo>
                      <a:pt x="49" y="187"/>
                    </a:lnTo>
                    <a:lnTo>
                      <a:pt x="50" y="191"/>
                    </a:lnTo>
                    <a:lnTo>
                      <a:pt x="52" y="191"/>
                    </a:lnTo>
                    <a:lnTo>
                      <a:pt x="56" y="189"/>
                    </a:lnTo>
                    <a:lnTo>
                      <a:pt x="66" y="181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85" y="174"/>
                    </a:lnTo>
                    <a:lnTo>
                      <a:pt x="90" y="175"/>
                    </a:lnTo>
                    <a:lnTo>
                      <a:pt x="103" y="177"/>
                    </a:lnTo>
                    <a:lnTo>
                      <a:pt x="113" y="174"/>
                    </a:lnTo>
                    <a:lnTo>
                      <a:pt x="118" y="170"/>
                    </a:lnTo>
                    <a:lnTo>
                      <a:pt x="123" y="167"/>
                    </a:lnTo>
                    <a:lnTo>
                      <a:pt x="167" y="123"/>
                    </a:lnTo>
                    <a:lnTo>
                      <a:pt x="167" y="123"/>
                    </a:lnTo>
                    <a:lnTo>
                      <a:pt x="170" y="118"/>
                    </a:lnTo>
                    <a:lnTo>
                      <a:pt x="174" y="113"/>
                    </a:lnTo>
                    <a:lnTo>
                      <a:pt x="177" y="102"/>
                    </a:lnTo>
                    <a:lnTo>
                      <a:pt x="176" y="90"/>
                    </a:lnTo>
                    <a:lnTo>
                      <a:pt x="174" y="85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81" y="66"/>
                    </a:lnTo>
                    <a:lnTo>
                      <a:pt x="189" y="55"/>
                    </a:lnTo>
                    <a:lnTo>
                      <a:pt x="191" y="52"/>
                    </a:lnTo>
                    <a:lnTo>
                      <a:pt x="191" y="50"/>
                    </a:lnTo>
                    <a:lnTo>
                      <a:pt x="188" y="49"/>
                    </a:lnTo>
                    <a:lnTo>
                      <a:pt x="184" y="50"/>
                    </a:lnTo>
                    <a:lnTo>
                      <a:pt x="18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6" name="Freeform 67"/>
              <p:cNvSpPr>
                <a:spLocks/>
              </p:cNvSpPr>
              <p:nvPr/>
            </p:nvSpPr>
            <p:spPr bwMode="auto">
              <a:xfrm rot="1759316">
                <a:off x="7056291" y="2666406"/>
                <a:ext cx="67521" cy="83558"/>
              </a:xfrm>
              <a:custGeom>
                <a:avLst/>
                <a:gdLst>
                  <a:gd name="T0" fmla="*/ 122 w 160"/>
                  <a:gd name="T1" fmla="*/ 4 h 199"/>
                  <a:gd name="T2" fmla="*/ 111 w 160"/>
                  <a:gd name="T3" fmla="*/ 21 h 199"/>
                  <a:gd name="T4" fmla="*/ 98 w 160"/>
                  <a:gd name="T5" fmla="*/ 30 h 199"/>
                  <a:gd name="T6" fmla="*/ 80 w 160"/>
                  <a:gd name="T7" fmla="*/ 33 h 199"/>
                  <a:gd name="T8" fmla="*/ 35 w 160"/>
                  <a:gd name="T9" fmla="*/ 33 h 199"/>
                  <a:gd name="T10" fmla="*/ 21 w 160"/>
                  <a:gd name="T11" fmla="*/ 37 h 199"/>
                  <a:gd name="T12" fmla="*/ 11 w 160"/>
                  <a:gd name="T13" fmla="*/ 44 h 199"/>
                  <a:gd name="T14" fmla="*/ 4 w 160"/>
                  <a:gd name="T15" fmla="*/ 56 h 199"/>
                  <a:gd name="T16" fmla="*/ 0 w 160"/>
                  <a:gd name="T17" fmla="*/ 68 h 199"/>
                  <a:gd name="T18" fmla="*/ 0 w 160"/>
                  <a:gd name="T19" fmla="*/ 129 h 199"/>
                  <a:gd name="T20" fmla="*/ 4 w 160"/>
                  <a:gd name="T21" fmla="*/ 143 h 199"/>
                  <a:gd name="T22" fmla="*/ 11 w 160"/>
                  <a:gd name="T23" fmla="*/ 155 h 199"/>
                  <a:gd name="T24" fmla="*/ 21 w 160"/>
                  <a:gd name="T25" fmla="*/ 162 h 199"/>
                  <a:gd name="T26" fmla="*/ 35 w 160"/>
                  <a:gd name="T27" fmla="*/ 164 h 199"/>
                  <a:gd name="T28" fmla="*/ 80 w 160"/>
                  <a:gd name="T29" fmla="*/ 164 h 199"/>
                  <a:gd name="T30" fmla="*/ 98 w 160"/>
                  <a:gd name="T31" fmla="*/ 169 h 199"/>
                  <a:gd name="T32" fmla="*/ 111 w 160"/>
                  <a:gd name="T33" fmla="*/ 178 h 199"/>
                  <a:gd name="T34" fmla="*/ 122 w 160"/>
                  <a:gd name="T35" fmla="*/ 195 h 199"/>
                  <a:gd name="T36" fmla="*/ 124 w 160"/>
                  <a:gd name="T37" fmla="*/ 199 h 199"/>
                  <a:gd name="T38" fmla="*/ 125 w 160"/>
                  <a:gd name="T39" fmla="*/ 197 h 199"/>
                  <a:gd name="T40" fmla="*/ 131 w 160"/>
                  <a:gd name="T41" fmla="*/ 181 h 199"/>
                  <a:gd name="T42" fmla="*/ 132 w 160"/>
                  <a:gd name="T43" fmla="*/ 164 h 199"/>
                  <a:gd name="T44" fmla="*/ 143 w 160"/>
                  <a:gd name="T45" fmla="*/ 160 h 199"/>
                  <a:gd name="T46" fmla="*/ 158 w 160"/>
                  <a:gd name="T47" fmla="*/ 141 h 199"/>
                  <a:gd name="T48" fmla="*/ 160 w 160"/>
                  <a:gd name="T49" fmla="*/ 131 h 199"/>
                  <a:gd name="T50" fmla="*/ 160 w 160"/>
                  <a:gd name="T51" fmla="*/ 68 h 199"/>
                  <a:gd name="T52" fmla="*/ 158 w 160"/>
                  <a:gd name="T53" fmla="*/ 58 h 199"/>
                  <a:gd name="T54" fmla="*/ 143 w 160"/>
                  <a:gd name="T55" fmla="*/ 39 h 199"/>
                  <a:gd name="T56" fmla="*/ 132 w 160"/>
                  <a:gd name="T57" fmla="*/ 35 h 199"/>
                  <a:gd name="T58" fmla="*/ 131 w 160"/>
                  <a:gd name="T59" fmla="*/ 18 h 199"/>
                  <a:gd name="T60" fmla="*/ 125 w 160"/>
                  <a:gd name="T61" fmla="*/ 2 h 199"/>
                  <a:gd name="T62" fmla="*/ 124 w 160"/>
                  <a:gd name="T63" fmla="*/ 0 h 199"/>
                  <a:gd name="T64" fmla="*/ 122 w 160"/>
                  <a:gd name="T65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122" y="4"/>
                    </a:moveTo>
                    <a:lnTo>
                      <a:pt x="122" y="4"/>
                    </a:lnTo>
                    <a:lnTo>
                      <a:pt x="117" y="14"/>
                    </a:lnTo>
                    <a:lnTo>
                      <a:pt x="111" y="21"/>
                    </a:lnTo>
                    <a:lnTo>
                      <a:pt x="105" y="27"/>
                    </a:lnTo>
                    <a:lnTo>
                      <a:pt x="98" y="30"/>
                    </a:lnTo>
                    <a:lnTo>
                      <a:pt x="85" y="33"/>
                    </a:lnTo>
                    <a:lnTo>
                      <a:pt x="80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28" y="35"/>
                    </a:lnTo>
                    <a:lnTo>
                      <a:pt x="21" y="37"/>
                    </a:lnTo>
                    <a:lnTo>
                      <a:pt x="16" y="40"/>
                    </a:lnTo>
                    <a:lnTo>
                      <a:pt x="11" y="44"/>
                    </a:lnTo>
                    <a:lnTo>
                      <a:pt x="6" y="49"/>
                    </a:lnTo>
                    <a:lnTo>
                      <a:pt x="4" y="56"/>
                    </a:lnTo>
                    <a:lnTo>
                      <a:pt x="0" y="61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8"/>
                    </a:lnTo>
                    <a:lnTo>
                      <a:pt x="4" y="143"/>
                    </a:lnTo>
                    <a:lnTo>
                      <a:pt x="6" y="150"/>
                    </a:lnTo>
                    <a:lnTo>
                      <a:pt x="11" y="155"/>
                    </a:lnTo>
                    <a:lnTo>
                      <a:pt x="16" y="159"/>
                    </a:lnTo>
                    <a:lnTo>
                      <a:pt x="21" y="162"/>
                    </a:lnTo>
                    <a:lnTo>
                      <a:pt x="28" y="164"/>
                    </a:lnTo>
                    <a:lnTo>
                      <a:pt x="35" y="164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5" y="165"/>
                    </a:lnTo>
                    <a:lnTo>
                      <a:pt x="98" y="169"/>
                    </a:lnTo>
                    <a:lnTo>
                      <a:pt x="105" y="172"/>
                    </a:lnTo>
                    <a:lnTo>
                      <a:pt x="111" y="178"/>
                    </a:lnTo>
                    <a:lnTo>
                      <a:pt x="117" y="185"/>
                    </a:lnTo>
                    <a:lnTo>
                      <a:pt x="122" y="195"/>
                    </a:lnTo>
                    <a:lnTo>
                      <a:pt x="122" y="195"/>
                    </a:lnTo>
                    <a:lnTo>
                      <a:pt x="124" y="199"/>
                    </a:lnTo>
                    <a:lnTo>
                      <a:pt x="125" y="199"/>
                    </a:lnTo>
                    <a:lnTo>
                      <a:pt x="125" y="197"/>
                    </a:lnTo>
                    <a:lnTo>
                      <a:pt x="127" y="193"/>
                    </a:lnTo>
                    <a:lnTo>
                      <a:pt x="131" y="181"/>
                    </a:lnTo>
                    <a:lnTo>
                      <a:pt x="132" y="164"/>
                    </a:lnTo>
                    <a:lnTo>
                      <a:pt x="132" y="164"/>
                    </a:lnTo>
                    <a:lnTo>
                      <a:pt x="138" y="162"/>
                    </a:lnTo>
                    <a:lnTo>
                      <a:pt x="143" y="160"/>
                    </a:lnTo>
                    <a:lnTo>
                      <a:pt x="151" y="152"/>
                    </a:lnTo>
                    <a:lnTo>
                      <a:pt x="158" y="141"/>
                    </a:lnTo>
                    <a:lnTo>
                      <a:pt x="160" y="136"/>
                    </a:lnTo>
                    <a:lnTo>
                      <a:pt x="160" y="131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3"/>
                    </a:lnTo>
                    <a:lnTo>
                      <a:pt x="158" y="58"/>
                    </a:lnTo>
                    <a:lnTo>
                      <a:pt x="151" y="47"/>
                    </a:lnTo>
                    <a:lnTo>
                      <a:pt x="143" y="39"/>
                    </a:lnTo>
                    <a:lnTo>
                      <a:pt x="138" y="37"/>
                    </a:lnTo>
                    <a:lnTo>
                      <a:pt x="132" y="35"/>
                    </a:lnTo>
                    <a:lnTo>
                      <a:pt x="132" y="35"/>
                    </a:lnTo>
                    <a:lnTo>
                      <a:pt x="131" y="18"/>
                    </a:lnTo>
                    <a:lnTo>
                      <a:pt x="127" y="6"/>
                    </a:lnTo>
                    <a:lnTo>
                      <a:pt x="125" y="2"/>
                    </a:lnTo>
                    <a:lnTo>
                      <a:pt x="125" y="0"/>
                    </a:lnTo>
                    <a:lnTo>
                      <a:pt x="124" y="0"/>
                    </a:lnTo>
                    <a:lnTo>
                      <a:pt x="122" y="4"/>
                    </a:lnTo>
                    <a:lnTo>
                      <a:pt x="12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7" name="Freeform 68"/>
              <p:cNvSpPr>
                <a:spLocks/>
              </p:cNvSpPr>
              <p:nvPr/>
            </p:nvSpPr>
            <p:spPr bwMode="auto">
              <a:xfrm rot="1759316">
                <a:off x="7039691" y="2787202"/>
                <a:ext cx="80182" cy="80182"/>
              </a:xfrm>
              <a:custGeom>
                <a:avLst/>
                <a:gdLst>
                  <a:gd name="T0" fmla="*/ 50 w 191"/>
                  <a:gd name="T1" fmla="*/ 7 h 191"/>
                  <a:gd name="T2" fmla="*/ 56 w 191"/>
                  <a:gd name="T3" fmla="*/ 26 h 191"/>
                  <a:gd name="T4" fmla="*/ 52 w 191"/>
                  <a:gd name="T5" fmla="*/ 42 h 191"/>
                  <a:gd name="T6" fmla="*/ 42 w 191"/>
                  <a:gd name="T7" fmla="*/ 57 h 191"/>
                  <a:gd name="T8" fmla="*/ 10 w 191"/>
                  <a:gd name="T9" fmla="*/ 89 h 191"/>
                  <a:gd name="T10" fmla="*/ 4 w 191"/>
                  <a:gd name="T11" fmla="*/ 101 h 191"/>
                  <a:gd name="T12" fmla="*/ 0 w 191"/>
                  <a:gd name="T13" fmla="*/ 113 h 191"/>
                  <a:gd name="T14" fmla="*/ 4 w 191"/>
                  <a:gd name="T15" fmla="*/ 127 h 191"/>
                  <a:gd name="T16" fmla="*/ 10 w 191"/>
                  <a:gd name="T17" fmla="*/ 137 h 191"/>
                  <a:gd name="T18" fmla="*/ 54 w 191"/>
                  <a:gd name="T19" fmla="*/ 181 h 191"/>
                  <a:gd name="T20" fmla="*/ 64 w 191"/>
                  <a:gd name="T21" fmla="*/ 188 h 191"/>
                  <a:gd name="T22" fmla="*/ 78 w 191"/>
                  <a:gd name="T23" fmla="*/ 191 h 191"/>
                  <a:gd name="T24" fmla="*/ 90 w 191"/>
                  <a:gd name="T25" fmla="*/ 188 h 191"/>
                  <a:gd name="T26" fmla="*/ 103 w 191"/>
                  <a:gd name="T27" fmla="*/ 181 h 191"/>
                  <a:gd name="T28" fmla="*/ 134 w 191"/>
                  <a:gd name="T29" fmla="*/ 149 h 191"/>
                  <a:gd name="T30" fmla="*/ 149 w 191"/>
                  <a:gd name="T31" fmla="*/ 139 h 191"/>
                  <a:gd name="T32" fmla="*/ 165 w 191"/>
                  <a:gd name="T33" fmla="*/ 136 h 191"/>
                  <a:gd name="T34" fmla="*/ 184 w 191"/>
                  <a:gd name="T35" fmla="*/ 141 h 191"/>
                  <a:gd name="T36" fmla="*/ 188 w 191"/>
                  <a:gd name="T37" fmla="*/ 142 h 191"/>
                  <a:gd name="T38" fmla="*/ 191 w 191"/>
                  <a:gd name="T39" fmla="*/ 139 h 191"/>
                  <a:gd name="T40" fmla="*/ 181 w 191"/>
                  <a:gd name="T41" fmla="*/ 125 h 191"/>
                  <a:gd name="T42" fmla="*/ 170 w 191"/>
                  <a:gd name="T43" fmla="*/ 111 h 191"/>
                  <a:gd name="T44" fmla="*/ 176 w 191"/>
                  <a:gd name="T45" fmla="*/ 101 h 191"/>
                  <a:gd name="T46" fmla="*/ 174 w 191"/>
                  <a:gd name="T47" fmla="*/ 78 h 191"/>
                  <a:gd name="T48" fmla="*/ 167 w 191"/>
                  <a:gd name="T49" fmla="*/ 68 h 191"/>
                  <a:gd name="T50" fmla="*/ 123 w 191"/>
                  <a:gd name="T51" fmla="*/ 24 h 191"/>
                  <a:gd name="T52" fmla="*/ 113 w 191"/>
                  <a:gd name="T53" fmla="*/ 17 h 191"/>
                  <a:gd name="T54" fmla="*/ 90 w 191"/>
                  <a:gd name="T55" fmla="*/ 16 h 191"/>
                  <a:gd name="T56" fmla="*/ 80 w 191"/>
                  <a:gd name="T57" fmla="*/ 21 h 191"/>
                  <a:gd name="T58" fmla="*/ 66 w 191"/>
                  <a:gd name="T59" fmla="*/ 10 h 191"/>
                  <a:gd name="T60" fmla="*/ 52 w 191"/>
                  <a:gd name="T61" fmla="*/ 2 h 191"/>
                  <a:gd name="T62" fmla="*/ 49 w 191"/>
                  <a:gd name="T63" fmla="*/ 4 h 191"/>
                  <a:gd name="T64" fmla="*/ 50 w 191"/>
                  <a:gd name="T65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50" y="7"/>
                    </a:moveTo>
                    <a:lnTo>
                      <a:pt x="50" y="7"/>
                    </a:lnTo>
                    <a:lnTo>
                      <a:pt x="54" y="17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52" y="42"/>
                    </a:lnTo>
                    <a:lnTo>
                      <a:pt x="45" y="52"/>
                    </a:lnTo>
                    <a:lnTo>
                      <a:pt x="42" y="57"/>
                    </a:lnTo>
                    <a:lnTo>
                      <a:pt x="10" y="89"/>
                    </a:lnTo>
                    <a:lnTo>
                      <a:pt x="10" y="89"/>
                    </a:lnTo>
                    <a:lnTo>
                      <a:pt x="7" y="94"/>
                    </a:lnTo>
                    <a:lnTo>
                      <a:pt x="4" y="101"/>
                    </a:lnTo>
                    <a:lnTo>
                      <a:pt x="2" y="106"/>
                    </a:lnTo>
                    <a:lnTo>
                      <a:pt x="0" y="113"/>
                    </a:lnTo>
                    <a:lnTo>
                      <a:pt x="2" y="120"/>
                    </a:lnTo>
                    <a:lnTo>
                      <a:pt x="4" y="127"/>
                    </a:lnTo>
                    <a:lnTo>
                      <a:pt x="7" y="132"/>
                    </a:lnTo>
                    <a:lnTo>
                      <a:pt x="10" y="137"/>
                    </a:lnTo>
                    <a:lnTo>
                      <a:pt x="54" y="181"/>
                    </a:lnTo>
                    <a:lnTo>
                      <a:pt x="54" y="181"/>
                    </a:lnTo>
                    <a:lnTo>
                      <a:pt x="59" y="184"/>
                    </a:lnTo>
                    <a:lnTo>
                      <a:pt x="64" y="188"/>
                    </a:lnTo>
                    <a:lnTo>
                      <a:pt x="71" y="189"/>
                    </a:lnTo>
                    <a:lnTo>
                      <a:pt x="78" y="191"/>
                    </a:lnTo>
                    <a:lnTo>
                      <a:pt x="85" y="189"/>
                    </a:lnTo>
                    <a:lnTo>
                      <a:pt x="90" y="188"/>
                    </a:lnTo>
                    <a:lnTo>
                      <a:pt x="97" y="184"/>
                    </a:lnTo>
                    <a:lnTo>
                      <a:pt x="103" y="181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9" y="146"/>
                    </a:lnTo>
                    <a:lnTo>
                      <a:pt x="149" y="139"/>
                    </a:lnTo>
                    <a:lnTo>
                      <a:pt x="156" y="137"/>
                    </a:lnTo>
                    <a:lnTo>
                      <a:pt x="165" y="136"/>
                    </a:lnTo>
                    <a:lnTo>
                      <a:pt x="174" y="137"/>
                    </a:lnTo>
                    <a:lnTo>
                      <a:pt x="184" y="141"/>
                    </a:lnTo>
                    <a:lnTo>
                      <a:pt x="184" y="141"/>
                    </a:lnTo>
                    <a:lnTo>
                      <a:pt x="188" y="142"/>
                    </a:lnTo>
                    <a:lnTo>
                      <a:pt x="191" y="141"/>
                    </a:lnTo>
                    <a:lnTo>
                      <a:pt x="191" y="139"/>
                    </a:lnTo>
                    <a:lnTo>
                      <a:pt x="189" y="136"/>
                    </a:lnTo>
                    <a:lnTo>
                      <a:pt x="181" y="125"/>
                    </a:lnTo>
                    <a:lnTo>
                      <a:pt x="170" y="111"/>
                    </a:lnTo>
                    <a:lnTo>
                      <a:pt x="170" y="111"/>
                    </a:lnTo>
                    <a:lnTo>
                      <a:pt x="174" y="106"/>
                    </a:lnTo>
                    <a:lnTo>
                      <a:pt x="176" y="101"/>
                    </a:lnTo>
                    <a:lnTo>
                      <a:pt x="177" y="89"/>
                    </a:lnTo>
                    <a:lnTo>
                      <a:pt x="174" y="78"/>
                    </a:lnTo>
                    <a:lnTo>
                      <a:pt x="170" y="73"/>
                    </a:lnTo>
                    <a:lnTo>
                      <a:pt x="167" y="68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18" y="21"/>
                    </a:lnTo>
                    <a:lnTo>
                      <a:pt x="113" y="17"/>
                    </a:lnTo>
                    <a:lnTo>
                      <a:pt x="103" y="14"/>
                    </a:lnTo>
                    <a:lnTo>
                      <a:pt x="90" y="16"/>
                    </a:lnTo>
                    <a:lnTo>
                      <a:pt x="85" y="17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66" y="10"/>
                    </a:lnTo>
                    <a:lnTo>
                      <a:pt x="56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9" y="4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8" name="Freeform 69"/>
              <p:cNvSpPr>
                <a:spLocks/>
              </p:cNvSpPr>
              <p:nvPr/>
            </p:nvSpPr>
            <p:spPr bwMode="auto">
              <a:xfrm rot="1759316">
                <a:off x="7108223" y="2889541"/>
                <a:ext cx="83558" cy="66677"/>
              </a:xfrm>
              <a:custGeom>
                <a:avLst/>
                <a:gdLst>
                  <a:gd name="T0" fmla="*/ 3 w 198"/>
                  <a:gd name="T1" fmla="*/ 38 h 160"/>
                  <a:gd name="T2" fmla="*/ 21 w 198"/>
                  <a:gd name="T3" fmla="*/ 49 h 160"/>
                  <a:gd name="T4" fmla="*/ 29 w 198"/>
                  <a:gd name="T5" fmla="*/ 63 h 160"/>
                  <a:gd name="T6" fmla="*/ 34 w 198"/>
                  <a:gd name="T7" fmla="*/ 80 h 160"/>
                  <a:gd name="T8" fmla="*/ 34 w 198"/>
                  <a:gd name="T9" fmla="*/ 125 h 160"/>
                  <a:gd name="T10" fmla="*/ 36 w 198"/>
                  <a:gd name="T11" fmla="*/ 139 h 160"/>
                  <a:gd name="T12" fmla="*/ 43 w 198"/>
                  <a:gd name="T13" fmla="*/ 149 h 160"/>
                  <a:gd name="T14" fmla="*/ 55 w 198"/>
                  <a:gd name="T15" fmla="*/ 156 h 160"/>
                  <a:gd name="T16" fmla="*/ 69 w 198"/>
                  <a:gd name="T17" fmla="*/ 160 h 160"/>
                  <a:gd name="T18" fmla="*/ 130 w 198"/>
                  <a:gd name="T19" fmla="*/ 160 h 160"/>
                  <a:gd name="T20" fmla="*/ 142 w 198"/>
                  <a:gd name="T21" fmla="*/ 156 h 160"/>
                  <a:gd name="T22" fmla="*/ 154 w 198"/>
                  <a:gd name="T23" fmla="*/ 149 h 160"/>
                  <a:gd name="T24" fmla="*/ 161 w 198"/>
                  <a:gd name="T25" fmla="*/ 139 h 160"/>
                  <a:gd name="T26" fmla="*/ 165 w 198"/>
                  <a:gd name="T27" fmla="*/ 125 h 160"/>
                  <a:gd name="T28" fmla="*/ 163 w 198"/>
                  <a:gd name="T29" fmla="*/ 80 h 160"/>
                  <a:gd name="T30" fmla="*/ 168 w 198"/>
                  <a:gd name="T31" fmla="*/ 63 h 160"/>
                  <a:gd name="T32" fmla="*/ 177 w 198"/>
                  <a:gd name="T33" fmla="*/ 49 h 160"/>
                  <a:gd name="T34" fmla="*/ 194 w 198"/>
                  <a:gd name="T35" fmla="*/ 38 h 160"/>
                  <a:gd name="T36" fmla="*/ 198 w 198"/>
                  <a:gd name="T37" fmla="*/ 37 h 160"/>
                  <a:gd name="T38" fmla="*/ 196 w 198"/>
                  <a:gd name="T39" fmla="*/ 35 h 160"/>
                  <a:gd name="T40" fmla="*/ 180 w 198"/>
                  <a:gd name="T41" fmla="*/ 30 h 160"/>
                  <a:gd name="T42" fmla="*/ 163 w 198"/>
                  <a:gd name="T43" fmla="*/ 28 h 160"/>
                  <a:gd name="T44" fmla="*/ 160 w 198"/>
                  <a:gd name="T45" fmla="*/ 17 h 160"/>
                  <a:gd name="T46" fmla="*/ 140 w 198"/>
                  <a:gd name="T47" fmla="*/ 2 h 160"/>
                  <a:gd name="T48" fmla="*/ 130 w 198"/>
                  <a:gd name="T49" fmla="*/ 0 h 160"/>
                  <a:gd name="T50" fmla="*/ 69 w 198"/>
                  <a:gd name="T51" fmla="*/ 0 h 160"/>
                  <a:gd name="T52" fmla="*/ 57 w 198"/>
                  <a:gd name="T53" fmla="*/ 2 h 160"/>
                  <a:gd name="T54" fmla="*/ 38 w 198"/>
                  <a:gd name="T55" fmla="*/ 17 h 160"/>
                  <a:gd name="T56" fmla="*/ 34 w 198"/>
                  <a:gd name="T57" fmla="*/ 28 h 160"/>
                  <a:gd name="T58" fmla="*/ 17 w 198"/>
                  <a:gd name="T59" fmla="*/ 30 h 160"/>
                  <a:gd name="T60" fmla="*/ 1 w 198"/>
                  <a:gd name="T61" fmla="*/ 35 h 160"/>
                  <a:gd name="T62" fmla="*/ 0 w 198"/>
                  <a:gd name="T63" fmla="*/ 37 h 160"/>
                  <a:gd name="T64" fmla="*/ 3 w 198"/>
                  <a:gd name="T65" fmla="*/ 3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3" y="38"/>
                    </a:moveTo>
                    <a:lnTo>
                      <a:pt x="3" y="38"/>
                    </a:lnTo>
                    <a:lnTo>
                      <a:pt x="14" y="43"/>
                    </a:lnTo>
                    <a:lnTo>
                      <a:pt x="21" y="49"/>
                    </a:lnTo>
                    <a:lnTo>
                      <a:pt x="26" y="56"/>
                    </a:lnTo>
                    <a:lnTo>
                      <a:pt x="29" y="63"/>
                    </a:lnTo>
                    <a:lnTo>
                      <a:pt x="33" y="75"/>
                    </a:lnTo>
                    <a:lnTo>
                      <a:pt x="34" y="80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32"/>
                    </a:lnTo>
                    <a:lnTo>
                      <a:pt x="36" y="139"/>
                    </a:lnTo>
                    <a:lnTo>
                      <a:pt x="40" y="144"/>
                    </a:lnTo>
                    <a:lnTo>
                      <a:pt x="43" y="149"/>
                    </a:lnTo>
                    <a:lnTo>
                      <a:pt x="48" y="155"/>
                    </a:lnTo>
                    <a:lnTo>
                      <a:pt x="55" y="156"/>
                    </a:lnTo>
                    <a:lnTo>
                      <a:pt x="61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7" y="160"/>
                    </a:lnTo>
                    <a:lnTo>
                      <a:pt x="142" y="156"/>
                    </a:lnTo>
                    <a:lnTo>
                      <a:pt x="149" y="155"/>
                    </a:lnTo>
                    <a:lnTo>
                      <a:pt x="154" y="149"/>
                    </a:lnTo>
                    <a:lnTo>
                      <a:pt x="158" y="144"/>
                    </a:lnTo>
                    <a:lnTo>
                      <a:pt x="161" y="139"/>
                    </a:lnTo>
                    <a:lnTo>
                      <a:pt x="163" y="132"/>
                    </a:lnTo>
                    <a:lnTo>
                      <a:pt x="165" y="125"/>
                    </a:lnTo>
                    <a:lnTo>
                      <a:pt x="163" y="80"/>
                    </a:lnTo>
                    <a:lnTo>
                      <a:pt x="163" y="80"/>
                    </a:lnTo>
                    <a:lnTo>
                      <a:pt x="165" y="75"/>
                    </a:lnTo>
                    <a:lnTo>
                      <a:pt x="168" y="63"/>
                    </a:lnTo>
                    <a:lnTo>
                      <a:pt x="172" y="56"/>
                    </a:lnTo>
                    <a:lnTo>
                      <a:pt x="177" y="49"/>
                    </a:lnTo>
                    <a:lnTo>
                      <a:pt x="184" y="43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8" y="37"/>
                    </a:lnTo>
                    <a:lnTo>
                      <a:pt x="198" y="35"/>
                    </a:lnTo>
                    <a:lnTo>
                      <a:pt x="196" y="35"/>
                    </a:lnTo>
                    <a:lnTo>
                      <a:pt x="193" y="33"/>
                    </a:lnTo>
                    <a:lnTo>
                      <a:pt x="180" y="30"/>
                    </a:lnTo>
                    <a:lnTo>
                      <a:pt x="163" y="28"/>
                    </a:lnTo>
                    <a:lnTo>
                      <a:pt x="163" y="28"/>
                    </a:lnTo>
                    <a:lnTo>
                      <a:pt x="161" y="23"/>
                    </a:lnTo>
                    <a:lnTo>
                      <a:pt x="160" y="17"/>
                    </a:lnTo>
                    <a:lnTo>
                      <a:pt x="151" y="9"/>
                    </a:lnTo>
                    <a:lnTo>
                      <a:pt x="140" y="2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57" y="2"/>
                    </a:lnTo>
                    <a:lnTo>
                      <a:pt x="47" y="9"/>
                    </a:lnTo>
                    <a:lnTo>
                      <a:pt x="38" y="17"/>
                    </a:lnTo>
                    <a:lnTo>
                      <a:pt x="36" y="23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17" y="30"/>
                    </a:lnTo>
                    <a:lnTo>
                      <a:pt x="5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9" name="Freeform 70"/>
              <p:cNvSpPr>
                <a:spLocks/>
              </p:cNvSpPr>
              <p:nvPr/>
            </p:nvSpPr>
            <p:spPr bwMode="auto">
              <a:xfrm rot="1759316">
                <a:off x="7228813" y="2893427"/>
                <a:ext cx="80182" cy="80182"/>
              </a:xfrm>
              <a:custGeom>
                <a:avLst/>
                <a:gdLst>
                  <a:gd name="T0" fmla="*/ 7 w 191"/>
                  <a:gd name="T1" fmla="*/ 141 h 191"/>
                  <a:gd name="T2" fmla="*/ 26 w 191"/>
                  <a:gd name="T3" fmla="*/ 136 h 191"/>
                  <a:gd name="T4" fmla="*/ 42 w 191"/>
                  <a:gd name="T5" fmla="*/ 139 h 191"/>
                  <a:gd name="T6" fmla="*/ 58 w 191"/>
                  <a:gd name="T7" fmla="*/ 149 h 191"/>
                  <a:gd name="T8" fmla="*/ 89 w 191"/>
                  <a:gd name="T9" fmla="*/ 181 h 191"/>
                  <a:gd name="T10" fmla="*/ 101 w 191"/>
                  <a:gd name="T11" fmla="*/ 188 h 191"/>
                  <a:gd name="T12" fmla="*/ 113 w 191"/>
                  <a:gd name="T13" fmla="*/ 191 h 191"/>
                  <a:gd name="T14" fmla="*/ 127 w 191"/>
                  <a:gd name="T15" fmla="*/ 188 h 191"/>
                  <a:gd name="T16" fmla="*/ 138 w 191"/>
                  <a:gd name="T17" fmla="*/ 181 h 191"/>
                  <a:gd name="T18" fmla="*/ 181 w 191"/>
                  <a:gd name="T19" fmla="*/ 137 h 191"/>
                  <a:gd name="T20" fmla="*/ 188 w 191"/>
                  <a:gd name="T21" fmla="*/ 127 h 191"/>
                  <a:gd name="T22" fmla="*/ 191 w 191"/>
                  <a:gd name="T23" fmla="*/ 113 h 191"/>
                  <a:gd name="T24" fmla="*/ 188 w 191"/>
                  <a:gd name="T25" fmla="*/ 101 h 191"/>
                  <a:gd name="T26" fmla="*/ 181 w 191"/>
                  <a:gd name="T27" fmla="*/ 89 h 191"/>
                  <a:gd name="T28" fmla="*/ 150 w 191"/>
                  <a:gd name="T29" fmla="*/ 57 h 191"/>
                  <a:gd name="T30" fmla="*/ 139 w 191"/>
                  <a:gd name="T31" fmla="*/ 42 h 191"/>
                  <a:gd name="T32" fmla="*/ 136 w 191"/>
                  <a:gd name="T33" fmla="*/ 26 h 191"/>
                  <a:gd name="T34" fmla="*/ 141 w 191"/>
                  <a:gd name="T35" fmla="*/ 7 h 191"/>
                  <a:gd name="T36" fmla="*/ 143 w 191"/>
                  <a:gd name="T37" fmla="*/ 4 h 191"/>
                  <a:gd name="T38" fmla="*/ 139 w 191"/>
                  <a:gd name="T39" fmla="*/ 0 h 191"/>
                  <a:gd name="T40" fmla="*/ 125 w 191"/>
                  <a:gd name="T41" fmla="*/ 10 h 191"/>
                  <a:gd name="T42" fmla="*/ 111 w 191"/>
                  <a:gd name="T43" fmla="*/ 21 h 191"/>
                  <a:gd name="T44" fmla="*/ 101 w 191"/>
                  <a:gd name="T45" fmla="*/ 16 h 191"/>
                  <a:gd name="T46" fmla="*/ 78 w 191"/>
                  <a:gd name="T47" fmla="*/ 17 h 191"/>
                  <a:gd name="T48" fmla="*/ 68 w 191"/>
                  <a:gd name="T49" fmla="*/ 24 h 191"/>
                  <a:gd name="T50" fmla="*/ 25 w 191"/>
                  <a:gd name="T51" fmla="*/ 68 h 191"/>
                  <a:gd name="T52" fmla="*/ 18 w 191"/>
                  <a:gd name="T53" fmla="*/ 78 h 191"/>
                  <a:gd name="T54" fmla="*/ 16 w 191"/>
                  <a:gd name="T55" fmla="*/ 101 h 191"/>
                  <a:gd name="T56" fmla="*/ 21 w 191"/>
                  <a:gd name="T57" fmla="*/ 111 h 191"/>
                  <a:gd name="T58" fmla="*/ 11 w 191"/>
                  <a:gd name="T59" fmla="*/ 125 h 191"/>
                  <a:gd name="T60" fmla="*/ 2 w 191"/>
                  <a:gd name="T61" fmla="*/ 139 h 191"/>
                  <a:gd name="T62" fmla="*/ 4 w 191"/>
                  <a:gd name="T63" fmla="*/ 142 h 191"/>
                  <a:gd name="T64" fmla="*/ 7 w 191"/>
                  <a:gd name="T65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7" y="141"/>
                    </a:moveTo>
                    <a:lnTo>
                      <a:pt x="7" y="141"/>
                    </a:lnTo>
                    <a:lnTo>
                      <a:pt x="18" y="137"/>
                    </a:lnTo>
                    <a:lnTo>
                      <a:pt x="26" y="136"/>
                    </a:lnTo>
                    <a:lnTo>
                      <a:pt x="35" y="137"/>
                    </a:lnTo>
                    <a:lnTo>
                      <a:pt x="42" y="139"/>
                    </a:lnTo>
                    <a:lnTo>
                      <a:pt x="52" y="146"/>
                    </a:lnTo>
                    <a:lnTo>
                      <a:pt x="58" y="149"/>
                    </a:lnTo>
                    <a:lnTo>
                      <a:pt x="89" y="181"/>
                    </a:lnTo>
                    <a:lnTo>
                      <a:pt x="89" y="181"/>
                    </a:lnTo>
                    <a:lnTo>
                      <a:pt x="94" y="184"/>
                    </a:lnTo>
                    <a:lnTo>
                      <a:pt x="101" y="188"/>
                    </a:lnTo>
                    <a:lnTo>
                      <a:pt x="106" y="189"/>
                    </a:lnTo>
                    <a:lnTo>
                      <a:pt x="113" y="191"/>
                    </a:lnTo>
                    <a:lnTo>
                      <a:pt x="120" y="189"/>
                    </a:lnTo>
                    <a:lnTo>
                      <a:pt x="127" y="188"/>
                    </a:lnTo>
                    <a:lnTo>
                      <a:pt x="132" y="184"/>
                    </a:lnTo>
                    <a:lnTo>
                      <a:pt x="138" y="181"/>
                    </a:lnTo>
                    <a:lnTo>
                      <a:pt x="181" y="137"/>
                    </a:lnTo>
                    <a:lnTo>
                      <a:pt x="181" y="137"/>
                    </a:lnTo>
                    <a:lnTo>
                      <a:pt x="184" y="132"/>
                    </a:lnTo>
                    <a:lnTo>
                      <a:pt x="188" y="127"/>
                    </a:lnTo>
                    <a:lnTo>
                      <a:pt x="190" y="120"/>
                    </a:lnTo>
                    <a:lnTo>
                      <a:pt x="191" y="113"/>
                    </a:lnTo>
                    <a:lnTo>
                      <a:pt x="190" y="106"/>
                    </a:lnTo>
                    <a:lnTo>
                      <a:pt x="188" y="101"/>
                    </a:lnTo>
                    <a:lnTo>
                      <a:pt x="184" y="94"/>
                    </a:lnTo>
                    <a:lnTo>
                      <a:pt x="181" y="89"/>
                    </a:lnTo>
                    <a:lnTo>
                      <a:pt x="150" y="57"/>
                    </a:lnTo>
                    <a:lnTo>
                      <a:pt x="150" y="57"/>
                    </a:lnTo>
                    <a:lnTo>
                      <a:pt x="146" y="52"/>
                    </a:lnTo>
                    <a:lnTo>
                      <a:pt x="139" y="42"/>
                    </a:lnTo>
                    <a:lnTo>
                      <a:pt x="138" y="35"/>
                    </a:lnTo>
                    <a:lnTo>
                      <a:pt x="136" y="26"/>
                    </a:lnTo>
                    <a:lnTo>
                      <a:pt x="138" y="17"/>
                    </a:lnTo>
                    <a:lnTo>
                      <a:pt x="141" y="7"/>
                    </a:lnTo>
                    <a:lnTo>
                      <a:pt x="141" y="7"/>
                    </a:lnTo>
                    <a:lnTo>
                      <a:pt x="143" y="4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2"/>
                    </a:lnTo>
                    <a:lnTo>
                      <a:pt x="125" y="10"/>
                    </a:lnTo>
                    <a:lnTo>
                      <a:pt x="111" y="21"/>
                    </a:lnTo>
                    <a:lnTo>
                      <a:pt x="111" y="21"/>
                    </a:lnTo>
                    <a:lnTo>
                      <a:pt x="106" y="17"/>
                    </a:lnTo>
                    <a:lnTo>
                      <a:pt x="101" y="16"/>
                    </a:lnTo>
                    <a:lnTo>
                      <a:pt x="89" y="14"/>
                    </a:lnTo>
                    <a:lnTo>
                      <a:pt x="78" y="17"/>
                    </a:lnTo>
                    <a:lnTo>
                      <a:pt x="73" y="21"/>
                    </a:lnTo>
                    <a:lnTo>
                      <a:pt x="68" y="24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1" y="73"/>
                    </a:lnTo>
                    <a:lnTo>
                      <a:pt x="18" y="78"/>
                    </a:lnTo>
                    <a:lnTo>
                      <a:pt x="14" y="89"/>
                    </a:lnTo>
                    <a:lnTo>
                      <a:pt x="16" y="101"/>
                    </a:lnTo>
                    <a:lnTo>
                      <a:pt x="18" y="106"/>
                    </a:lnTo>
                    <a:lnTo>
                      <a:pt x="21" y="111"/>
                    </a:lnTo>
                    <a:lnTo>
                      <a:pt x="21" y="111"/>
                    </a:lnTo>
                    <a:lnTo>
                      <a:pt x="11" y="125"/>
                    </a:lnTo>
                    <a:lnTo>
                      <a:pt x="2" y="136"/>
                    </a:lnTo>
                    <a:lnTo>
                      <a:pt x="2" y="139"/>
                    </a:lnTo>
                    <a:lnTo>
                      <a:pt x="0" y="141"/>
                    </a:lnTo>
                    <a:lnTo>
                      <a:pt x="4" y="142"/>
                    </a:lnTo>
                    <a:lnTo>
                      <a:pt x="7" y="141"/>
                    </a:lnTo>
                    <a:lnTo>
                      <a:pt x="7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0" name="Freeform 71"/>
              <p:cNvSpPr>
                <a:spLocks/>
              </p:cNvSpPr>
              <p:nvPr/>
            </p:nvSpPr>
            <p:spPr bwMode="auto">
              <a:xfrm rot="1759316">
                <a:off x="7331511" y="2820991"/>
                <a:ext cx="67521" cy="83558"/>
              </a:xfrm>
              <a:custGeom>
                <a:avLst/>
                <a:gdLst>
                  <a:gd name="T0" fmla="*/ 39 w 160"/>
                  <a:gd name="T1" fmla="*/ 195 h 199"/>
                  <a:gd name="T2" fmla="*/ 49 w 160"/>
                  <a:gd name="T3" fmla="*/ 178 h 199"/>
                  <a:gd name="T4" fmla="*/ 63 w 160"/>
                  <a:gd name="T5" fmla="*/ 169 h 199"/>
                  <a:gd name="T6" fmla="*/ 80 w 160"/>
                  <a:gd name="T7" fmla="*/ 164 h 199"/>
                  <a:gd name="T8" fmla="*/ 125 w 160"/>
                  <a:gd name="T9" fmla="*/ 164 h 199"/>
                  <a:gd name="T10" fmla="*/ 139 w 160"/>
                  <a:gd name="T11" fmla="*/ 162 h 199"/>
                  <a:gd name="T12" fmla="*/ 150 w 160"/>
                  <a:gd name="T13" fmla="*/ 155 h 199"/>
                  <a:gd name="T14" fmla="*/ 157 w 160"/>
                  <a:gd name="T15" fmla="*/ 143 h 199"/>
                  <a:gd name="T16" fmla="*/ 160 w 160"/>
                  <a:gd name="T17" fmla="*/ 129 h 199"/>
                  <a:gd name="T18" fmla="*/ 160 w 160"/>
                  <a:gd name="T19" fmla="*/ 68 h 199"/>
                  <a:gd name="T20" fmla="*/ 157 w 160"/>
                  <a:gd name="T21" fmla="*/ 56 h 199"/>
                  <a:gd name="T22" fmla="*/ 150 w 160"/>
                  <a:gd name="T23" fmla="*/ 44 h 199"/>
                  <a:gd name="T24" fmla="*/ 139 w 160"/>
                  <a:gd name="T25" fmla="*/ 37 h 199"/>
                  <a:gd name="T26" fmla="*/ 125 w 160"/>
                  <a:gd name="T27" fmla="*/ 33 h 199"/>
                  <a:gd name="T28" fmla="*/ 80 w 160"/>
                  <a:gd name="T29" fmla="*/ 33 h 199"/>
                  <a:gd name="T30" fmla="*/ 63 w 160"/>
                  <a:gd name="T31" fmla="*/ 30 h 199"/>
                  <a:gd name="T32" fmla="*/ 49 w 160"/>
                  <a:gd name="T33" fmla="*/ 21 h 199"/>
                  <a:gd name="T34" fmla="*/ 39 w 160"/>
                  <a:gd name="T35" fmla="*/ 4 h 199"/>
                  <a:gd name="T36" fmla="*/ 37 w 160"/>
                  <a:gd name="T37" fmla="*/ 0 h 199"/>
                  <a:gd name="T38" fmla="*/ 35 w 160"/>
                  <a:gd name="T39" fmla="*/ 2 h 199"/>
                  <a:gd name="T40" fmla="*/ 30 w 160"/>
                  <a:gd name="T41" fmla="*/ 18 h 199"/>
                  <a:gd name="T42" fmla="*/ 28 w 160"/>
                  <a:gd name="T43" fmla="*/ 35 h 199"/>
                  <a:gd name="T44" fmla="*/ 18 w 160"/>
                  <a:gd name="T45" fmla="*/ 39 h 199"/>
                  <a:gd name="T46" fmla="*/ 2 w 160"/>
                  <a:gd name="T47" fmla="*/ 58 h 199"/>
                  <a:gd name="T48" fmla="*/ 0 w 160"/>
                  <a:gd name="T49" fmla="*/ 68 h 199"/>
                  <a:gd name="T50" fmla="*/ 0 w 160"/>
                  <a:gd name="T51" fmla="*/ 129 h 199"/>
                  <a:gd name="T52" fmla="*/ 2 w 160"/>
                  <a:gd name="T53" fmla="*/ 141 h 199"/>
                  <a:gd name="T54" fmla="*/ 18 w 160"/>
                  <a:gd name="T55" fmla="*/ 160 h 199"/>
                  <a:gd name="T56" fmla="*/ 28 w 160"/>
                  <a:gd name="T57" fmla="*/ 164 h 199"/>
                  <a:gd name="T58" fmla="*/ 30 w 160"/>
                  <a:gd name="T59" fmla="*/ 181 h 199"/>
                  <a:gd name="T60" fmla="*/ 35 w 160"/>
                  <a:gd name="T61" fmla="*/ 197 h 199"/>
                  <a:gd name="T62" fmla="*/ 37 w 160"/>
                  <a:gd name="T63" fmla="*/ 199 h 199"/>
                  <a:gd name="T64" fmla="*/ 39 w 160"/>
                  <a:gd name="T65" fmla="*/ 1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39" y="195"/>
                    </a:moveTo>
                    <a:lnTo>
                      <a:pt x="39" y="195"/>
                    </a:lnTo>
                    <a:lnTo>
                      <a:pt x="44" y="185"/>
                    </a:lnTo>
                    <a:lnTo>
                      <a:pt x="49" y="178"/>
                    </a:lnTo>
                    <a:lnTo>
                      <a:pt x="56" y="172"/>
                    </a:lnTo>
                    <a:lnTo>
                      <a:pt x="63" y="169"/>
                    </a:lnTo>
                    <a:lnTo>
                      <a:pt x="75" y="165"/>
                    </a:lnTo>
                    <a:lnTo>
                      <a:pt x="80" y="164"/>
                    </a:lnTo>
                    <a:lnTo>
                      <a:pt x="125" y="164"/>
                    </a:lnTo>
                    <a:lnTo>
                      <a:pt x="125" y="164"/>
                    </a:lnTo>
                    <a:lnTo>
                      <a:pt x="132" y="164"/>
                    </a:lnTo>
                    <a:lnTo>
                      <a:pt x="139" y="162"/>
                    </a:lnTo>
                    <a:lnTo>
                      <a:pt x="145" y="159"/>
                    </a:lnTo>
                    <a:lnTo>
                      <a:pt x="150" y="155"/>
                    </a:lnTo>
                    <a:lnTo>
                      <a:pt x="155" y="150"/>
                    </a:lnTo>
                    <a:lnTo>
                      <a:pt x="157" y="143"/>
                    </a:lnTo>
                    <a:lnTo>
                      <a:pt x="160" y="138"/>
                    </a:lnTo>
                    <a:lnTo>
                      <a:pt x="160" y="129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1"/>
                    </a:lnTo>
                    <a:lnTo>
                      <a:pt x="157" y="56"/>
                    </a:lnTo>
                    <a:lnTo>
                      <a:pt x="155" y="49"/>
                    </a:lnTo>
                    <a:lnTo>
                      <a:pt x="150" y="44"/>
                    </a:lnTo>
                    <a:lnTo>
                      <a:pt x="145" y="40"/>
                    </a:lnTo>
                    <a:lnTo>
                      <a:pt x="139" y="37"/>
                    </a:lnTo>
                    <a:lnTo>
                      <a:pt x="132" y="35"/>
                    </a:lnTo>
                    <a:lnTo>
                      <a:pt x="125" y="33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75" y="33"/>
                    </a:lnTo>
                    <a:lnTo>
                      <a:pt x="63" y="30"/>
                    </a:lnTo>
                    <a:lnTo>
                      <a:pt x="56" y="27"/>
                    </a:lnTo>
                    <a:lnTo>
                      <a:pt x="49" y="21"/>
                    </a:lnTo>
                    <a:lnTo>
                      <a:pt x="44" y="1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6"/>
                    </a:lnTo>
                    <a:lnTo>
                      <a:pt x="30" y="18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3" y="37"/>
                    </a:lnTo>
                    <a:lnTo>
                      <a:pt x="18" y="39"/>
                    </a:lnTo>
                    <a:lnTo>
                      <a:pt x="9" y="47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6"/>
                    </a:lnTo>
                    <a:lnTo>
                      <a:pt x="2" y="141"/>
                    </a:lnTo>
                    <a:lnTo>
                      <a:pt x="9" y="152"/>
                    </a:lnTo>
                    <a:lnTo>
                      <a:pt x="18" y="160"/>
                    </a:lnTo>
                    <a:lnTo>
                      <a:pt x="23" y="162"/>
                    </a:lnTo>
                    <a:lnTo>
                      <a:pt x="28" y="164"/>
                    </a:lnTo>
                    <a:lnTo>
                      <a:pt x="28" y="164"/>
                    </a:lnTo>
                    <a:lnTo>
                      <a:pt x="30" y="181"/>
                    </a:lnTo>
                    <a:lnTo>
                      <a:pt x="33" y="193"/>
                    </a:lnTo>
                    <a:lnTo>
                      <a:pt x="35" y="197"/>
                    </a:lnTo>
                    <a:lnTo>
                      <a:pt x="35" y="199"/>
                    </a:lnTo>
                    <a:lnTo>
                      <a:pt x="37" y="199"/>
                    </a:lnTo>
                    <a:lnTo>
                      <a:pt x="39" y="195"/>
                    </a:lnTo>
                    <a:lnTo>
                      <a:pt x="39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1" name="Freeform 72"/>
              <p:cNvSpPr>
                <a:spLocks/>
              </p:cNvSpPr>
              <p:nvPr/>
            </p:nvSpPr>
            <p:spPr bwMode="auto">
              <a:xfrm rot="1759316">
                <a:off x="7335245" y="2703516"/>
                <a:ext cx="80182" cy="81025"/>
              </a:xfrm>
              <a:custGeom>
                <a:avLst/>
                <a:gdLst>
                  <a:gd name="T0" fmla="*/ 141 w 191"/>
                  <a:gd name="T1" fmla="*/ 184 h 191"/>
                  <a:gd name="T2" fmla="*/ 136 w 191"/>
                  <a:gd name="T3" fmla="*/ 165 h 191"/>
                  <a:gd name="T4" fmla="*/ 139 w 191"/>
                  <a:gd name="T5" fmla="*/ 149 h 191"/>
                  <a:gd name="T6" fmla="*/ 150 w 191"/>
                  <a:gd name="T7" fmla="*/ 134 h 191"/>
                  <a:gd name="T8" fmla="*/ 181 w 191"/>
                  <a:gd name="T9" fmla="*/ 102 h 191"/>
                  <a:gd name="T10" fmla="*/ 188 w 191"/>
                  <a:gd name="T11" fmla="*/ 90 h 191"/>
                  <a:gd name="T12" fmla="*/ 191 w 191"/>
                  <a:gd name="T13" fmla="*/ 78 h 191"/>
                  <a:gd name="T14" fmla="*/ 188 w 191"/>
                  <a:gd name="T15" fmla="*/ 64 h 191"/>
                  <a:gd name="T16" fmla="*/ 181 w 191"/>
                  <a:gd name="T17" fmla="*/ 54 h 191"/>
                  <a:gd name="T18" fmla="*/ 138 w 191"/>
                  <a:gd name="T19" fmla="*/ 10 h 191"/>
                  <a:gd name="T20" fmla="*/ 127 w 191"/>
                  <a:gd name="T21" fmla="*/ 3 h 191"/>
                  <a:gd name="T22" fmla="*/ 113 w 191"/>
                  <a:gd name="T23" fmla="*/ 0 h 191"/>
                  <a:gd name="T24" fmla="*/ 101 w 191"/>
                  <a:gd name="T25" fmla="*/ 3 h 191"/>
                  <a:gd name="T26" fmla="*/ 89 w 191"/>
                  <a:gd name="T27" fmla="*/ 10 h 191"/>
                  <a:gd name="T28" fmla="*/ 58 w 191"/>
                  <a:gd name="T29" fmla="*/ 42 h 191"/>
                  <a:gd name="T30" fmla="*/ 42 w 191"/>
                  <a:gd name="T31" fmla="*/ 52 h 191"/>
                  <a:gd name="T32" fmla="*/ 26 w 191"/>
                  <a:gd name="T33" fmla="*/ 55 h 191"/>
                  <a:gd name="T34" fmla="*/ 7 w 191"/>
                  <a:gd name="T35" fmla="*/ 50 h 191"/>
                  <a:gd name="T36" fmla="*/ 4 w 191"/>
                  <a:gd name="T37" fmla="*/ 49 h 191"/>
                  <a:gd name="T38" fmla="*/ 2 w 191"/>
                  <a:gd name="T39" fmla="*/ 52 h 191"/>
                  <a:gd name="T40" fmla="*/ 11 w 191"/>
                  <a:gd name="T41" fmla="*/ 66 h 191"/>
                  <a:gd name="T42" fmla="*/ 21 w 191"/>
                  <a:gd name="T43" fmla="*/ 80 h 191"/>
                  <a:gd name="T44" fmla="*/ 16 w 191"/>
                  <a:gd name="T45" fmla="*/ 90 h 191"/>
                  <a:gd name="T46" fmla="*/ 18 w 191"/>
                  <a:gd name="T47" fmla="*/ 113 h 191"/>
                  <a:gd name="T48" fmla="*/ 25 w 191"/>
                  <a:gd name="T49" fmla="*/ 123 h 191"/>
                  <a:gd name="T50" fmla="*/ 68 w 191"/>
                  <a:gd name="T51" fmla="*/ 167 h 191"/>
                  <a:gd name="T52" fmla="*/ 78 w 191"/>
                  <a:gd name="T53" fmla="*/ 174 h 191"/>
                  <a:gd name="T54" fmla="*/ 101 w 191"/>
                  <a:gd name="T55" fmla="*/ 175 h 191"/>
                  <a:gd name="T56" fmla="*/ 111 w 191"/>
                  <a:gd name="T57" fmla="*/ 170 h 191"/>
                  <a:gd name="T58" fmla="*/ 125 w 191"/>
                  <a:gd name="T59" fmla="*/ 181 h 191"/>
                  <a:gd name="T60" fmla="*/ 139 w 191"/>
                  <a:gd name="T61" fmla="*/ 191 h 191"/>
                  <a:gd name="T62" fmla="*/ 143 w 191"/>
                  <a:gd name="T63" fmla="*/ 187 h 191"/>
                  <a:gd name="T64" fmla="*/ 141 w 191"/>
                  <a:gd name="T65" fmla="*/ 18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41" y="184"/>
                    </a:moveTo>
                    <a:lnTo>
                      <a:pt x="141" y="184"/>
                    </a:lnTo>
                    <a:lnTo>
                      <a:pt x="138" y="174"/>
                    </a:lnTo>
                    <a:lnTo>
                      <a:pt x="136" y="165"/>
                    </a:lnTo>
                    <a:lnTo>
                      <a:pt x="138" y="156"/>
                    </a:lnTo>
                    <a:lnTo>
                      <a:pt x="139" y="149"/>
                    </a:lnTo>
                    <a:lnTo>
                      <a:pt x="146" y="139"/>
                    </a:lnTo>
                    <a:lnTo>
                      <a:pt x="150" y="134"/>
                    </a:lnTo>
                    <a:lnTo>
                      <a:pt x="181" y="102"/>
                    </a:lnTo>
                    <a:lnTo>
                      <a:pt x="181" y="102"/>
                    </a:lnTo>
                    <a:lnTo>
                      <a:pt x="184" y="97"/>
                    </a:lnTo>
                    <a:lnTo>
                      <a:pt x="188" y="90"/>
                    </a:lnTo>
                    <a:lnTo>
                      <a:pt x="190" y="85"/>
                    </a:lnTo>
                    <a:lnTo>
                      <a:pt x="191" y="78"/>
                    </a:lnTo>
                    <a:lnTo>
                      <a:pt x="190" y="71"/>
                    </a:lnTo>
                    <a:lnTo>
                      <a:pt x="188" y="64"/>
                    </a:lnTo>
                    <a:lnTo>
                      <a:pt x="184" y="59"/>
                    </a:lnTo>
                    <a:lnTo>
                      <a:pt x="181" y="54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2" y="7"/>
                    </a:lnTo>
                    <a:lnTo>
                      <a:pt x="127" y="3"/>
                    </a:lnTo>
                    <a:lnTo>
                      <a:pt x="120" y="2"/>
                    </a:lnTo>
                    <a:lnTo>
                      <a:pt x="113" y="0"/>
                    </a:lnTo>
                    <a:lnTo>
                      <a:pt x="106" y="2"/>
                    </a:lnTo>
                    <a:lnTo>
                      <a:pt x="101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2" y="45"/>
                    </a:lnTo>
                    <a:lnTo>
                      <a:pt x="42" y="52"/>
                    </a:lnTo>
                    <a:lnTo>
                      <a:pt x="35" y="54"/>
                    </a:lnTo>
                    <a:lnTo>
                      <a:pt x="26" y="55"/>
                    </a:lnTo>
                    <a:lnTo>
                      <a:pt x="18" y="54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4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5"/>
                    </a:lnTo>
                    <a:lnTo>
                      <a:pt x="11" y="66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18" y="85"/>
                    </a:lnTo>
                    <a:lnTo>
                      <a:pt x="16" y="90"/>
                    </a:lnTo>
                    <a:lnTo>
                      <a:pt x="14" y="102"/>
                    </a:lnTo>
                    <a:lnTo>
                      <a:pt x="18" y="113"/>
                    </a:lnTo>
                    <a:lnTo>
                      <a:pt x="21" y="118"/>
                    </a:lnTo>
                    <a:lnTo>
                      <a:pt x="25" y="123"/>
                    </a:lnTo>
                    <a:lnTo>
                      <a:pt x="68" y="167"/>
                    </a:lnTo>
                    <a:lnTo>
                      <a:pt x="68" y="167"/>
                    </a:lnTo>
                    <a:lnTo>
                      <a:pt x="73" y="170"/>
                    </a:lnTo>
                    <a:lnTo>
                      <a:pt x="78" y="174"/>
                    </a:lnTo>
                    <a:lnTo>
                      <a:pt x="89" y="177"/>
                    </a:lnTo>
                    <a:lnTo>
                      <a:pt x="101" y="175"/>
                    </a:lnTo>
                    <a:lnTo>
                      <a:pt x="106" y="174"/>
                    </a:lnTo>
                    <a:lnTo>
                      <a:pt x="111" y="170"/>
                    </a:lnTo>
                    <a:lnTo>
                      <a:pt x="111" y="170"/>
                    </a:lnTo>
                    <a:lnTo>
                      <a:pt x="125" y="181"/>
                    </a:lnTo>
                    <a:lnTo>
                      <a:pt x="136" y="189"/>
                    </a:lnTo>
                    <a:lnTo>
                      <a:pt x="139" y="191"/>
                    </a:lnTo>
                    <a:lnTo>
                      <a:pt x="141" y="191"/>
                    </a:lnTo>
                    <a:lnTo>
                      <a:pt x="143" y="187"/>
                    </a:lnTo>
                    <a:lnTo>
                      <a:pt x="141" y="184"/>
                    </a:lnTo>
                    <a:lnTo>
                      <a:pt x="141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grpSp>
            <p:nvGrpSpPr>
              <p:cNvPr id="226" name="그룹 225"/>
              <p:cNvGrpSpPr/>
              <p:nvPr/>
            </p:nvGrpSpPr>
            <p:grpSpPr>
              <a:xfrm rot="18550245">
                <a:off x="7591826" y="2751811"/>
                <a:ext cx="330387" cy="510699"/>
                <a:chOff x="6790281" y="2863646"/>
                <a:chExt cx="194637" cy="300862"/>
              </a:xfrm>
              <a:grpFill/>
            </p:grpSpPr>
            <p:sp>
              <p:nvSpPr>
                <p:cNvPr id="247" name="Freeform 73"/>
                <p:cNvSpPr>
                  <a:spLocks noEditPoints="1"/>
                </p:cNvSpPr>
                <p:nvPr/>
              </p:nvSpPr>
              <p:spPr bwMode="auto">
                <a:xfrm rot="1759316">
                  <a:off x="6790281" y="2863646"/>
                  <a:ext cx="125759" cy="125759"/>
                </a:xfrm>
                <a:custGeom>
                  <a:avLst/>
                  <a:gdLst>
                    <a:gd name="T0" fmla="*/ 271 w 299"/>
                    <a:gd name="T1" fmla="*/ 174 h 299"/>
                    <a:gd name="T2" fmla="*/ 268 w 299"/>
                    <a:gd name="T3" fmla="*/ 163 h 299"/>
                    <a:gd name="T4" fmla="*/ 268 w 299"/>
                    <a:gd name="T5" fmla="*/ 136 h 299"/>
                    <a:gd name="T6" fmla="*/ 290 w 299"/>
                    <a:gd name="T7" fmla="*/ 115 h 299"/>
                    <a:gd name="T8" fmla="*/ 299 w 299"/>
                    <a:gd name="T9" fmla="*/ 104 h 299"/>
                    <a:gd name="T10" fmla="*/ 287 w 299"/>
                    <a:gd name="T11" fmla="*/ 76 h 299"/>
                    <a:gd name="T12" fmla="*/ 259 w 299"/>
                    <a:gd name="T13" fmla="*/ 80 h 299"/>
                    <a:gd name="T14" fmla="*/ 243 w 299"/>
                    <a:gd name="T15" fmla="*/ 75 h 299"/>
                    <a:gd name="T16" fmla="*/ 223 w 299"/>
                    <a:gd name="T17" fmla="*/ 56 h 299"/>
                    <a:gd name="T18" fmla="*/ 219 w 299"/>
                    <a:gd name="T19" fmla="*/ 45 h 299"/>
                    <a:gd name="T20" fmla="*/ 226 w 299"/>
                    <a:gd name="T21" fmla="*/ 19 h 299"/>
                    <a:gd name="T22" fmla="*/ 200 w 299"/>
                    <a:gd name="T23" fmla="*/ 0 h 299"/>
                    <a:gd name="T24" fmla="*/ 186 w 299"/>
                    <a:gd name="T25" fmla="*/ 4 h 299"/>
                    <a:gd name="T26" fmla="*/ 174 w 299"/>
                    <a:gd name="T27" fmla="*/ 26 h 299"/>
                    <a:gd name="T28" fmla="*/ 163 w 299"/>
                    <a:gd name="T29" fmla="*/ 31 h 299"/>
                    <a:gd name="T30" fmla="*/ 136 w 299"/>
                    <a:gd name="T31" fmla="*/ 31 h 299"/>
                    <a:gd name="T32" fmla="*/ 115 w 299"/>
                    <a:gd name="T33" fmla="*/ 7 h 299"/>
                    <a:gd name="T34" fmla="*/ 104 w 299"/>
                    <a:gd name="T35" fmla="*/ 0 h 299"/>
                    <a:gd name="T36" fmla="*/ 77 w 299"/>
                    <a:gd name="T37" fmla="*/ 10 h 299"/>
                    <a:gd name="T38" fmla="*/ 80 w 299"/>
                    <a:gd name="T39" fmla="*/ 38 h 299"/>
                    <a:gd name="T40" fmla="*/ 75 w 299"/>
                    <a:gd name="T41" fmla="*/ 56 h 299"/>
                    <a:gd name="T42" fmla="*/ 56 w 299"/>
                    <a:gd name="T43" fmla="*/ 75 h 299"/>
                    <a:gd name="T44" fmla="*/ 45 w 299"/>
                    <a:gd name="T45" fmla="*/ 80 h 299"/>
                    <a:gd name="T46" fmla="*/ 19 w 299"/>
                    <a:gd name="T47" fmla="*/ 71 h 299"/>
                    <a:gd name="T48" fmla="*/ 2 w 299"/>
                    <a:gd name="T49" fmla="*/ 99 h 299"/>
                    <a:gd name="T50" fmla="*/ 4 w 299"/>
                    <a:gd name="T51" fmla="*/ 111 h 299"/>
                    <a:gd name="T52" fmla="*/ 26 w 299"/>
                    <a:gd name="T53" fmla="*/ 123 h 299"/>
                    <a:gd name="T54" fmla="*/ 31 w 299"/>
                    <a:gd name="T55" fmla="*/ 136 h 299"/>
                    <a:gd name="T56" fmla="*/ 31 w 299"/>
                    <a:gd name="T57" fmla="*/ 162 h 299"/>
                    <a:gd name="T58" fmla="*/ 7 w 299"/>
                    <a:gd name="T59" fmla="*/ 182 h 299"/>
                    <a:gd name="T60" fmla="*/ 0 w 299"/>
                    <a:gd name="T61" fmla="*/ 195 h 299"/>
                    <a:gd name="T62" fmla="*/ 12 w 299"/>
                    <a:gd name="T63" fmla="*/ 222 h 299"/>
                    <a:gd name="T64" fmla="*/ 38 w 299"/>
                    <a:gd name="T65" fmla="*/ 219 h 299"/>
                    <a:gd name="T66" fmla="*/ 56 w 299"/>
                    <a:gd name="T67" fmla="*/ 222 h 299"/>
                    <a:gd name="T68" fmla="*/ 75 w 299"/>
                    <a:gd name="T69" fmla="*/ 241 h 299"/>
                    <a:gd name="T70" fmla="*/ 80 w 299"/>
                    <a:gd name="T71" fmla="*/ 254 h 299"/>
                    <a:gd name="T72" fmla="*/ 73 w 299"/>
                    <a:gd name="T73" fmla="*/ 278 h 299"/>
                    <a:gd name="T74" fmla="*/ 99 w 299"/>
                    <a:gd name="T75" fmla="*/ 297 h 299"/>
                    <a:gd name="T76" fmla="*/ 111 w 299"/>
                    <a:gd name="T77" fmla="*/ 295 h 299"/>
                    <a:gd name="T78" fmla="*/ 124 w 299"/>
                    <a:gd name="T79" fmla="*/ 271 h 299"/>
                    <a:gd name="T80" fmla="*/ 136 w 299"/>
                    <a:gd name="T81" fmla="*/ 268 h 299"/>
                    <a:gd name="T82" fmla="*/ 163 w 299"/>
                    <a:gd name="T83" fmla="*/ 268 h 299"/>
                    <a:gd name="T84" fmla="*/ 184 w 299"/>
                    <a:gd name="T85" fmla="*/ 290 h 299"/>
                    <a:gd name="T86" fmla="*/ 195 w 299"/>
                    <a:gd name="T87" fmla="*/ 299 h 299"/>
                    <a:gd name="T88" fmla="*/ 223 w 299"/>
                    <a:gd name="T89" fmla="*/ 287 h 299"/>
                    <a:gd name="T90" fmla="*/ 219 w 299"/>
                    <a:gd name="T91" fmla="*/ 259 h 299"/>
                    <a:gd name="T92" fmla="*/ 223 w 299"/>
                    <a:gd name="T93" fmla="*/ 241 h 299"/>
                    <a:gd name="T94" fmla="*/ 242 w 299"/>
                    <a:gd name="T95" fmla="*/ 222 h 299"/>
                    <a:gd name="T96" fmla="*/ 254 w 299"/>
                    <a:gd name="T97" fmla="*/ 217 h 299"/>
                    <a:gd name="T98" fmla="*/ 278 w 299"/>
                    <a:gd name="T99" fmla="*/ 226 h 299"/>
                    <a:gd name="T100" fmla="*/ 297 w 299"/>
                    <a:gd name="T101" fmla="*/ 200 h 299"/>
                    <a:gd name="T102" fmla="*/ 295 w 299"/>
                    <a:gd name="T103" fmla="*/ 186 h 299"/>
                    <a:gd name="T104" fmla="*/ 120 w 299"/>
                    <a:gd name="T105" fmla="*/ 221 h 299"/>
                    <a:gd name="T106" fmla="*/ 78 w 299"/>
                    <a:gd name="T107" fmla="*/ 179 h 299"/>
                    <a:gd name="T108" fmla="*/ 78 w 299"/>
                    <a:gd name="T109" fmla="*/ 120 h 299"/>
                    <a:gd name="T110" fmla="*/ 106 w 299"/>
                    <a:gd name="T111" fmla="*/ 85 h 299"/>
                    <a:gd name="T112" fmla="*/ 163 w 299"/>
                    <a:gd name="T113" fmla="*/ 73 h 299"/>
                    <a:gd name="T114" fmla="*/ 205 w 299"/>
                    <a:gd name="T115" fmla="*/ 94 h 299"/>
                    <a:gd name="T116" fmla="*/ 226 w 299"/>
                    <a:gd name="T117" fmla="*/ 148 h 299"/>
                    <a:gd name="T118" fmla="*/ 214 w 299"/>
                    <a:gd name="T119" fmla="*/ 193 h 299"/>
                    <a:gd name="T120" fmla="*/ 165 w 299"/>
                    <a:gd name="T121" fmla="*/ 224 h 299"/>
                    <a:gd name="T122" fmla="*/ 120 w 299"/>
                    <a:gd name="T123" fmla="*/ 221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99" h="299">
                      <a:moveTo>
                        <a:pt x="290" y="184"/>
                      </a:moveTo>
                      <a:lnTo>
                        <a:pt x="276" y="177"/>
                      </a:lnTo>
                      <a:lnTo>
                        <a:pt x="276" y="177"/>
                      </a:lnTo>
                      <a:lnTo>
                        <a:pt x="271" y="174"/>
                      </a:lnTo>
                      <a:lnTo>
                        <a:pt x="268" y="170"/>
                      </a:lnTo>
                      <a:lnTo>
                        <a:pt x="268" y="163"/>
                      </a:lnTo>
                      <a:lnTo>
                        <a:pt x="268" y="163"/>
                      </a:lnTo>
                      <a:lnTo>
                        <a:pt x="268" y="163"/>
                      </a:lnTo>
                      <a:lnTo>
                        <a:pt x="268" y="149"/>
                      </a:lnTo>
                      <a:lnTo>
                        <a:pt x="268" y="136"/>
                      </a:lnTo>
                      <a:lnTo>
                        <a:pt x="268" y="136"/>
                      </a:lnTo>
                      <a:lnTo>
                        <a:pt x="268" y="136"/>
                      </a:lnTo>
                      <a:lnTo>
                        <a:pt x="269" y="129"/>
                      </a:lnTo>
                      <a:lnTo>
                        <a:pt x="271" y="123"/>
                      </a:lnTo>
                      <a:lnTo>
                        <a:pt x="276" y="120"/>
                      </a:lnTo>
                      <a:lnTo>
                        <a:pt x="290" y="115"/>
                      </a:lnTo>
                      <a:lnTo>
                        <a:pt x="290" y="115"/>
                      </a:lnTo>
                      <a:lnTo>
                        <a:pt x="295" y="111"/>
                      </a:lnTo>
                      <a:lnTo>
                        <a:pt x="297" y="108"/>
                      </a:lnTo>
                      <a:lnTo>
                        <a:pt x="299" y="104"/>
                      </a:lnTo>
                      <a:lnTo>
                        <a:pt x="297" y="99"/>
                      </a:lnTo>
                      <a:lnTo>
                        <a:pt x="290" y="80"/>
                      </a:lnTo>
                      <a:lnTo>
                        <a:pt x="290" y="80"/>
                      </a:lnTo>
                      <a:lnTo>
                        <a:pt x="287" y="76"/>
                      </a:lnTo>
                      <a:lnTo>
                        <a:pt x="283" y="73"/>
                      </a:lnTo>
                      <a:lnTo>
                        <a:pt x="278" y="73"/>
                      </a:lnTo>
                      <a:lnTo>
                        <a:pt x="275" y="73"/>
                      </a:lnTo>
                      <a:lnTo>
                        <a:pt x="259" y="80"/>
                      </a:lnTo>
                      <a:lnTo>
                        <a:pt x="259" y="80"/>
                      </a:lnTo>
                      <a:lnTo>
                        <a:pt x="254" y="80"/>
                      </a:lnTo>
                      <a:lnTo>
                        <a:pt x="249" y="80"/>
                      </a:lnTo>
                      <a:lnTo>
                        <a:pt x="243" y="75"/>
                      </a:lnTo>
                      <a:lnTo>
                        <a:pt x="243" y="75"/>
                      </a:lnTo>
                      <a:lnTo>
                        <a:pt x="243" y="75"/>
                      </a:lnTo>
                      <a:lnTo>
                        <a:pt x="233" y="64"/>
                      </a:lnTo>
                      <a:lnTo>
                        <a:pt x="223" y="56"/>
                      </a:lnTo>
                      <a:lnTo>
                        <a:pt x="223" y="56"/>
                      </a:lnTo>
                      <a:lnTo>
                        <a:pt x="223" y="56"/>
                      </a:lnTo>
                      <a:lnTo>
                        <a:pt x="219" y="50"/>
                      </a:lnTo>
                      <a:lnTo>
                        <a:pt x="219" y="45"/>
                      </a:lnTo>
                      <a:lnTo>
                        <a:pt x="219" y="38"/>
                      </a:lnTo>
                      <a:lnTo>
                        <a:pt x="226" y="24"/>
                      </a:lnTo>
                      <a:lnTo>
                        <a:pt x="226" y="24"/>
                      </a:lnTo>
                      <a:lnTo>
                        <a:pt x="226" y="19"/>
                      </a:lnTo>
                      <a:lnTo>
                        <a:pt x="226" y="16"/>
                      </a:lnTo>
                      <a:lnTo>
                        <a:pt x="223" y="12"/>
                      </a:lnTo>
                      <a:lnTo>
                        <a:pt x="219" y="9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95" y="0"/>
                      </a:lnTo>
                      <a:lnTo>
                        <a:pt x="190" y="0"/>
                      </a:lnTo>
                      <a:lnTo>
                        <a:pt x="186" y="4"/>
                      </a:lnTo>
                      <a:lnTo>
                        <a:pt x="184" y="7"/>
                      </a:lnTo>
                      <a:lnTo>
                        <a:pt x="177" y="21"/>
                      </a:lnTo>
                      <a:lnTo>
                        <a:pt x="177" y="21"/>
                      </a:lnTo>
                      <a:lnTo>
                        <a:pt x="174" y="26"/>
                      </a:lnTo>
                      <a:lnTo>
                        <a:pt x="170" y="30"/>
                      </a:lnTo>
                      <a:lnTo>
                        <a:pt x="163" y="31"/>
                      </a:lnTo>
                      <a:lnTo>
                        <a:pt x="163" y="31"/>
                      </a:lnTo>
                      <a:lnTo>
                        <a:pt x="163" y="31"/>
                      </a:lnTo>
                      <a:lnTo>
                        <a:pt x="150" y="30"/>
                      </a:lnTo>
                      <a:lnTo>
                        <a:pt x="136" y="31"/>
                      </a:lnTo>
                      <a:lnTo>
                        <a:pt x="136" y="31"/>
                      </a:lnTo>
                      <a:lnTo>
                        <a:pt x="136" y="31"/>
                      </a:lnTo>
                      <a:lnTo>
                        <a:pt x="129" y="30"/>
                      </a:lnTo>
                      <a:lnTo>
                        <a:pt x="124" y="26"/>
                      </a:lnTo>
                      <a:lnTo>
                        <a:pt x="122" y="21"/>
                      </a:lnTo>
                      <a:lnTo>
                        <a:pt x="115" y="7"/>
                      </a:lnTo>
                      <a:lnTo>
                        <a:pt x="115" y="7"/>
                      </a:lnTo>
                      <a:lnTo>
                        <a:pt x="113" y="4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99" y="0"/>
                      </a:lnTo>
                      <a:lnTo>
                        <a:pt x="80" y="9"/>
                      </a:lnTo>
                      <a:lnTo>
                        <a:pt x="80" y="9"/>
                      </a:lnTo>
                      <a:lnTo>
                        <a:pt x="77" y="10"/>
                      </a:lnTo>
                      <a:lnTo>
                        <a:pt x="73" y="16"/>
                      </a:lnTo>
                      <a:lnTo>
                        <a:pt x="73" y="19"/>
                      </a:lnTo>
                      <a:lnTo>
                        <a:pt x="73" y="24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80" y="45"/>
                      </a:lnTo>
                      <a:lnTo>
                        <a:pt x="80" y="50"/>
                      </a:lnTo>
                      <a:lnTo>
                        <a:pt x="75" y="56"/>
                      </a:lnTo>
                      <a:lnTo>
                        <a:pt x="75" y="56"/>
                      </a:lnTo>
                      <a:lnTo>
                        <a:pt x="75" y="56"/>
                      </a:lnTo>
                      <a:lnTo>
                        <a:pt x="64" y="64"/>
                      </a:lnTo>
                      <a:lnTo>
                        <a:pt x="56" y="75"/>
                      </a:lnTo>
                      <a:lnTo>
                        <a:pt x="56" y="75"/>
                      </a:lnTo>
                      <a:lnTo>
                        <a:pt x="56" y="75"/>
                      </a:lnTo>
                      <a:lnTo>
                        <a:pt x="51" y="78"/>
                      </a:lnTo>
                      <a:lnTo>
                        <a:pt x="45" y="80"/>
                      </a:lnTo>
                      <a:lnTo>
                        <a:pt x="38" y="78"/>
                      </a:lnTo>
                      <a:lnTo>
                        <a:pt x="24" y="73"/>
                      </a:lnTo>
                      <a:lnTo>
                        <a:pt x="24" y="73"/>
                      </a:lnTo>
                      <a:lnTo>
                        <a:pt x="19" y="71"/>
                      </a:lnTo>
                      <a:lnTo>
                        <a:pt x="16" y="73"/>
                      </a:lnTo>
                      <a:lnTo>
                        <a:pt x="12" y="75"/>
                      </a:lnTo>
                      <a:lnTo>
                        <a:pt x="9" y="80"/>
                      </a:lnTo>
                      <a:lnTo>
                        <a:pt x="2" y="99"/>
                      </a:lnTo>
                      <a:lnTo>
                        <a:pt x="2" y="99"/>
                      </a:lnTo>
                      <a:lnTo>
                        <a:pt x="0" y="103"/>
                      </a:lnTo>
                      <a:lnTo>
                        <a:pt x="2" y="108"/>
                      </a:lnTo>
                      <a:lnTo>
                        <a:pt x="4" y="111"/>
                      </a:lnTo>
                      <a:lnTo>
                        <a:pt x="7" y="115"/>
                      </a:lnTo>
                      <a:lnTo>
                        <a:pt x="23" y="120"/>
                      </a:lnTo>
                      <a:lnTo>
                        <a:pt x="23" y="120"/>
                      </a:lnTo>
                      <a:lnTo>
                        <a:pt x="26" y="123"/>
                      </a:lnTo>
                      <a:lnTo>
                        <a:pt x="30" y="129"/>
                      </a:lnTo>
                      <a:lnTo>
                        <a:pt x="31" y="136"/>
                      </a:lnTo>
                      <a:lnTo>
                        <a:pt x="31" y="136"/>
                      </a:lnTo>
                      <a:lnTo>
                        <a:pt x="31" y="136"/>
                      </a:lnTo>
                      <a:lnTo>
                        <a:pt x="30" y="149"/>
                      </a:lnTo>
                      <a:lnTo>
                        <a:pt x="31" y="162"/>
                      </a:lnTo>
                      <a:lnTo>
                        <a:pt x="31" y="162"/>
                      </a:lnTo>
                      <a:lnTo>
                        <a:pt x="31" y="162"/>
                      </a:lnTo>
                      <a:lnTo>
                        <a:pt x="30" y="169"/>
                      </a:lnTo>
                      <a:lnTo>
                        <a:pt x="26" y="174"/>
                      </a:lnTo>
                      <a:lnTo>
                        <a:pt x="21" y="177"/>
                      </a:lnTo>
                      <a:lnTo>
                        <a:pt x="7" y="182"/>
                      </a:lnTo>
                      <a:lnTo>
                        <a:pt x="7" y="182"/>
                      </a:lnTo>
                      <a:lnTo>
                        <a:pt x="4" y="186"/>
                      </a:lnTo>
                      <a:lnTo>
                        <a:pt x="0" y="189"/>
                      </a:lnTo>
                      <a:lnTo>
                        <a:pt x="0" y="195"/>
                      </a:lnTo>
                      <a:lnTo>
                        <a:pt x="0" y="198"/>
                      </a:lnTo>
                      <a:lnTo>
                        <a:pt x="9" y="219"/>
                      </a:lnTo>
                      <a:lnTo>
                        <a:pt x="9" y="219"/>
                      </a:lnTo>
                      <a:lnTo>
                        <a:pt x="12" y="222"/>
                      </a:lnTo>
                      <a:lnTo>
                        <a:pt x="16" y="224"/>
                      </a:lnTo>
                      <a:lnTo>
                        <a:pt x="19" y="226"/>
                      </a:lnTo>
                      <a:lnTo>
                        <a:pt x="24" y="224"/>
                      </a:lnTo>
                      <a:lnTo>
                        <a:pt x="38" y="219"/>
                      </a:lnTo>
                      <a:lnTo>
                        <a:pt x="38" y="219"/>
                      </a:lnTo>
                      <a:lnTo>
                        <a:pt x="45" y="217"/>
                      </a:lnTo>
                      <a:lnTo>
                        <a:pt x="51" y="219"/>
                      </a:lnTo>
                      <a:lnTo>
                        <a:pt x="56" y="222"/>
                      </a:lnTo>
                      <a:lnTo>
                        <a:pt x="56" y="222"/>
                      </a:lnTo>
                      <a:lnTo>
                        <a:pt x="56" y="222"/>
                      </a:lnTo>
                      <a:lnTo>
                        <a:pt x="64" y="233"/>
                      </a:lnTo>
                      <a:lnTo>
                        <a:pt x="75" y="241"/>
                      </a:lnTo>
                      <a:lnTo>
                        <a:pt x="75" y="241"/>
                      </a:lnTo>
                      <a:lnTo>
                        <a:pt x="75" y="241"/>
                      </a:lnTo>
                      <a:lnTo>
                        <a:pt x="78" y="248"/>
                      </a:lnTo>
                      <a:lnTo>
                        <a:pt x="80" y="254"/>
                      </a:lnTo>
                      <a:lnTo>
                        <a:pt x="80" y="259"/>
                      </a:lnTo>
                      <a:lnTo>
                        <a:pt x="73" y="273"/>
                      </a:lnTo>
                      <a:lnTo>
                        <a:pt x="73" y="273"/>
                      </a:lnTo>
                      <a:lnTo>
                        <a:pt x="73" y="278"/>
                      </a:lnTo>
                      <a:lnTo>
                        <a:pt x="73" y="283"/>
                      </a:lnTo>
                      <a:lnTo>
                        <a:pt x="77" y="287"/>
                      </a:lnTo>
                      <a:lnTo>
                        <a:pt x="80" y="288"/>
                      </a:lnTo>
                      <a:lnTo>
                        <a:pt x="99" y="297"/>
                      </a:lnTo>
                      <a:lnTo>
                        <a:pt x="99" y="297"/>
                      </a:lnTo>
                      <a:lnTo>
                        <a:pt x="104" y="297"/>
                      </a:lnTo>
                      <a:lnTo>
                        <a:pt x="108" y="297"/>
                      </a:lnTo>
                      <a:lnTo>
                        <a:pt x="111" y="295"/>
                      </a:lnTo>
                      <a:lnTo>
                        <a:pt x="115" y="290"/>
                      </a:lnTo>
                      <a:lnTo>
                        <a:pt x="120" y="276"/>
                      </a:lnTo>
                      <a:lnTo>
                        <a:pt x="120" y="276"/>
                      </a:lnTo>
                      <a:lnTo>
                        <a:pt x="124" y="271"/>
                      </a:lnTo>
                      <a:lnTo>
                        <a:pt x="129" y="268"/>
                      </a:lnTo>
                      <a:lnTo>
                        <a:pt x="136" y="268"/>
                      </a:lnTo>
                      <a:lnTo>
                        <a:pt x="136" y="268"/>
                      </a:lnTo>
                      <a:lnTo>
                        <a:pt x="136" y="268"/>
                      </a:lnTo>
                      <a:lnTo>
                        <a:pt x="150" y="268"/>
                      </a:lnTo>
                      <a:lnTo>
                        <a:pt x="163" y="268"/>
                      </a:lnTo>
                      <a:lnTo>
                        <a:pt x="163" y="268"/>
                      </a:lnTo>
                      <a:lnTo>
                        <a:pt x="163" y="268"/>
                      </a:lnTo>
                      <a:lnTo>
                        <a:pt x="169" y="268"/>
                      </a:lnTo>
                      <a:lnTo>
                        <a:pt x="174" y="271"/>
                      </a:lnTo>
                      <a:lnTo>
                        <a:pt x="177" y="276"/>
                      </a:lnTo>
                      <a:lnTo>
                        <a:pt x="184" y="290"/>
                      </a:lnTo>
                      <a:lnTo>
                        <a:pt x="184" y="290"/>
                      </a:lnTo>
                      <a:lnTo>
                        <a:pt x="186" y="295"/>
                      </a:lnTo>
                      <a:lnTo>
                        <a:pt x="190" y="297"/>
                      </a:lnTo>
                      <a:lnTo>
                        <a:pt x="195" y="299"/>
                      </a:lnTo>
                      <a:lnTo>
                        <a:pt x="200" y="297"/>
                      </a:lnTo>
                      <a:lnTo>
                        <a:pt x="219" y="288"/>
                      </a:lnTo>
                      <a:lnTo>
                        <a:pt x="219" y="288"/>
                      </a:lnTo>
                      <a:lnTo>
                        <a:pt x="223" y="287"/>
                      </a:lnTo>
                      <a:lnTo>
                        <a:pt x="224" y="283"/>
                      </a:lnTo>
                      <a:lnTo>
                        <a:pt x="226" y="278"/>
                      </a:lnTo>
                      <a:lnTo>
                        <a:pt x="224" y="273"/>
                      </a:lnTo>
                      <a:lnTo>
                        <a:pt x="219" y="259"/>
                      </a:lnTo>
                      <a:lnTo>
                        <a:pt x="219" y="259"/>
                      </a:lnTo>
                      <a:lnTo>
                        <a:pt x="217" y="254"/>
                      </a:lnTo>
                      <a:lnTo>
                        <a:pt x="219" y="248"/>
                      </a:lnTo>
                      <a:lnTo>
                        <a:pt x="223" y="241"/>
                      </a:lnTo>
                      <a:lnTo>
                        <a:pt x="223" y="241"/>
                      </a:lnTo>
                      <a:lnTo>
                        <a:pt x="223" y="241"/>
                      </a:lnTo>
                      <a:lnTo>
                        <a:pt x="233" y="233"/>
                      </a:lnTo>
                      <a:lnTo>
                        <a:pt x="242" y="222"/>
                      </a:lnTo>
                      <a:lnTo>
                        <a:pt x="242" y="222"/>
                      </a:lnTo>
                      <a:lnTo>
                        <a:pt x="242" y="222"/>
                      </a:lnTo>
                      <a:lnTo>
                        <a:pt x="249" y="219"/>
                      </a:lnTo>
                      <a:lnTo>
                        <a:pt x="254" y="217"/>
                      </a:lnTo>
                      <a:lnTo>
                        <a:pt x="259" y="219"/>
                      </a:lnTo>
                      <a:lnTo>
                        <a:pt x="273" y="224"/>
                      </a:lnTo>
                      <a:lnTo>
                        <a:pt x="273" y="224"/>
                      </a:lnTo>
                      <a:lnTo>
                        <a:pt x="278" y="226"/>
                      </a:lnTo>
                      <a:lnTo>
                        <a:pt x="283" y="224"/>
                      </a:lnTo>
                      <a:lnTo>
                        <a:pt x="287" y="222"/>
                      </a:lnTo>
                      <a:lnTo>
                        <a:pt x="289" y="219"/>
                      </a:lnTo>
                      <a:lnTo>
                        <a:pt x="297" y="200"/>
                      </a:lnTo>
                      <a:lnTo>
                        <a:pt x="297" y="200"/>
                      </a:lnTo>
                      <a:lnTo>
                        <a:pt x="299" y="195"/>
                      </a:lnTo>
                      <a:lnTo>
                        <a:pt x="297" y="189"/>
                      </a:lnTo>
                      <a:lnTo>
                        <a:pt x="295" y="186"/>
                      </a:lnTo>
                      <a:lnTo>
                        <a:pt x="290" y="184"/>
                      </a:lnTo>
                      <a:lnTo>
                        <a:pt x="290" y="184"/>
                      </a:lnTo>
                      <a:close/>
                      <a:moveTo>
                        <a:pt x="120" y="221"/>
                      </a:moveTo>
                      <a:lnTo>
                        <a:pt x="120" y="221"/>
                      </a:lnTo>
                      <a:lnTo>
                        <a:pt x="106" y="214"/>
                      </a:lnTo>
                      <a:lnTo>
                        <a:pt x="94" y="203"/>
                      </a:lnTo>
                      <a:lnTo>
                        <a:pt x="85" y="191"/>
                      </a:lnTo>
                      <a:lnTo>
                        <a:pt x="78" y="179"/>
                      </a:lnTo>
                      <a:lnTo>
                        <a:pt x="73" y="165"/>
                      </a:lnTo>
                      <a:lnTo>
                        <a:pt x="71" y="149"/>
                      </a:lnTo>
                      <a:lnTo>
                        <a:pt x="73" y="134"/>
                      </a:lnTo>
                      <a:lnTo>
                        <a:pt x="78" y="120"/>
                      </a:lnTo>
                      <a:lnTo>
                        <a:pt x="78" y="120"/>
                      </a:lnTo>
                      <a:lnTo>
                        <a:pt x="85" y="106"/>
                      </a:lnTo>
                      <a:lnTo>
                        <a:pt x="96" y="94"/>
                      </a:lnTo>
                      <a:lnTo>
                        <a:pt x="106" y="85"/>
                      </a:lnTo>
                      <a:lnTo>
                        <a:pt x="120" y="78"/>
                      </a:lnTo>
                      <a:lnTo>
                        <a:pt x="134" y="73"/>
                      </a:lnTo>
                      <a:lnTo>
                        <a:pt x="150" y="71"/>
                      </a:lnTo>
                      <a:lnTo>
                        <a:pt x="163" y="73"/>
                      </a:lnTo>
                      <a:lnTo>
                        <a:pt x="179" y="78"/>
                      </a:lnTo>
                      <a:lnTo>
                        <a:pt x="179" y="78"/>
                      </a:lnTo>
                      <a:lnTo>
                        <a:pt x="193" y="85"/>
                      </a:lnTo>
                      <a:lnTo>
                        <a:pt x="205" y="94"/>
                      </a:lnTo>
                      <a:lnTo>
                        <a:pt x="214" y="106"/>
                      </a:lnTo>
                      <a:lnTo>
                        <a:pt x="221" y="120"/>
                      </a:lnTo>
                      <a:lnTo>
                        <a:pt x="224" y="134"/>
                      </a:lnTo>
                      <a:lnTo>
                        <a:pt x="226" y="148"/>
                      </a:lnTo>
                      <a:lnTo>
                        <a:pt x="226" y="163"/>
                      </a:lnTo>
                      <a:lnTo>
                        <a:pt x="221" y="179"/>
                      </a:lnTo>
                      <a:lnTo>
                        <a:pt x="221" y="179"/>
                      </a:lnTo>
                      <a:lnTo>
                        <a:pt x="214" y="193"/>
                      </a:lnTo>
                      <a:lnTo>
                        <a:pt x="203" y="203"/>
                      </a:lnTo>
                      <a:lnTo>
                        <a:pt x="191" y="214"/>
                      </a:lnTo>
                      <a:lnTo>
                        <a:pt x="179" y="221"/>
                      </a:lnTo>
                      <a:lnTo>
                        <a:pt x="165" y="224"/>
                      </a:lnTo>
                      <a:lnTo>
                        <a:pt x="150" y="226"/>
                      </a:lnTo>
                      <a:lnTo>
                        <a:pt x="134" y="224"/>
                      </a:lnTo>
                      <a:lnTo>
                        <a:pt x="120" y="221"/>
                      </a:lnTo>
                      <a:lnTo>
                        <a:pt x="120" y="2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8" name="Freeform 74"/>
                <p:cNvSpPr>
                  <a:spLocks noEditPoints="1"/>
                </p:cNvSpPr>
                <p:nvPr/>
              </p:nvSpPr>
              <p:spPr bwMode="auto">
                <a:xfrm rot="1759316">
                  <a:off x="6804299" y="2983889"/>
                  <a:ext cx="180619" cy="180619"/>
                </a:xfrm>
                <a:custGeom>
                  <a:avLst/>
                  <a:gdLst>
                    <a:gd name="T0" fmla="*/ 380 w 427"/>
                    <a:gd name="T1" fmla="*/ 180 h 427"/>
                    <a:gd name="T2" fmla="*/ 370 w 427"/>
                    <a:gd name="T3" fmla="*/ 168 h 427"/>
                    <a:gd name="T4" fmla="*/ 354 w 427"/>
                    <a:gd name="T5" fmla="*/ 128 h 427"/>
                    <a:gd name="T6" fmla="*/ 373 w 427"/>
                    <a:gd name="T7" fmla="*/ 95 h 427"/>
                    <a:gd name="T8" fmla="*/ 373 w 427"/>
                    <a:gd name="T9" fmla="*/ 73 h 427"/>
                    <a:gd name="T10" fmla="*/ 337 w 427"/>
                    <a:gd name="T11" fmla="*/ 48 h 427"/>
                    <a:gd name="T12" fmla="*/ 309 w 427"/>
                    <a:gd name="T13" fmla="*/ 71 h 427"/>
                    <a:gd name="T14" fmla="*/ 292 w 427"/>
                    <a:gd name="T15" fmla="*/ 71 h 427"/>
                    <a:gd name="T16" fmla="*/ 254 w 427"/>
                    <a:gd name="T17" fmla="*/ 54 h 427"/>
                    <a:gd name="T18" fmla="*/ 243 w 427"/>
                    <a:gd name="T19" fmla="*/ 15 h 427"/>
                    <a:gd name="T20" fmla="*/ 228 w 427"/>
                    <a:gd name="T21" fmla="*/ 0 h 427"/>
                    <a:gd name="T22" fmla="*/ 184 w 427"/>
                    <a:gd name="T23" fmla="*/ 10 h 427"/>
                    <a:gd name="T24" fmla="*/ 181 w 427"/>
                    <a:gd name="T25" fmla="*/ 45 h 427"/>
                    <a:gd name="T26" fmla="*/ 169 w 427"/>
                    <a:gd name="T27" fmla="*/ 57 h 427"/>
                    <a:gd name="T28" fmla="*/ 130 w 427"/>
                    <a:gd name="T29" fmla="*/ 73 h 427"/>
                    <a:gd name="T30" fmla="*/ 96 w 427"/>
                    <a:gd name="T31" fmla="*/ 52 h 427"/>
                    <a:gd name="T32" fmla="*/ 73 w 427"/>
                    <a:gd name="T33" fmla="*/ 52 h 427"/>
                    <a:gd name="T34" fmla="*/ 49 w 427"/>
                    <a:gd name="T35" fmla="*/ 90 h 427"/>
                    <a:gd name="T36" fmla="*/ 71 w 427"/>
                    <a:gd name="T37" fmla="*/ 118 h 427"/>
                    <a:gd name="T38" fmla="*/ 71 w 427"/>
                    <a:gd name="T39" fmla="*/ 134 h 427"/>
                    <a:gd name="T40" fmla="*/ 54 w 427"/>
                    <a:gd name="T41" fmla="*/ 174 h 427"/>
                    <a:gd name="T42" fmla="*/ 16 w 427"/>
                    <a:gd name="T43" fmla="*/ 182 h 427"/>
                    <a:gd name="T44" fmla="*/ 0 w 427"/>
                    <a:gd name="T45" fmla="*/ 198 h 427"/>
                    <a:gd name="T46" fmla="*/ 10 w 427"/>
                    <a:gd name="T47" fmla="*/ 243 h 427"/>
                    <a:gd name="T48" fmla="*/ 45 w 427"/>
                    <a:gd name="T49" fmla="*/ 245 h 427"/>
                    <a:gd name="T50" fmla="*/ 57 w 427"/>
                    <a:gd name="T51" fmla="*/ 257 h 427"/>
                    <a:gd name="T52" fmla="*/ 73 w 427"/>
                    <a:gd name="T53" fmla="*/ 297 h 427"/>
                    <a:gd name="T54" fmla="*/ 52 w 427"/>
                    <a:gd name="T55" fmla="*/ 330 h 427"/>
                    <a:gd name="T56" fmla="*/ 52 w 427"/>
                    <a:gd name="T57" fmla="*/ 354 h 427"/>
                    <a:gd name="T58" fmla="*/ 90 w 427"/>
                    <a:gd name="T59" fmla="*/ 377 h 427"/>
                    <a:gd name="T60" fmla="*/ 118 w 427"/>
                    <a:gd name="T61" fmla="*/ 354 h 427"/>
                    <a:gd name="T62" fmla="*/ 134 w 427"/>
                    <a:gd name="T63" fmla="*/ 356 h 427"/>
                    <a:gd name="T64" fmla="*/ 174 w 427"/>
                    <a:gd name="T65" fmla="*/ 372 h 427"/>
                    <a:gd name="T66" fmla="*/ 182 w 427"/>
                    <a:gd name="T67" fmla="*/ 410 h 427"/>
                    <a:gd name="T68" fmla="*/ 200 w 427"/>
                    <a:gd name="T69" fmla="*/ 427 h 427"/>
                    <a:gd name="T70" fmla="*/ 243 w 427"/>
                    <a:gd name="T71" fmla="*/ 417 h 427"/>
                    <a:gd name="T72" fmla="*/ 245 w 427"/>
                    <a:gd name="T73" fmla="*/ 380 h 427"/>
                    <a:gd name="T74" fmla="*/ 259 w 427"/>
                    <a:gd name="T75" fmla="*/ 370 h 427"/>
                    <a:gd name="T76" fmla="*/ 297 w 427"/>
                    <a:gd name="T77" fmla="*/ 354 h 427"/>
                    <a:gd name="T78" fmla="*/ 332 w 427"/>
                    <a:gd name="T79" fmla="*/ 373 h 427"/>
                    <a:gd name="T80" fmla="*/ 354 w 427"/>
                    <a:gd name="T81" fmla="*/ 373 h 427"/>
                    <a:gd name="T82" fmla="*/ 379 w 427"/>
                    <a:gd name="T83" fmla="*/ 337 h 427"/>
                    <a:gd name="T84" fmla="*/ 354 w 427"/>
                    <a:gd name="T85" fmla="*/ 309 h 427"/>
                    <a:gd name="T86" fmla="*/ 356 w 427"/>
                    <a:gd name="T87" fmla="*/ 292 h 427"/>
                    <a:gd name="T88" fmla="*/ 372 w 427"/>
                    <a:gd name="T89" fmla="*/ 253 h 427"/>
                    <a:gd name="T90" fmla="*/ 410 w 427"/>
                    <a:gd name="T91" fmla="*/ 243 h 427"/>
                    <a:gd name="T92" fmla="*/ 427 w 427"/>
                    <a:gd name="T93" fmla="*/ 227 h 427"/>
                    <a:gd name="T94" fmla="*/ 417 w 427"/>
                    <a:gd name="T95" fmla="*/ 184 h 427"/>
                    <a:gd name="T96" fmla="*/ 203 w 427"/>
                    <a:gd name="T97" fmla="*/ 318 h 427"/>
                    <a:gd name="T98" fmla="*/ 139 w 427"/>
                    <a:gd name="T99" fmla="*/ 288 h 427"/>
                    <a:gd name="T100" fmla="*/ 108 w 427"/>
                    <a:gd name="T101" fmla="*/ 224 h 427"/>
                    <a:gd name="T102" fmla="*/ 113 w 427"/>
                    <a:gd name="T103" fmla="*/ 182 h 427"/>
                    <a:gd name="T104" fmla="*/ 172 w 427"/>
                    <a:gd name="T105" fmla="*/ 116 h 427"/>
                    <a:gd name="T106" fmla="*/ 214 w 427"/>
                    <a:gd name="T107" fmla="*/ 108 h 427"/>
                    <a:gd name="T108" fmla="*/ 273 w 427"/>
                    <a:gd name="T109" fmla="*/ 125 h 427"/>
                    <a:gd name="T110" fmla="*/ 316 w 427"/>
                    <a:gd name="T111" fmla="*/ 191 h 427"/>
                    <a:gd name="T112" fmla="*/ 316 w 427"/>
                    <a:gd name="T113" fmla="*/ 234 h 427"/>
                    <a:gd name="T114" fmla="*/ 273 w 427"/>
                    <a:gd name="T115" fmla="*/ 300 h 427"/>
                    <a:gd name="T116" fmla="*/ 214 w 427"/>
                    <a:gd name="T117" fmla="*/ 319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7" h="427">
                      <a:moveTo>
                        <a:pt x="410" y="182"/>
                      </a:moveTo>
                      <a:lnTo>
                        <a:pt x="389" y="182"/>
                      </a:lnTo>
                      <a:lnTo>
                        <a:pt x="389" y="182"/>
                      </a:lnTo>
                      <a:lnTo>
                        <a:pt x="387" y="182"/>
                      </a:lnTo>
                      <a:lnTo>
                        <a:pt x="380" y="180"/>
                      </a:lnTo>
                      <a:lnTo>
                        <a:pt x="375" y="177"/>
                      </a:lnTo>
                      <a:lnTo>
                        <a:pt x="372" y="174"/>
                      </a:lnTo>
                      <a:lnTo>
                        <a:pt x="370" y="168"/>
                      </a:lnTo>
                      <a:lnTo>
                        <a:pt x="370" y="168"/>
                      </a:lnTo>
                      <a:lnTo>
                        <a:pt x="370" y="168"/>
                      </a:lnTo>
                      <a:lnTo>
                        <a:pt x="363" y="151"/>
                      </a:lnTo>
                      <a:lnTo>
                        <a:pt x="356" y="134"/>
                      </a:lnTo>
                      <a:lnTo>
                        <a:pt x="356" y="134"/>
                      </a:lnTo>
                      <a:lnTo>
                        <a:pt x="356" y="134"/>
                      </a:lnTo>
                      <a:lnTo>
                        <a:pt x="354" y="128"/>
                      </a:lnTo>
                      <a:lnTo>
                        <a:pt x="353" y="125"/>
                      </a:lnTo>
                      <a:lnTo>
                        <a:pt x="354" y="118"/>
                      </a:lnTo>
                      <a:lnTo>
                        <a:pt x="358" y="113"/>
                      </a:lnTo>
                      <a:lnTo>
                        <a:pt x="360" y="111"/>
                      </a:lnTo>
                      <a:lnTo>
                        <a:pt x="373" y="95"/>
                      </a:lnTo>
                      <a:lnTo>
                        <a:pt x="373" y="95"/>
                      </a:lnTo>
                      <a:lnTo>
                        <a:pt x="379" y="90"/>
                      </a:lnTo>
                      <a:lnTo>
                        <a:pt x="379" y="83"/>
                      </a:lnTo>
                      <a:lnTo>
                        <a:pt x="379" y="78"/>
                      </a:lnTo>
                      <a:lnTo>
                        <a:pt x="373" y="73"/>
                      </a:lnTo>
                      <a:lnTo>
                        <a:pt x="354" y="52"/>
                      </a:lnTo>
                      <a:lnTo>
                        <a:pt x="354" y="52"/>
                      </a:lnTo>
                      <a:lnTo>
                        <a:pt x="349" y="48"/>
                      </a:lnTo>
                      <a:lnTo>
                        <a:pt x="342" y="47"/>
                      </a:lnTo>
                      <a:lnTo>
                        <a:pt x="337" y="48"/>
                      </a:lnTo>
                      <a:lnTo>
                        <a:pt x="332" y="52"/>
                      </a:lnTo>
                      <a:lnTo>
                        <a:pt x="316" y="68"/>
                      </a:lnTo>
                      <a:lnTo>
                        <a:pt x="316" y="68"/>
                      </a:lnTo>
                      <a:lnTo>
                        <a:pt x="314" y="68"/>
                      </a:lnTo>
                      <a:lnTo>
                        <a:pt x="309" y="71"/>
                      </a:lnTo>
                      <a:lnTo>
                        <a:pt x="302" y="73"/>
                      </a:lnTo>
                      <a:lnTo>
                        <a:pt x="297" y="73"/>
                      </a:lnTo>
                      <a:lnTo>
                        <a:pt x="292" y="71"/>
                      </a:lnTo>
                      <a:lnTo>
                        <a:pt x="292" y="71"/>
                      </a:lnTo>
                      <a:lnTo>
                        <a:pt x="292" y="71"/>
                      </a:lnTo>
                      <a:lnTo>
                        <a:pt x="276" y="62"/>
                      </a:lnTo>
                      <a:lnTo>
                        <a:pt x="259" y="57"/>
                      </a:lnTo>
                      <a:lnTo>
                        <a:pt x="257" y="57"/>
                      </a:lnTo>
                      <a:lnTo>
                        <a:pt x="257" y="57"/>
                      </a:lnTo>
                      <a:lnTo>
                        <a:pt x="254" y="54"/>
                      </a:lnTo>
                      <a:lnTo>
                        <a:pt x="250" y="52"/>
                      </a:lnTo>
                      <a:lnTo>
                        <a:pt x="245" y="45"/>
                      </a:lnTo>
                      <a:lnTo>
                        <a:pt x="245" y="40"/>
                      </a:lnTo>
                      <a:lnTo>
                        <a:pt x="243" y="36"/>
                      </a:lnTo>
                      <a:lnTo>
                        <a:pt x="243" y="15"/>
                      </a:lnTo>
                      <a:lnTo>
                        <a:pt x="243" y="15"/>
                      </a:lnTo>
                      <a:lnTo>
                        <a:pt x="243" y="10"/>
                      </a:lnTo>
                      <a:lnTo>
                        <a:pt x="240" y="5"/>
                      </a:lnTo>
                      <a:lnTo>
                        <a:pt x="235" y="2"/>
                      </a:lnTo>
                      <a:lnTo>
                        <a:pt x="228" y="0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93" y="2"/>
                      </a:lnTo>
                      <a:lnTo>
                        <a:pt x="188" y="5"/>
                      </a:lnTo>
                      <a:lnTo>
                        <a:pt x="184" y="10"/>
                      </a:lnTo>
                      <a:lnTo>
                        <a:pt x="182" y="15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82" y="40"/>
                      </a:lnTo>
                      <a:lnTo>
                        <a:pt x="181" y="45"/>
                      </a:lnTo>
                      <a:lnTo>
                        <a:pt x="177" y="52"/>
                      </a:lnTo>
                      <a:lnTo>
                        <a:pt x="174" y="54"/>
                      </a:lnTo>
                      <a:lnTo>
                        <a:pt x="169" y="57"/>
                      </a:lnTo>
                      <a:lnTo>
                        <a:pt x="169" y="57"/>
                      </a:lnTo>
                      <a:lnTo>
                        <a:pt x="169" y="57"/>
                      </a:lnTo>
                      <a:lnTo>
                        <a:pt x="151" y="62"/>
                      </a:lnTo>
                      <a:lnTo>
                        <a:pt x="134" y="71"/>
                      </a:lnTo>
                      <a:lnTo>
                        <a:pt x="134" y="71"/>
                      </a:lnTo>
                      <a:lnTo>
                        <a:pt x="134" y="71"/>
                      </a:lnTo>
                      <a:lnTo>
                        <a:pt x="130" y="73"/>
                      </a:lnTo>
                      <a:lnTo>
                        <a:pt x="125" y="73"/>
                      </a:lnTo>
                      <a:lnTo>
                        <a:pt x="118" y="71"/>
                      </a:lnTo>
                      <a:lnTo>
                        <a:pt x="113" y="68"/>
                      </a:lnTo>
                      <a:lnTo>
                        <a:pt x="111" y="68"/>
                      </a:lnTo>
                      <a:lnTo>
                        <a:pt x="96" y="52"/>
                      </a:lnTo>
                      <a:lnTo>
                        <a:pt x="96" y="52"/>
                      </a:lnTo>
                      <a:lnTo>
                        <a:pt x="90" y="48"/>
                      </a:lnTo>
                      <a:lnTo>
                        <a:pt x="83" y="47"/>
                      </a:lnTo>
                      <a:lnTo>
                        <a:pt x="78" y="48"/>
                      </a:lnTo>
                      <a:lnTo>
                        <a:pt x="73" y="52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49" y="78"/>
                      </a:lnTo>
                      <a:lnTo>
                        <a:pt x="47" y="83"/>
                      </a:lnTo>
                      <a:lnTo>
                        <a:pt x="49" y="90"/>
                      </a:lnTo>
                      <a:lnTo>
                        <a:pt x="52" y="95"/>
                      </a:lnTo>
                      <a:lnTo>
                        <a:pt x="68" y="111"/>
                      </a:lnTo>
                      <a:lnTo>
                        <a:pt x="68" y="111"/>
                      </a:lnTo>
                      <a:lnTo>
                        <a:pt x="69" y="113"/>
                      </a:lnTo>
                      <a:lnTo>
                        <a:pt x="71" y="118"/>
                      </a:lnTo>
                      <a:lnTo>
                        <a:pt x="73" y="125"/>
                      </a:lnTo>
                      <a:lnTo>
                        <a:pt x="73" y="128"/>
                      </a:lnTo>
                      <a:lnTo>
                        <a:pt x="71" y="134"/>
                      </a:lnTo>
                      <a:lnTo>
                        <a:pt x="71" y="134"/>
                      </a:lnTo>
                      <a:lnTo>
                        <a:pt x="71" y="134"/>
                      </a:lnTo>
                      <a:lnTo>
                        <a:pt x="63" y="151"/>
                      </a:lnTo>
                      <a:lnTo>
                        <a:pt x="57" y="168"/>
                      </a:lnTo>
                      <a:lnTo>
                        <a:pt x="57" y="168"/>
                      </a:lnTo>
                      <a:lnTo>
                        <a:pt x="57" y="168"/>
                      </a:lnTo>
                      <a:lnTo>
                        <a:pt x="54" y="174"/>
                      </a:lnTo>
                      <a:lnTo>
                        <a:pt x="52" y="177"/>
                      </a:lnTo>
                      <a:lnTo>
                        <a:pt x="45" y="180"/>
                      </a:lnTo>
                      <a:lnTo>
                        <a:pt x="40" y="182"/>
                      </a:lnTo>
                      <a:lnTo>
                        <a:pt x="38" y="182"/>
                      </a:lnTo>
                      <a:lnTo>
                        <a:pt x="16" y="182"/>
                      </a:lnTo>
                      <a:lnTo>
                        <a:pt x="16" y="182"/>
                      </a:lnTo>
                      <a:lnTo>
                        <a:pt x="10" y="184"/>
                      </a:lnTo>
                      <a:lnTo>
                        <a:pt x="5" y="187"/>
                      </a:lnTo>
                      <a:lnTo>
                        <a:pt x="2" y="193"/>
                      </a:lnTo>
                      <a:lnTo>
                        <a:pt x="0" y="198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2" y="234"/>
                      </a:lnTo>
                      <a:lnTo>
                        <a:pt x="5" y="240"/>
                      </a:lnTo>
                      <a:lnTo>
                        <a:pt x="10" y="243"/>
                      </a:lnTo>
                      <a:lnTo>
                        <a:pt x="16" y="243"/>
                      </a:lnTo>
                      <a:lnTo>
                        <a:pt x="38" y="243"/>
                      </a:lnTo>
                      <a:lnTo>
                        <a:pt x="38" y="243"/>
                      </a:lnTo>
                      <a:lnTo>
                        <a:pt x="40" y="243"/>
                      </a:lnTo>
                      <a:lnTo>
                        <a:pt x="45" y="245"/>
                      </a:lnTo>
                      <a:lnTo>
                        <a:pt x="52" y="250"/>
                      </a:lnTo>
                      <a:lnTo>
                        <a:pt x="54" y="253"/>
                      </a:lnTo>
                      <a:lnTo>
                        <a:pt x="57" y="257"/>
                      </a:lnTo>
                      <a:lnTo>
                        <a:pt x="57" y="257"/>
                      </a:lnTo>
                      <a:lnTo>
                        <a:pt x="57" y="257"/>
                      </a:lnTo>
                      <a:lnTo>
                        <a:pt x="63" y="276"/>
                      </a:lnTo>
                      <a:lnTo>
                        <a:pt x="71" y="292"/>
                      </a:lnTo>
                      <a:lnTo>
                        <a:pt x="71" y="292"/>
                      </a:lnTo>
                      <a:lnTo>
                        <a:pt x="71" y="292"/>
                      </a:lnTo>
                      <a:lnTo>
                        <a:pt x="73" y="297"/>
                      </a:lnTo>
                      <a:lnTo>
                        <a:pt x="73" y="300"/>
                      </a:lnTo>
                      <a:lnTo>
                        <a:pt x="71" y="309"/>
                      </a:lnTo>
                      <a:lnTo>
                        <a:pt x="69" y="314"/>
                      </a:lnTo>
                      <a:lnTo>
                        <a:pt x="68" y="316"/>
                      </a:lnTo>
                      <a:lnTo>
                        <a:pt x="52" y="330"/>
                      </a:lnTo>
                      <a:lnTo>
                        <a:pt x="52" y="330"/>
                      </a:lnTo>
                      <a:lnTo>
                        <a:pt x="49" y="337"/>
                      </a:lnTo>
                      <a:lnTo>
                        <a:pt x="47" y="342"/>
                      </a:lnTo>
                      <a:lnTo>
                        <a:pt x="49" y="349"/>
                      </a:lnTo>
                      <a:lnTo>
                        <a:pt x="52" y="354"/>
                      </a:lnTo>
                      <a:lnTo>
                        <a:pt x="73" y="373"/>
                      </a:lnTo>
                      <a:lnTo>
                        <a:pt x="73" y="373"/>
                      </a:lnTo>
                      <a:lnTo>
                        <a:pt x="78" y="377"/>
                      </a:lnTo>
                      <a:lnTo>
                        <a:pt x="83" y="379"/>
                      </a:lnTo>
                      <a:lnTo>
                        <a:pt x="90" y="377"/>
                      </a:lnTo>
                      <a:lnTo>
                        <a:pt x="96" y="373"/>
                      </a:lnTo>
                      <a:lnTo>
                        <a:pt x="111" y="359"/>
                      </a:lnTo>
                      <a:lnTo>
                        <a:pt x="111" y="359"/>
                      </a:lnTo>
                      <a:lnTo>
                        <a:pt x="113" y="358"/>
                      </a:lnTo>
                      <a:lnTo>
                        <a:pt x="118" y="354"/>
                      </a:lnTo>
                      <a:lnTo>
                        <a:pt x="125" y="352"/>
                      </a:lnTo>
                      <a:lnTo>
                        <a:pt x="130" y="354"/>
                      </a:lnTo>
                      <a:lnTo>
                        <a:pt x="134" y="356"/>
                      </a:lnTo>
                      <a:lnTo>
                        <a:pt x="134" y="356"/>
                      </a:lnTo>
                      <a:lnTo>
                        <a:pt x="134" y="356"/>
                      </a:lnTo>
                      <a:lnTo>
                        <a:pt x="151" y="36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4" y="372"/>
                      </a:lnTo>
                      <a:lnTo>
                        <a:pt x="177" y="375"/>
                      </a:lnTo>
                      <a:lnTo>
                        <a:pt x="181" y="380"/>
                      </a:lnTo>
                      <a:lnTo>
                        <a:pt x="182" y="385"/>
                      </a:lnTo>
                      <a:lnTo>
                        <a:pt x="182" y="389"/>
                      </a:lnTo>
                      <a:lnTo>
                        <a:pt x="182" y="410"/>
                      </a:lnTo>
                      <a:lnTo>
                        <a:pt x="182" y="410"/>
                      </a:lnTo>
                      <a:lnTo>
                        <a:pt x="184" y="417"/>
                      </a:lnTo>
                      <a:lnTo>
                        <a:pt x="188" y="422"/>
                      </a:lnTo>
                      <a:lnTo>
                        <a:pt x="193" y="425"/>
                      </a:lnTo>
                      <a:lnTo>
                        <a:pt x="200" y="427"/>
                      </a:lnTo>
                      <a:lnTo>
                        <a:pt x="228" y="427"/>
                      </a:lnTo>
                      <a:lnTo>
                        <a:pt x="228" y="427"/>
                      </a:lnTo>
                      <a:lnTo>
                        <a:pt x="235" y="425"/>
                      </a:lnTo>
                      <a:lnTo>
                        <a:pt x="240" y="422"/>
                      </a:lnTo>
                      <a:lnTo>
                        <a:pt x="243" y="417"/>
                      </a:lnTo>
                      <a:lnTo>
                        <a:pt x="243" y="410"/>
                      </a:lnTo>
                      <a:lnTo>
                        <a:pt x="243" y="389"/>
                      </a:lnTo>
                      <a:lnTo>
                        <a:pt x="243" y="389"/>
                      </a:lnTo>
                      <a:lnTo>
                        <a:pt x="245" y="385"/>
                      </a:lnTo>
                      <a:lnTo>
                        <a:pt x="245" y="380"/>
                      </a:lnTo>
                      <a:lnTo>
                        <a:pt x="250" y="375"/>
                      </a:lnTo>
                      <a:lnTo>
                        <a:pt x="254" y="372"/>
                      </a:lnTo>
                      <a:lnTo>
                        <a:pt x="257" y="370"/>
                      </a:lnTo>
                      <a:lnTo>
                        <a:pt x="259" y="370"/>
                      </a:lnTo>
                      <a:lnTo>
                        <a:pt x="259" y="370"/>
                      </a:lnTo>
                      <a:lnTo>
                        <a:pt x="276" y="363"/>
                      </a:lnTo>
                      <a:lnTo>
                        <a:pt x="292" y="356"/>
                      </a:lnTo>
                      <a:lnTo>
                        <a:pt x="292" y="356"/>
                      </a:lnTo>
                      <a:lnTo>
                        <a:pt x="292" y="356"/>
                      </a:lnTo>
                      <a:lnTo>
                        <a:pt x="297" y="354"/>
                      </a:lnTo>
                      <a:lnTo>
                        <a:pt x="302" y="352"/>
                      </a:lnTo>
                      <a:lnTo>
                        <a:pt x="309" y="354"/>
                      </a:lnTo>
                      <a:lnTo>
                        <a:pt x="314" y="358"/>
                      </a:lnTo>
                      <a:lnTo>
                        <a:pt x="316" y="359"/>
                      </a:lnTo>
                      <a:lnTo>
                        <a:pt x="332" y="373"/>
                      </a:lnTo>
                      <a:lnTo>
                        <a:pt x="332" y="373"/>
                      </a:lnTo>
                      <a:lnTo>
                        <a:pt x="337" y="377"/>
                      </a:lnTo>
                      <a:lnTo>
                        <a:pt x="342" y="379"/>
                      </a:lnTo>
                      <a:lnTo>
                        <a:pt x="349" y="377"/>
                      </a:lnTo>
                      <a:lnTo>
                        <a:pt x="354" y="373"/>
                      </a:lnTo>
                      <a:lnTo>
                        <a:pt x="373" y="354"/>
                      </a:lnTo>
                      <a:lnTo>
                        <a:pt x="373" y="354"/>
                      </a:lnTo>
                      <a:lnTo>
                        <a:pt x="379" y="349"/>
                      </a:lnTo>
                      <a:lnTo>
                        <a:pt x="379" y="342"/>
                      </a:lnTo>
                      <a:lnTo>
                        <a:pt x="379" y="337"/>
                      </a:lnTo>
                      <a:lnTo>
                        <a:pt x="373" y="330"/>
                      </a:lnTo>
                      <a:lnTo>
                        <a:pt x="360" y="316"/>
                      </a:lnTo>
                      <a:lnTo>
                        <a:pt x="360" y="316"/>
                      </a:lnTo>
                      <a:lnTo>
                        <a:pt x="358" y="314"/>
                      </a:lnTo>
                      <a:lnTo>
                        <a:pt x="354" y="309"/>
                      </a:lnTo>
                      <a:lnTo>
                        <a:pt x="353" y="300"/>
                      </a:lnTo>
                      <a:lnTo>
                        <a:pt x="354" y="297"/>
                      </a:lnTo>
                      <a:lnTo>
                        <a:pt x="356" y="292"/>
                      </a:lnTo>
                      <a:lnTo>
                        <a:pt x="356" y="292"/>
                      </a:lnTo>
                      <a:lnTo>
                        <a:pt x="356" y="292"/>
                      </a:lnTo>
                      <a:lnTo>
                        <a:pt x="363" y="276"/>
                      </a:lnTo>
                      <a:lnTo>
                        <a:pt x="370" y="257"/>
                      </a:lnTo>
                      <a:lnTo>
                        <a:pt x="370" y="257"/>
                      </a:lnTo>
                      <a:lnTo>
                        <a:pt x="370" y="257"/>
                      </a:lnTo>
                      <a:lnTo>
                        <a:pt x="372" y="253"/>
                      </a:lnTo>
                      <a:lnTo>
                        <a:pt x="375" y="250"/>
                      </a:lnTo>
                      <a:lnTo>
                        <a:pt x="380" y="245"/>
                      </a:lnTo>
                      <a:lnTo>
                        <a:pt x="387" y="243"/>
                      </a:lnTo>
                      <a:lnTo>
                        <a:pt x="389" y="243"/>
                      </a:lnTo>
                      <a:lnTo>
                        <a:pt x="410" y="243"/>
                      </a:lnTo>
                      <a:lnTo>
                        <a:pt x="410" y="243"/>
                      </a:lnTo>
                      <a:lnTo>
                        <a:pt x="417" y="243"/>
                      </a:lnTo>
                      <a:lnTo>
                        <a:pt x="422" y="240"/>
                      </a:lnTo>
                      <a:lnTo>
                        <a:pt x="426" y="234"/>
                      </a:lnTo>
                      <a:lnTo>
                        <a:pt x="427" y="227"/>
                      </a:lnTo>
                      <a:lnTo>
                        <a:pt x="427" y="198"/>
                      </a:lnTo>
                      <a:lnTo>
                        <a:pt x="427" y="198"/>
                      </a:lnTo>
                      <a:lnTo>
                        <a:pt x="426" y="193"/>
                      </a:lnTo>
                      <a:lnTo>
                        <a:pt x="422" y="187"/>
                      </a:lnTo>
                      <a:lnTo>
                        <a:pt x="417" y="184"/>
                      </a:lnTo>
                      <a:lnTo>
                        <a:pt x="410" y="182"/>
                      </a:lnTo>
                      <a:lnTo>
                        <a:pt x="410" y="182"/>
                      </a:lnTo>
                      <a:close/>
                      <a:moveTo>
                        <a:pt x="214" y="319"/>
                      </a:moveTo>
                      <a:lnTo>
                        <a:pt x="214" y="319"/>
                      </a:lnTo>
                      <a:lnTo>
                        <a:pt x="203" y="318"/>
                      </a:lnTo>
                      <a:lnTo>
                        <a:pt x="193" y="316"/>
                      </a:lnTo>
                      <a:lnTo>
                        <a:pt x="182" y="314"/>
                      </a:lnTo>
                      <a:lnTo>
                        <a:pt x="172" y="311"/>
                      </a:lnTo>
                      <a:lnTo>
                        <a:pt x="155" y="300"/>
                      </a:lnTo>
                      <a:lnTo>
                        <a:pt x="139" y="288"/>
                      </a:lnTo>
                      <a:lnTo>
                        <a:pt x="125" y="273"/>
                      </a:lnTo>
                      <a:lnTo>
                        <a:pt x="116" y="253"/>
                      </a:lnTo>
                      <a:lnTo>
                        <a:pt x="113" y="245"/>
                      </a:lnTo>
                      <a:lnTo>
                        <a:pt x="109" y="234"/>
                      </a:lnTo>
                      <a:lnTo>
                        <a:pt x="108" y="224"/>
                      </a:lnTo>
                      <a:lnTo>
                        <a:pt x="108" y="213"/>
                      </a:lnTo>
                      <a:lnTo>
                        <a:pt x="108" y="213"/>
                      </a:lnTo>
                      <a:lnTo>
                        <a:pt x="108" y="201"/>
                      </a:lnTo>
                      <a:lnTo>
                        <a:pt x="109" y="191"/>
                      </a:lnTo>
                      <a:lnTo>
                        <a:pt x="113" y="182"/>
                      </a:lnTo>
                      <a:lnTo>
                        <a:pt x="116" y="172"/>
                      </a:lnTo>
                      <a:lnTo>
                        <a:pt x="125" y="154"/>
                      </a:lnTo>
                      <a:lnTo>
                        <a:pt x="139" y="139"/>
                      </a:lnTo>
                      <a:lnTo>
                        <a:pt x="155" y="125"/>
                      </a:lnTo>
                      <a:lnTo>
                        <a:pt x="172" y="116"/>
                      </a:lnTo>
                      <a:lnTo>
                        <a:pt x="182" y="113"/>
                      </a:lnTo>
                      <a:lnTo>
                        <a:pt x="193" y="109"/>
                      </a:lnTo>
                      <a:lnTo>
                        <a:pt x="203" y="108"/>
                      </a:lnTo>
                      <a:lnTo>
                        <a:pt x="214" y="108"/>
                      </a:lnTo>
                      <a:lnTo>
                        <a:pt x="214" y="108"/>
                      </a:lnTo>
                      <a:lnTo>
                        <a:pt x="224" y="108"/>
                      </a:lnTo>
                      <a:lnTo>
                        <a:pt x="235" y="109"/>
                      </a:lnTo>
                      <a:lnTo>
                        <a:pt x="245" y="113"/>
                      </a:lnTo>
                      <a:lnTo>
                        <a:pt x="254" y="116"/>
                      </a:lnTo>
                      <a:lnTo>
                        <a:pt x="273" y="125"/>
                      </a:lnTo>
                      <a:lnTo>
                        <a:pt x="288" y="139"/>
                      </a:lnTo>
                      <a:lnTo>
                        <a:pt x="301" y="154"/>
                      </a:lnTo>
                      <a:lnTo>
                        <a:pt x="311" y="172"/>
                      </a:lnTo>
                      <a:lnTo>
                        <a:pt x="314" y="182"/>
                      </a:lnTo>
                      <a:lnTo>
                        <a:pt x="316" y="191"/>
                      </a:lnTo>
                      <a:lnTo>
                        <a:pt x="318" y="201"/>
                      </a:lnTo>
                      <a:lnTo>
                        <a:pt x="320" y="213"/>
                      </a:lnTo>
                      <a:lnTo>
                        <a:pt x="320" y="213"/>
                      </a:lnTo>
                      <a:lnTo>
                        <a:pt x="318" y="224"/>
                      </a:lnTo>
                      <a:lnTo>
                        <a:pt x="316" y="234"/>
                      </a:lnTo>
                      <a:lnTo>
                        <a:pt x="314" y="245"/>
                      </a:lnTo>
                      <a:lnTo>
                        <a:pt x="311" y="253"/>
                      </a:lnTo>
                      <a:lnTo>
                        <a:pt x="301" y="273"/>
                      </a:lnTo>
                      <a:lnTo>
                        <a:pt x="288" y="288"/>
                      </a:lnTo>
                      <a:lnTo>
                        <a:pt x="273" y="300"/>
                      </a:lnTo>
                      <a:lnTo>
                        <a:pt x="254" y="311"/>
                      </a:lnTo>
                      <a:lnTo>
                        <a:pt x="245" y="314"/>
                      </a:lnTo>
                      <a:lnTo>
                        <a:pt x="235" y="316"/>
                      </a:lnTo>
                      <a:lnTo>
                        <a:pt x="224" y="318"/>
                      </a:lnTo>
                      <a:lnTo>
                        <a:pt x="214" y="319"/>
                      </a:lnTo>
                      <a:lnTo>
                        <a:pt x="214" y="3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9" name="Freeform 75"/>
                <p:cNvSpPr>
                  <a:spLocks/>
                </p:cNvSpPr>
                <p:nvPr/>
              </p:nvSpPr>
              <p:spPr bwMode="auto">
                <a:xfrm rot="1759316">
                  <a:off x="6881158" y="3061331"/>
                  <a:ext cx="26165" cy="25320"/>
                </a:xfrm>
                <a:custGeom>
                  <a:avLst/>
                  <a:gdLst>
                    <a:gd name="T0" fmla="*/ 32 w 61"/>
                    <a:gd name="T1" fmla="*/ 0 h 61"/>
                    <a:gd name="T2" fmla="*/ 32 w 61"/>
                    <a:gd name="T3" fmla="*/ 0 h 61"/>
                    <a:gd name="T4" fmla="*/ 37 w 61"/>
                    <a:gd name="T5" fmla="*/ 2 h 61"/>
                    <a:gd name="T6" fmla="*/ 44 w 61"/>
                    <a:gd name="T7" fmla="*/ 4 h 61"/>
                    <a:gd name="T8" fmla="*/ 47 w 61"/>
                    <a:gd name="T9" fmla="*/ 5 h 61"/>
                    <a:gd name="T10" fmla="*/ 53 w 61"/>
                    <a:gd name="T11" fmla="*/ 9 h 61"/>
                    <a:gd name="T12" fmla="*/ 56 w 61"/>
                    <a:gd name="T13" fmla="*/ 14 h 61"/>
                    <a:gd name="T14" fmla="*/ 59 w 61"/>
                    <a:gd name="T15" fmla="*/ 19 h 61"/>
                    <a:gd name="T16" fmla="*/ 61 w 61"/>
                    <a:gd name="T17" fmla="*/ 25 h 61"/>
                    <a:gd name="T18" fmla="*/ 61 w 61"/>
                    <a:gd name="T19" fmla="*/ 31 h 61"/>
                    <a:gd name="T20" fmla="*/ 61 w 61"/>
                    <a:gd name="T21" fmla="*/ 31 h 61"/>
                    <a:gd name="T22" fmla="*/ 61 w 61"/>
                    <a:gd name="T23" fmla="*/ 37 h 61"/>
                    <a:gd name="T24" fmla="*/ 59 w 61"/>
                    <a:gd name="T25" fmla="*/ 42 h 61"/>
                    <a:gd name="T26" fmla="*/ 56 w 61"/>
                    <a:gd name="T27" fmla="*/ 47 h 61"/>
                    <a:gd name="T28" fmla="*/ 53 w 61"/>
                    <a:gd name="T29" fmla="*/ 52 h 61"/>
                    <a:gd name="T30" fmla="*/ 47 w 61"/>
                    <a:gd name="T31" fmla="*/ 56 h 61"/>
                    <a:gd name="T32" fmla="*/ 44 w 61"/>
                    <a:gd name="T33" fmla="*/ 59 h 61"/>
                    <a:gd name="T34" fmla="*/ 37 w 61"/>
                    <a:gd name="T35" fmla="*/ 61 h 61"/>
                    <a:gd name="T36" fmla="*/ 32 w 61"/>
                    <a:gd name="T37" fmla="*/ 61 h 61"/>
                    <a:gd name="T38" fmla="*/ 32 w 61"/>
                    <a:gd name="T39" fmla="*/ 61 h 61"/>
                    <a:gd name="T40" fmla="*/ 25 w 61"/>
                    <a:gd name="T41" fmla="*/ 61 h 61"/>
                    <a:gd name="T42" fmla="*/ 20 w 61"/>
                    <a:gd name="T43" fmla="*/ 59 h 61"/>
                    <a:gd name="T44" fmla="*/ 14 w 61"/>
                    <a:gd name="T45" fmla="*/ 56 h 61"/>
                    <a:gd name="T46" fmla="*/ 11 w 61"/>
                    <a:gd name="T47" fmla="*/ 52 h 61"/>
                    <a:gd name="T48" fmla="*/ 6 w 61"/>
                    <a:gd name="T49" fmla="*/ 47 h 61"/>
                    <a:gd name="T50" fmla="*/ 4 w 61"/>
                    <a:gd name="T51" fmla="*/ 42 h 61"/>
                    <a:gd name="T52" fmla="*/ 2 w 61"/>
                    <a:gd name="T53" fmla="*/ 37 h 61"/>
                    <a:gd name="T54" fmla="*/ 0 w 61"/>
                    <a:gd name="T55" fmla="*/ 31 h 61"/>
                    <a:gd name="T56" fmla="*/ 0 w 61"/>
                    <a:gd name="T57" fmla="*/ 31 h 61"/>
                    <a:gd name="T58" fmla="*/ 2 w 61"/>
                    <a:gd name="T59" fmla="*/ 25 h 61"/>
                    <a:gd name="T60" fmla="*/ 4 w 61"/>
                    <a:gd name="T61" fmla="*/ 19 h 61"/>
                    <a:gd name="T62" fmla="*/ 6 w 61"/>
                    <a:gd name="T63" fmla="*/ 14 h 61"/>
                    <a:gd name="T64" fmla="*/ 11 w 61"/>
                    <a:gd name="T65" fmla="*/ 9 h 61"/>
                    <a:gd name="T66" fmla="*/ 14 w 61"/>
                    <a:gd name="T67" fmla="*/ 5 h 61"/>
                    <a:gd name="T68" fmla="*/ 20 w 61"/>
                    <a:gd name="T69" fmla="*/ 4 h 61"/>
                    <a:gd name="T70" fmla="*/ 25 w 61"/>
                    <a:gd name="T71" fmla="*/ 2 h 61"/>
                    <a:gd name="T72" fmla="*/ 32 w 61"/>
                    <a:gd name="T73" fmla="*/ 0 h 61"/>
                    <a:gd name="T74" fmla="*/ 32 w 61"/>
                    <a:gd name="T7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1" h="61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7" y="2"/>
                      </a:lnTo>
                      <a:lnTo>
                        <a:pt x="44" y="4"/>
                      </a:lnTo>
                      <a:lnTo>
                        <a:pt x="47" y="5"/>
                      </a:lnTo>
                      <a:lnTo>
                        <a:pt x="53" y="9"/>
                      </a:lnTo>
                      <a:lnTo>
                        <a:pt x="56" y="14"/>
                      </a:lnTo>
                      <a:lnTo>
                        <a:pt x="59" y="19"/>
                      </a:lnTo>
                      <a:lnTo>
                        <a:pt x="61" y="25"/>
                      </a:ln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37"/>
                      </a:lnTo>
                      <a:lnTo>
                        <a:pt x="59" y="42"/>
                      </a:lnTo>
                      <a:lnTo>
                        <a:pt x="56" y="47"/>
                      </a:lnTo>
                      <a:lnTo>
                        <a:pt x="53" y="52"/>
                      </a:lnTo>
                      <a:lnTo>
                        <a:pt x="47" y="56"/>
                      </a:lnTo>
                      <a:lnTo>
                        <a:pt x="44" y="59"/>
                      </a:lnTo>
                      <a:lnTo>
                        <a:pt x="37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25" y="61"/>
                      </a:lnTo>
                      <a:lnTo>
                        <a:pt x="20" y="59"/>
                      </a:lnTo>
                      <a:lnTo>
                        <a:pt x="14" y="56"/>
                      </a:lnTo>
                      <a:lnTo>
                        <a:pt x="11" y="52"/>
                      </a:lnTo>
                      <a:lnTo>
                        <a:pt x="6" y="47"/>
                      </a:lnTo>
                      <a:lnTo>
                        <a:pt x="4" y="42"/>
                      </a:lnTo>
                      <a:lnTo>
                        <a:pt x="2" y="37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2" y="25"/>
                      </a:lnTo>
                      <a:lnTo>
                        <a:pt x="4" y="19"/>
                      </a:lnTo>
                      <a:lnTo>
                        <a:pt x="6" y="14"/>
                      </a:lnTo>
                      <a:lnTo>
                        <a:pt x="11" y="9"/>
                      </a:lnTo>
                      <a:lnTo>
                        <a:pt x="14" y="5"/>
                      </a:lnTo>
                      <a:lnTo>
                        <a:pt x="20" y="4"/>
                      </a:lnTo>
                      <a:lnTo>
                        <a:pt x="25" y="2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0" name="Freeform 76"/>
                <p:cNvSpPr>
                  <a:spLocks/>
                </p:cNvSpPr>
                <p:nvPr/>
              </p:nvSpPr>
              <p:spPr bwMode="auto">
                <a:xfrm rot="1759316">
                  <a:off x="6840339" y="2913290"/>
                  <a:ext cx="25320" cy="25320"/>
                </a:xfrm>
                <a:custGeom>
                  <a:avLst/>
                  <a:gdLst>
                    <a:gd name="T0" fmla="*/ 32 w 61"/>
                    <a:gd name="T1" fmla="*/ 0 h 61"/>
                    <a:gd name="T2" fmla="*/ 32 w 61"/>
                    <a:gd name="T3" fmla="*/ 0 h 61"/>
                    <a:gd name="T4" fmla="*/ 37 w 61"/>
                    <a:gd name="T5" fmla="*/ 2 h 61"/>
                    <a:gd name="T6" fmla="*/ 44 w 61"/>
                    <a:gd name="T7" fmla="*/ 4 h 61"/>
                    <a:gd name="T8" fmla="*/ 49 w 61"/>
                    <a:gd name="T9" fmla="*/ 5 h 61"/>
                    <a:gd name="T10" fmla="*/ 52 w 61"/>
                    <a:gd name="T11" fmla="*/ 9 h 61"/>
                    <a:gd name="T12" fmla="*/ 56 w 61"/>
                    <a:gd name="T13" fmla="*/ 14 h 61"/>
                    <a:gd name="T14" fmla="*/ 59 w 61"/>
                    <a:gd name="T15" fmla="*/ 19 h 61"/>
                    <a:gd name="T16" fmla="*/ 61 w 61"/>
                    <a:gd name="T17" fmla="*/ 24 h 61"/>
                    <a:gd name="T18" fmla="*/ 61 w 61"/>
                    <a:gd name="T19" fmla="*/ 31 h 61"/>
                    <a:gd name="T20" fmla="*/ 61 w 61"/>
                    <a:gd name="T21" fmla="*/ 31 h 61"/>
                    <a:gd name="T22" fmla="*/ 61 w 61"/>
                    <a:gd name="T23" fmla="*/ 37 h 61"/>
                    <a:gd name="T24" fmla="*/ 59 w 61"/>
                    <a:gd name="T25" fmla="*/ 42 h 61"/>
                    <a:gd name="T26" fmla="*/ 56 w 61"/>
                    <a:gd name="T27" fmla="*/ 47 h 61"/>
                    <a:gd name="T28" fmla="*/ 52 w 61"/>
                    <a:gd name="T29" fmla="*/ 52 h 61"/>
                    <a:gd name="T30" fmla="*/ 49 w 61"/>
                    <a:gd name="T31" fmla="*/ 56 h 61"/>
                    <a:gd name="T32" fmla="*/ 44 w 61"/>
                    <a:gd name="T33" fmla="*/ 59 h 61"/>
                    <a:gd name="T34" fmla="*/ 37 w 61"/>
                    <a:gd name="T35" fmla="*/ 61 h 61"/>
                    <a:gd name="T36" fmla="*/ 32 w 61"/>
                    <a:gd name="T37" fmla="*/ 61 h 61"/>
                    <a:gd name="T38" fmla="*/ 32 w 61"/>
                    <a:gd name="T39" fmla="*/ 61 h 61"/>
                    <a:gd name="T40" fmla="*/ 25 w 61"/>
                    <a:gd name="T41" fmla="*/ 61 h 61"/>
                    <a:gd name="T42" fmla="*/ 19 w 61"/>
                    <a:gd name="T43" fmla="*/ 59 h 61"/>
                    <a:gd name="T44" fmla="*/ 14 w 61"/>
                    <a:gd name="T45" fmla="*/ 56 h 61"/>
                    <a:gd name="T46" fmla="*/ 11 w 61"/>
                    <a:gd name="T47" fmla="*/ 52 h 61"/>
                    <a:gd name="T48" fmla="*/ 6 w 61"/>
                    <a:gd name="T49" fmla="*/ 47 h 61"/>
                    <a:gd name="T50" fmla="*/ 4 w 61"/>
                    <a:gd name="T51" fmla="*/ 42 h 61"/>
                    <a:gd name="T52" fmla="*/ 2 w 61"/>
                    <a:gd name="T53" fmla="*/ 37 h 61"/>
                    <a:gd name="T54" fmla="*/ 0 w 61"/>
                    <a:gd name="T55" fmla="*/ 31 h 61"/>
                    <a:gd name="T56" fmla="*/ 0 w 61"/>
                    <a:gd name="T57" fmla="*/ 31 h 61"/>
                    <a:gd name="T58" fmla="*/ 2 w 61"/>
                    <a:gd name="T59" fmla="*/ 24 h 61"/>
                    <a:gd name="T60" fmla="*/ 4 w 61"/>
                    <a:gd name="T61" fmla="*/ 19 h 61"/>
                    <a:gd name="T62" fmla="*/ 6 w 61"/>
                    <a:gd name="T63" fmla="*/ 14 h 61"/>
                    <a:gd name="T64" fmla="*/ 11 w 61"/>
                    <a:gd name="T65" fmla="*/ 9 h 61"/>
                    <a:gd name="T66" fmla="*/ 14 w 61"/>
                    <a:gd name="T67" fmla="*/ 5 h 61"/>
                    <a:gd name="T68" fmla="*/ 19 w 61"/>
                    <a:gd name="T69" fmla="*/ 4 h 61"/>
                    <a:gd name="T70" fmla="*/ 25 w 61"/>
                    <a:gd name="T71" fmla="*/ 2 h 61"/>
                    <a:gd name="T72" fmla="*/ 32 w 61"/>
                    <a:gd name="T73" fmla="*/ 0 h 61"/>
                    <a:gd name="T74" fmla="*/ 32 w 61"/>
                    <a:gd name="T7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1" h="61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7" y="2"/>
                      </a:lnTo>
                      <a:lnTo>
                        <a:pt x="44" y="4"/>
                      </a:lnTo>
                      <a:lnTo>
                        <a:pt x="49" y="5"/>
                      </a:lnTo>
                      <a:lnTo>
                        <a:pt x="52" y="9"/>
                      </a:lnTo>
                      <a:lnTo>
                        <a:pt x="56" y="14"/>
                      </a:lnTo>
                      <a:lnTo>
                        <a:pt x="59" y="19"/>
                      </a:lnTo>
                      <a:lnTo>
                        <a:pt x="61" y="24"/>
                      </a:lnTo>
                      <a:lnTo>
                        <a:pt x="61" y="31"/>
                      </a:lnTo>
                      <a:lnTo>
                        <a:pt x="61" y="31"/>
                      </a:lnTo>
                      <a:lnTo>
                        <a:pt x="61" y="37"/>
                      </a:lnTo>
                      <a:lnTo>
                        <a:pt x="59" y="42"/>
                      </a:lnTo>
                      <a:lnTo>
                        <a:pt x="56" y="47"/>
                      </a:lnTo>
                      <a:lnTo>
                        <a:pt x="52" y="52"/>
                      </a:lnTo>
                      <a:lnTo>
                        <a:pt x="49" y="56"/>
                      </a:lnTo>
                      <a:lnTo>
                        <a:pt x="44" y="59"/>
                      </a:lnTo>
                      <a:lnTo>
                        <a:pt x="37" y="61"/>
                      </a:lnTo>
                      <a:lnTo>
                        <a:pt x="32" y="61"/>
                      </a:lnTo>
                      <a:lnTo>
                        <a:pt x="32" y="61"/>
                      </a:lnTo>
                      <a:lnTo>
                        <a:pt x="25" y="61"/>
                      </a:lnTo>
                      <a:lnTo>
                        <a:pt x="19" y="59"/>
                      </a:lnTo>
                      <a:lnTo>
                        <a:pt x="14" y="56"/>
                      </a:lnTo>
                      <a:lnTo>
                        <a:pt x="11" y="52"/>
                      </a:lnTo>
                      <a:lnTo>
                        <a:pt x="6" y="47"/>
                      </a:lnTo>
                      <a:lnTo>
                        <a:pt x="4" y="42"/>
                      </a:lnTo>
                      <a:lnTo>
                        <a:pt x="2" y="37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2" y="24"/>
                      </a:lnTo>
                      <a:lnTo>
                        <a:pt x="4" y="19"/>
                      </a:lnTo>
                      <a:lnTo>
                        <a:pt x="6" y="14"/>
                      </a:lnTo>
                      <a:lnTo>
                        <a:pt x="11" y="9"/>
                      </a:lnTo>
                      <a:lnTo>
                        <a:pt x="14" y="5"/>
                      </a:lnTo>
                      <a:lnTo>
                        <a:pt x="19" y="4"/>
                      </a:lnTo>
                      <a:lnTo>
                        <a:pt x="25" y="2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227" name="그룹 226"/>
              <p:cNvGrpSpPr/>
              <p:nvPr/>
            </p:nvGrpSpPr>
            <p:grpSpPr>
              <a:xfrm>
                <a:off x="7299463" y="2393945"/>
                <a:ext cx="244830" cy="245228"/>
                <a:chOff x="7451329" y="2339067"/>
                <a:chExt cx="313279" cy="313788"/>
              </a:xfrm>
              <a:grpFill/>
            </p:grpSpPr>
            <p:sp>
              <p:nvSpPr>
                <p:cNvPr id="238" name="Freeform 63"/>
                <p:cNvSpPr>
                  <a:spLocks noEditPoints="1"/>
                </p:cNvSpPr>
                <p:nvPr/>
              </p:nvSpPr>
              <p:spPr bwMode="auto">
                <a:xfrm rot="19970777">
                  <a:off x="7485207" y="2373454"/>
                  <a:ext cx="245685" cy="245685"/>
                </a:xfrm>
                <a:custGeom>
                  <a:avLst/>
                  <a:gdLst>
                    <a:gd name="T0" fmla="*/ 346 w 691"/>
                    <a:gd name="T1" fmla="*/ 0 h 691"/>
                    <a:gd name="T2" fmla="*/ 276 w 691"/>
                    <a:gd name="T3" fmla="*/ 7 h 691"/>
                    <a:gd name="T4" fmla="*/ 212 w 691"/>
                    <a:gd name="T5" fmla="*/ 28 h 691"/>
                    <a:gd name="T6" fmla="*/ 153 w 691"/>
                    <a:gd name="T7" fmla="*/ 59 h 691"/>
                    <a:gd name="T8" fmla="*/ 101 w 691"/>
                    <a:gd name="T9" fmla="*/ 101 h 691"/>
                    <a:gd name="T10" fmla="*/ 59 w 691"/>
                    <a:gd name="T11" fmla="*/ 153 h 691"/>
                    <a:gd name="T12" fmla="*/ 28 w 691"/>
                    <a:gd name="T13" fmla="*/ 212 h 691"/>
                    <a:gd name="T14" fmla="*/ 7 w 691"/>
                    <a:gd name="T15" fmla="*/ 276 h 691"/>
                    <a:gd name="T16" fmla="*/ 0 w 691"/>
                    <a:gd name="T17" fmla="*/ 345 h 691"/>
                    <a:gd name="T18" fmla="*/ 2 w 691"/>
                    <a:gd name="T19" fmla="*/ 380 h 691"/>
                    <a:gd name="T20" fmla="*/ 16 w 691"/>
                    <a:gd name="T21" fmla="*/ 448 h 691"/>
                    <a:gd name="T22" fmla="*/ 42 w 691"/>
                    <a:gd name="T23" fmla="*/ 511 h 691"/>
                    <a:gd name="T24" fmla="*/ 78 w 691"/>
                    <a:gd name="T25" fmla="*/ 566 h 691"/>
                    <a:gd name="T26" fmla="*/ 125 w 691"/>
                    <a:gd name="T27" fmla="*/ 613 h 691"/>
                    <a:gd name="T28" fmla="*/ 181 w 691"/>
                    <a:gd name="T29" fmla="*/ 649 h 691"/>
                    <a:gd name="T30" fmla="*/ 243 w 691"/>
                    <a:gd name="T31" fmla="*/ 676 h 691"/>
                    <a:gd name="T32" fmla="*/ 311 w 691"/>
                    <a:gd name="T33" fmla="*/ 689 h 691"/>
                    <a:gd name="T34" fmla="*/ 346 w 691"/>
                    <a:gd name="T35" fmla="*/ 691 h 691"/>
                    <a:gd name="T36" fmla="*/ 415 w 691"/>
                    <a:gd name="T37" fmla="*/ 684 h 691"/>
                    <a:gd name="T38" fmla="*/ 479 w 691"/>
                    <a:gd name="T39" fmla="*/ 663 h 691"/>
                    <a:gd name="T40" fmla="*/ 539 w 691"/>
                    <a:gd name="T41" fmla="*/ 632 h 691"/>
                    <a:gd name="T42" fmla="*/ 591 w 691"/>
                    <a:gd name="T43" fmla="*/ 590 h 691"/>
                    <a:gd name="T44" fmla="*/ 632 w 691"/>
                    <a:gd name="T45" fmla="*/ 538 h 691"/>
                    <a:gd name="T46" fmla="*/ 664 w 691"/>
                    <a:gd name="T47" fmla="*/ 479 h 691"/>
                    <a:gd name="T48" fmla="*/ 684 w 691"/>
                    <a:gd name="T49" fmla="*/ 415 h 691"/>
                    <a:gd name="T50" fmla="*/ 691 w 691"/>
                    <a:gd name="T51" fmla="*/ 345 h 691"/>
                    <a:gd name="T52" fmla="*/ 690 w 691"/>
                    <a:gd name="T53" fmla="*/ 311 h 691"/>
                    <a:gd name="T54" fmla="*/ 676 w 691"/>
                    <a:gd name="T55" fmla="*/ 243 h 691"/>
                    <a:gd name="T56" fmla="*/ 650 w 691"/>
                    <a:gd name="T57" fmla="*/ 180 h 691"/>
                    <a:gd name="T58" fmla="*/ 613 w 691"/>
                    <a:gd name="T59" fmla="*/ 125 h 691"/>
                    <a:gd name="T60" fmla="*/ 566 w 691"/>
                    <a:gd name="T61" fmla="*/ 78 h 691"/>
                    <a:gd name="T62" fmla="*/ 511 w 691"/>
                    <a:gd name="T63" fmla="*/ 42 h 691"/>
                    <a:gd name="T64" fmla="*/ 448 w 691"/>
                    <a:gd name="T65" fmla="*/ 15 h 691"/>
                    <a:gd name="T66" fmla="*/ 380 w 691"/>
                    <a:gd name="T67" fmla="*/ 2 h 691"/>
                    <a:gd name="T68" fmla="*/ 346 w 691"/>
                    <a:gd name="T69" fmla="*/ 0 h 691"/>
                    <a:gd name="T70" fmla="*/ 346 w 691"/>
                    <a:gd name="T71" fmla="*/ 438 h 691"/>
                    <a:gd name="T72" fmla="*/ 309 w 691"/>
                    <a:gd name="T73" fmla="*/ 431 h 691"/>
                    <a:gd name="T74" fmla="*/ 280 w 691"/>
                    <a:gd name="T75" fmla="*/ 411 h 691"/>
                    <a:gd name="T76" fmla="*/ 261 w 691"/>
                    <a:gd name="T77" fmla="*/ 382 h 691"/>
                    <a:gd name="T78" fmla="*/ 254 w 691"/>
                    <a:gd name="T79" fmla="*/ 345 h 691"/>
                    <a:gd name="T80" fmla="*/ 255 w 691"/>
                    <a:gd name="T81" fmla="*/ 326 h 691"/>
                    <a:gd name="T82" fmla="*/ 269 w 691"/>
                    <a:gd name="T83" fmla="*/ 293 h 691"/>
                    <a:gd name="T84" fmla="*/ 294 w 691"/>
                    <a:gd name="T85" fmla="*/ 269 h 691"/>
                    <a:gd name="T86" fmla="*/ 327 w 691"/>
                    <a:gd name="T87" fmla="*/ 255 h 691"/>
                    <a:gd name="T88" fmla="*/ 346 w 691"/>
                    <a:gd name="T89" fmla="*/ 252 h 691"/>
                    <a:gd name="T90" fmla="*/ 382 w 691"/>
                    <a:gd name="T91" fmla="*/ 260 h 691"/>
                    <a:gd name="T92" fmla="*/ 412 w 691"/>
                    <a:gd name="T93" fmla="*/ 279 h 691"/>
                    <a:gd name="T94" fmla="*/ 431 w 691"/>
                    <a:gd name="T95" fmla="*/ 309 h 691"/>
                    <a:gd name="T96" fmla="*/ 440 w 691"/>
                    <a:gd name="T97" fmla="*/ 345 h 691"/>
                    <a:gd name="T98" fmla="*/ 436 w 691"/>
                    <a:gd name="T99" fmla="*/ 365 h 691"/>
                    <a:gd name="T100" fmla="*/ 422 w 691"/>
                    <a:gd name="T101" fmla="*/ 398 h 691"/>
                    <a:gd name="T102" fmla="*/ 398 w 691"/>
                    <a:gd name="T103" fmla="*/ 422 h 691"/>
                    <a:gd name="T104" fmla="*/ 365 w 691"/>
                    <a:gd name="T105" fmla="*/ 436 h 691"/>
                    <a:gd name="T106" fmla="*/ 346 w 691"/>
                    <a:gd name="T107" fmla="*/ 438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691" h="691">
                      <a:moveTo>
                        <a:pt x="346" y="0"/>
                      </a:moveTo>
                      <a:lnTo>
                        <a:pt x="346" y="0"/>
                      </a:lnTo>
                      <a:lnTo>
                        <a:pt x="311" y="2"/>
                      </a:lnTo>
                      <a:lnTo>
                        <a:pt x="276" y="7"/>
                      </a:lnTo>
                      <a:lnTo>
                        <a:pt x="243" y="15"/>
                      </a:lnTo>
                      <a:lnTo>
                        <a:pt x="212" y="28"/>
                      </a:lnTo>
                      <a:lnTo>
                        <a:pt x="181" y="42"/>
                      </a:lnTo>
                      <a:lnTo>
                        <a:pt x="153" y="59"/>
                      </a:lnTo>
                      <a:lnTo>
                        <a:pt x="125" y="78"/>
                      </a:lnTo>
                      <a:lnTo>
                        <a:pt x="101" y="101"/>
                      </a:lnTo>
                      <a:lnTo>
                        <a:pt x="78" y="125"/>
                      </a:lnTo>
                      <a:lnTo>
                        <a:pt x="59" y="153"/>
                      </a:lnTo>
                      <a:lnTo>
                        <a:pt x="42" y="180"/>
                      </a:lnTo>
                      <a:lnTo>
                        <a:pt x="28" y="212"/>
                      </a:lnTo>
                      <a:lnTo>
                        <a:pt x="16" y="243"/>
                      </a:lnTo>
                      <a:lnTo>
                        <a:pt x="7" y="276"/>
                      </a:lnTo>
                      <a:lnTo>
                        <a:pt x="2" y="311"/>
                      </a:lnTo>
                      <a:lnTo>
                        <a:pt x="0" y="345"/>
                      </a:lnTo>
                      <a:lnTo>
                        <a:pt x="0" y="345"/>
                      </a:lnTo>
                      <a:lnTo>
                        <a:pt x="2" y="380"/>
                      </a:lnTo>
                      <a:lnTo>
                        <a:pt x="7" y="415"/>
                      </a:lnTo>
                      <a:lnTo>
                        <a:pt x="16" y="448"/>
                      </a:lnTo>
                      <a:lnTo>
                        <a:pt x="28" y="479"/>
                      </a:lnTo>
                      <a:lnTo>
                        <a:pt x="42" y="511"/>
                      </a:lnTo>
                      <a:lnTo>
                        <a:pt x="59" y="538"/>
                      </a:lnTo>
                      <a:lnTo>
                        <a:pt x="78" y="566"/>
                      </a:lnTo>
                      <a:lnTo>
                        <a:pt x="101" y="590"/>
                      </a:lnTo>
                      <a:lnTo>
                        <a:pt x="125" y="613"/>
                      </a:lnTo>
                      <a:lnTo>
                        <a:pt x="153" y="632"/>
                      </a:lnTo>
                      <a:lnTo>
                        <a:pt x="181" y="649"/>
                      </a:lnTo>
                      <a:lnTo>
                        <a:pt x="212" y="663"/>
                      </a:lnTo>
                      <a:lnTo>
                        <a:pt x="243" y="676"/>
                      </a:lnTo>
                      <a:lnTo>
                        <a:pt x="276" y="684"/>
                      </a:lnTo>
                      <a:lnTo>
                        <a:pt x="311" y="689"/>
                      </a:lnTo>
                      <a:lnTo>
                        <a:pt x="346" y="691"/>
                      </a:lnTo>
                      <a:lnTo>
                        <a:pt x="346" y="691"/>
                      </a:lnTo>
                      <a:lnTo>
                        <a:pt x="380" y="689"/>
                      </a:lnTo>
                      <a:lnTo>
                        <a:pt x="415" y="684"/>
                      </a:lnTo>
                      <a:lnTo>
                        <a:pt x="448" y="676"/>
                      </a:lnTo>
                      <a:lnTo>
                        <a:pt x="479" y="663"/>
                      </a:lnTo>
                      <a:lnTo>
                        <a:pt x="511" y="649"/>
                      </a:lnTo>
                      <a:lnTo>
                        <a:pt x="539" y="632"/>
                      </a:lnTo>
                      <a:lnTo>
                        <a:pt x="566" y="613"/>
                      </a:lnTo>
                      <a:lnTo>
                        <a:pt x="591" y="590"/>
                      </a:lnTo>
                      <a:lnTo>
                        <a:pt x="613" y="566"/>
                      </a:lnTo>
                      <a:lnTo>
                        <a:pt x="632" y="538"/>
                      </a:lnTo>
                      <a:lnTo>
                        <a:pt x="650" y="511"/>
                      </a:lnTo>
                      <a:lnTo>
                        <a:pt x="664" y="479"/>
                      </a:lnTo>
                      <a:lnTo>
                        <a:pt x="676" y="448"/>
                      </a:lnTo>
                      <a:lnTo>
                        <a:pt x="684" y="415"/>
                      </a:lnTo>
                      <a:lnTo>
                        <a:pt x="690" y="380"/>
                      </a:lnTo>
                      <a:lnTo>
                        <a:pt x="691" y="345"/>
                      </a:lnTo>
                      <a:lnTo>
                        <a:pt x="691" y="345"/>
                      </a:lnTo>
                      <a:lnTo>
                        <a:pt x="690" y="311"/>
                      </a:lnTo>
                      <a:lnTo>
                        <a:pt x="684" y="276"/>
                      </a:lnTo>
                      <a:lnTo>
                        <a:pt x="676" y="243"/>
                      </a:lnTo>
                      <a:lnTo>
                        <a:pt x="664" y="212"/>
                      </a:lnTo>
                      <a:lnTo>
                        <a:pt x="650" y="180"/>
                      </a:lnTo>
                      <a:lnTo>
                        <a:pt x="632" y="153"/>
                      </a:lnTo>
                      <a:lnTo>
                        <a:pt x="613" y="125"/>
                      </a:lnTo>
                      <a:lnTo>
                        <a:pt x="591" y="101"/>
                      </a:lnTo>
                      <a:lnTo>
                        <a:pt x="566" y="78"/>
                      </a:lnTo>
                      <a:lnTo>
                        <a:pt x="539" y="59"/>
                      </a:lnTo>
                      <a:lnTo>
                        <a:pt x="511" y="42"/>
                      </a:lnTo>
                      <a:lnTo>
                        <a:pt x="479" y="28"/>
                      </a:lnTo>
                      <a:lnTo>
                        <a:pt x="448" y="15"/>
                      </a:lnTo>
                      <a:lnTo>
                        <a:pt x="415" y="7"/>
                      </a:lnTo>
                      <a:lnTo>
                        <a:pt x="380" y="2"/>
                      </a:lnTo>
                      <a:lnTo>
                        <a:pt x="346" y="0"/>
                      </a:lnTo>
                      <a:lnTo>
                        <a:pt x="346" y="0"/>
                      </a:lnTo>
                      <a:close/>
                      <a:moveTo>
                        <a:pt x="346" y="438"/>
                      </a:moveTo>
                      <a:lnTo>
                        <a:pt x="346" y="438"/>
                      </a:lnTo>
                      <a:lnTo>
                        <a:pt x="327" y="436"/>
                      </a:lnTo>
                      <a:lnTo>
                        <a:pt x="309" y="431"/>
                      </a:lnTo>
                      <a:lnTo>
                        <a:pt x="294" y="422"/>
                      </a:lnTo>
                      <a:lnTo>
                        <a:pt x="280" y="411"/>
                      </a:lnTo>
                      <a:lnTo>
                        <a:pt x="269" y="398"/>
                      </a:lnTo>
                      <a:lnTo>
                        <a:pt x="261" y="382"/>
                      </a:lnTo>
                      <a:lnTo>
                        <a:pt x="255" y="365"/>
                      </a:lnTo>
                      <a:lnTo>
                        <a:pt x="254" y="345"/>
                      </a:lnTo>
                      <a:lnTo>
                        <a:pt x="254" y="345"/>
                      </a:lnTo>
                      <a:lnTo>
                        <a:pt x="255" y="326"/>
                      </a:lnTo>
                      <a:lnTo>
                        <a:pt x="261" y="309"/>
                      </a:lnTo>
                      <a:lnTo>
                        <a:pt x="269" y="293"/>
                      </a:lnTo>
                      <a:lnTo>
                        <a:pt x="280" y="279"/>
                      </a:lnTo>
                      <a:lnTo>
                        <a:pt x="294" y="269"/>
                      </a:lnTo>
                      <a:lnTo>
                        <a:pt x="309" y="260"/>
                      </a:lnTo>
                      <a:lnTo>
                        <a:pt x="327" y="255"/>
                      </a:lnTo>
                      <a:lnTo>
                        <a:pt x="346" y="252"/>
                      </a:lnTo>
                      <a:lnTo>
                        <a:pt x="346" y="252"/>
                      </a:lnTo>
                      <a:lnTo>
                        <a:pt x="365" y="255"/>
                      </a:lnTo>
                      <a:lnTo>
                        <a:pt x="382" y="260"/>
                      </a:lnTo>
                      <a:lnTo>
                        <a:pt x="398" y="269"/>
                      </a:lnTo>
                      <a:lnTo>
                        <a:pt x="412" y="279"/>
                      </a:lnTo>
                      <a:lnTo>
                        <a:pt x="422" y="293"/>
                      </a:lnTo>
                      <a:lnTo>
                        <a:pt x="431" y="309"/>
                      </a:lnTo>
                      <a:lnTo>
                        <a:pt x="436" y="326"/>
                      </a:lnTo>
                      <a:lnTo>
                        <a:pt x="440" y="345"/>
                      </a:lnTo>
                      <a:lnTo>
                        <a:pt x="440" y="345"/>
                      </a:lnTo>
                      <a:lnTo>
                        <a:pt x="436" y="365"/>
                      </a:lnTo>
                      <a:lnTo>
                        <a:pt x="431" y="382"/>
                      </a:lnTo>
                      <a:lnTo>
                        <a:pt x="422" y="398"/>
                      </a:lnTo>
                      <a:lnTo>
                        <a:pt x="412" y="411"/>
                      </a:lnTo>
                      <a:lnTo>
                        <a:pt x="398" y="422"/>
                      </a:lnTo>
                      <a:lnTo>
                        <a:pt x="382" y="431"/>
                      </a:lnTo>
                      <a:lnTo>
                        <a:pt x="365" y="436"/>
                      </a:lnTo>
                      <a:lnTo>
                        <a:pt x="346" y="438"/>
                      </a:lnTo>
                      <a:lnTo>
                        <a:pt x="346" y="4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9" name="Freeform 65"/>
                <p:cNvSpPr>
                  <a:spLocks/>
                </p:cNvSpPr>
                <p:nvPr/>
              </p:nvSpPr>
              <p:spPr bwMode="auto">
                <a:xfrm rot="19970777">
                  <a:off x="7511985" y="2349907"/>
                  <a:ext cx="70297" cy="56806"/>
                </a:xfrm>
                <a:custGeom>
                  <a:avLst/>
                  <a:gdLst>
                    <a:gd name="T0" fmla="*/ 194 w 198"/>
                    <a:gd name="T1" fmla="*/ 122 h 160"/>
                    <a:gd name="T2" fmla="*/ 177 w 198"/>
                    <a:gd name="T3" fmla="*/ 111 h 160"/>
                    <a:gd name="T4" fmla="*/ 168 w 198"/>
                    <a:gd name="T5" fmla="*/ 97 h 160"/>
                    <a:gd name="T6" fmla="*/ 165 w 198"/>
                    <a:gd name="T7" fmla="*/ 80 h 160"/>
                    <a:gd name="T8" fmla="*/ 165 w 198"/>
                    <a:gd name="T9" fmla="*/ 35 h 160"/>
                    <a:gd name="T10" fmla="*/ 161 w 198"/>
                    <a:gd name="T11" fmla="*/ 21 h 160"/>
                    <a:gd name="T12" fmla="*/ 154 w 198"/>
                    <a:gd name="T13" fmla="*/ 11 h 160"/>
                    <a:gd name="T14" fmla="*/ 142 w 198"/>
                    <a:gd name="T15" fmla="*/ 4 h 160"/>
                    <a:gd name="T16" fmla="*/ 130 w 198"/>
                    <a:gd name="T17" fmla="*/ 0 h 160"/>
                    <a:gd name="T18" fmla="*/ 69 w 198"/>
                    <a:gd name="T19" fmla="*/ 0 h 160"/>
                    <a:gd name="T20" fmla="*/ 55 w 198"/>
                    <a:gd name="T21" fmla="*/ 4 h 160"/>
                    <a:gd name="T22" fmla="*/ 43 w 198"/>
                    <a:gd name="T23" fmla="*/ 11 h 160"/>
                    <a:gd name="T24" fmla="*/ 36 w 198"/>
                    <a:gd name="T25" fmla="*/ 21 h 160"/>
                    <a:gd name="T26" fmla="*/ 34 w 198"/>
                    <a:gd name="T27" fmla="*/ 35 h 160"/>
                    <a:gd name="T28" fmla="*/ 34 w 198"/>
                    <a:gd name="T29" fmla="*/ 80 h 160"/>
                    <a:gd name="T30" fmla="*/ 29 w 198"/>
                    <a:gd name="T31" fmla="*/ 97 h 160"/>
                    <a:gd name="T32" fmla="*/ 21 w 198"/>
                    <a:gd name="T33" fmla="*/ 111 h 160"/>
                    <a:gd name="T34" fmla="*/ 3 w 198"/>
                    <a:gd name="T35" fmla="*/ 122 h 160"/>
                    <a:gd name="T36" fmla="*/ 0 w 198"/>
                    <a:gd name="T37" fmla="*/ 123 h 160"/>
                    <a:gd name="T38" fmla="*/ 1 w 198"/>
                    <a:gd name="T39" fmla="*/ 125 h 160"/>
                    <a:gd name="T40" fmla="*/ 17 w 198"/>
                    <a:gd name="T41" fmla="*/ 130 h 160"/>
                    <a:gd name="T42" fmla="*/ 34 w 198"/>
                    <a:gd name="T43" fmla="*/ 132 h 160"/>
                    <a:gd name="T44" fmla="*/ 38 w 198"/>
                    <a:gd name="T45" fmla="*/ 143 h 160"/>
                    <a:gd name="T46" fmla="*/ 57 w 198"/>
                    <a:gd name="T47" fmla="*/ 158 h 160"/>
                    <a:gd name="T48" fmla="*/ 69 w 198"/>
                    <a:gd name="T49" fmla="*/ 160 h 160"/>
                    <a:gd name="T50" fmla="*/ 130 w 198"/>
                    <a:gd name="T51" fmla="*/ 160 h 160"/>
                    <a:gd name="T52" fmla="*/ 140 w 198"/>
                    <a:gd name="T53" fmla="*/ 158 h 160"/>
                    <a:gd name="T54" fmla="*/ 160 w 198"/>
                    <a:gd name="T55" fmla="*/ 143 h 160"/>
                    <a:gd name="T56" fmla="*/ 163 w 198"/>
                    <a:gd name="T57" fmla="*/ 132 h 160"/>
                    <a:gd name="T58" fmla="*/ 180 w 198"/>
                    <a:gd name="T59" fmla="*/ 130 h 160"/>
                    <a:gd name="T60" fmla="*/ 196 w 198"/>
                    <a:gd name="T61" fmla="*/ 125 h 160"/>
                    <a:gd name="T62" fmla="*/ 198 w 198"/>
                    <a:gd name="T63" fmla="*/ 123 h 160"/>
                    <a:gd name="T64" fmla="*/ 194 w 198"/>
                    <a:gd name="T65" fmla="*/ 12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194" y="122"/>
                      </a:moveTo>
                      <a:lnTo>
                        <a:pt x="194" y="122"/>
                      </a:lnTo>
                      <a:lnTo>
                        <a:pt x="184" y="117"/>
                      </a:lnTo>
                      <a:lnTo>
                        <a:pt x="177" y="111"/>
                      </a:lnTo>
                      <a:lnTo>
                        <a:pt x="172" y="104"/>
                      </a:lnTo>
                      <a:lnTo>
                        <a:pt x="168" y="97"/>
                      </a:lnTo>
                      <a:lnTo>
                        <a:pt x="165" y="85"/>
                      </a:lnTo>
                      <a:lnTo>
                        <a:pt x="165" y="80"/>
                      </a:lnTo>
                      <a:lnTo>
                        <a:pt x="165" y="35"/>
                      </a:lnTo>
                      <a:lnTo>
                        <a:pt x="165" y="35"/>
                      </a:lnTo>
                      <a:lnTo>
                        <a:pt x="163" y="28"/>
                      </a:lnTo>
                      <a:lnTo>
                        <a:pt x="161" y="21"/>
                      </a:lnTo>
                      <a:lnTo>
                        <a:pt x="158" y="16"/>
                      </a:lnTo>
                      <a:lnTo>
                        <a:pt x="154" y="11"/>
                      </a:lnTo>
                      <a:lnTo>
                        <a:pt x="149" y="5"/>
                      </a:lnTo>
                      <a:lnTo>
                        <a:pt x="142" y="4"/>
                      </a:lnTo>
                      <a:lnTo>
                        <a:pt x="137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5" y="4"/>
                      </a:lnTo>
                      <a:lnTo>
                        <a:pt x="48" y="5"/>
                      </a:lnTo>
                      <a:lnTo>
                        <a:pt x="43" y="11"/>
                      </a:lnTo>
                      <a:lnTo>
                        <a:pt x="40" y="16"/>
                      </a:lnTo>
                      <a:lnTo>
                        <a:pt x="36" y="21"/>
                      </a:lnTo>
                      <a:lnTo>
                        <a:pt x="34" y="28"/>
                      </a:lnTo>
                      <a:lnTo>
                        <a:pt x="34" y="35"/>
                      </a:lnTo>
                      <a:lnTo>
                        <a:pt x="34" y="80"/>
                      </a:lnTo>
                      <a:lnTo>
                        <a:pt x="34" y="80"/>
                      </a:lnTo>
                      <a:lnTo>
                        <a:pt x="33" y="85"/>
                      </a:lnTo>
                      <a:lnTo>
                        <a:pt x="29" y="97"/>
                      </a:lnTo>
                      <a:lnTo>
                        <a:pt x="26" y="104"/>
                      </a:lnTo>
                      <a:lnTo>
                        <a:pt x="21" y="111"/>
                      </a:lnTo>
                      <a:lnTo>
                        <a:pt x="14" y="117"/>
                      </a:lnTo>
                      <a:lnTo>
                        <a:pt x="3" y="122"/>
                      </a:lnTo>
                      <a:lnTo>
                        <a:pt x="3" y="122"/>
                      </a:lnTo>
                      <a:lnTo>
                        <a:pt x="0" y="123"/>
                      </a:lnTo>
                      <a:lnTo>
                        <a:pt x="0" y="125"/>
                      </a:lnTo>
                      <a:lnTo>
                        <a:pt x="1" y="125"/>
                      </a:lnTo>
                      <a:lnTo>
                        <a:pt x="5" y="127"/>
                      </a:lnTo>
                      <a:lnTo>
                        <a:pt x="17" y="130"/>
                      </a:lnTo>
                      <a:lnTo>
                        <a:pt x="34" y="132"/>
                      </a:lnTo>
                      <a:lnTo>
                        <a:pt x="34" y="132"/>
                      </a:lnTo>
                      <a:lnTo>
                        <a:pt x="36" y="137"/>
                      </a:lnTo>
                      <a:lnTo>
                        <a:pt x="38" y="143"/>
                      </a:lnTo>
                      <a:lnTo>
                        <a:pt x="47" y="151"/>
                      </a:lnTo>
                      <a:lnTo>
                        <a:pt x="57" y="158"/>
                      </a:lnTo>
                      <a:lnTo>
                        <a:pt x="62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5" y="160"/>
                      </a:lnTo>
                      <a:lnTo>
                        <a:pt x="140" y="158"/>
                      </a:lnTo>
                      <a:lnTo>
                        <a:pt x="151" y="151"/>
                      </a:lnTo>
                      <a:lnTo>
                        <a:pt x="160" y="143"/>
                      </a:lnTo>
                      <a:lnTo>
                        <a:pt x="161" y="137"/>
                      </a:lnTo>
                      <a:lnTo>
                        <a:pt x="163" y="132"/>
                      </a:lnTo>
                      <a:lnTo>
                        <a:pt x="163" y="132"/>
                      </a:lnTo>
                      <a:lnTo>
                        <a:pt x="180" y="130"/>
                      </a:lnTo>
                      <a:lnTo>
                        <a:pt x="193" y="127"/>
                      </a:lnTo>
                      <a:lnTo>
                        <a:pt x="196" y="125"/>
                      </a:lnTo>
                      <a:lnTo>
                        <a:pt x="198" y="125"/>
                      </a:lnTo>
                      <a:lnTo>
                        <a:pt x="198" y="123"/>
                      </a:lnTo>
                      <a:lnTo>
                        <a:pt x="194" y="122"/>
                      </a:lnTo>
                      <a:lnTo>
                        <a:pt x="194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0" name="Freeform 66"/>
                <p:cNvSpPr>
                  <a:spLocks/>
                </p:cNvSpPr>
                <p:nvPr/>
              </p:nvSpPr>
              <p:spPr bwMode="auto">
                <a:xfrm rot="19970777">
                  <a:off x="7451329" y="2422352"/>
                  <a:ext cx="67457" cy="68167"/>
                </a:xfrm>
                <a:custGeom>
                  <a:avLst/>
                  <a:gdLst>
                    <a:gd name="T0" fmla="*/ 184 w 191"/>
                    <a:gd name="T1" fmla="*/ 50 h 191"/>
                    <a:gd name="T2" fmla="*/ 165 w 191"/>
                    <a:gd name="T3" fmla="*/ 55 h 191"/>
                    <a:gd name="T4" fmla="*/ 149 w 191"/>
                    <a:gd name="T5" fmla="*/ 52 h 191"/>
                    <a:gd name="T6" fmla="*/ 134 w 191"/>
                    <a:gd name="T7" fmla="*/ 42 h 191"/>
                    <a:gd name="T8" fmla="*/ 103 w 191"/>
                    <a:gd name="T9" fmla="*/ 10 h 191"/>
                    <a:gd name="T10" fmla="*/ 90 w 191"/>
                    <a:gd name="T11" fmla="*/ 3 h 191"/>
                    <a:gd name="T12" fmla="*/ 78 w 191"/>
                    <a:gd name="T13" fmla="*/ 0 h 191"/>
                    <a:gd name="T14" fmla="*/ 64 w 191"/>
                    <a:gd name="T15" fmla="*/ 3 h 191"/>
                    <a:gd name="T16" fmla="*/ 54 w 191"/>
                    <a:gd name="T17" fmla="*/ 10 h 191"/>
                    <a:gd name="T18" fmla="*/ 10 w 191"/>
                    <a:gd name="T19" fmla="*/ 54 h 191"/>
                    <a:gd name="T20" fmla="*/ 4 w 191"/>
                    <a:gd name="T21" fmla="*/ 64 h 191"/>
                    <a:gd name="T22" fmla="*/ 0 w 191"/>
                    <a:gd name="T23" fmla="*/ 78 h 191"/>
                    <a:gd name="T24" fmla="*/ 4 w 191"/>
                    <a:gd name="T25" fmla="*/ 90 h 191"/>
                    <a:gd name="T26" fmla="*/ 10 w 191"/>
                    <a:gd name="T27" fmla="*/ 102 h 191"/>
                    <a:gd name="T28" fmla="*/ 42 w 191"/>
                    <a:gd name="T29" fmla="*/ 134 h 191"/>
                    <a:gd name="T30" fmla="*/ 52 w 191"/>
                    <a:gd name="T31" fmla="*/ 149 h 191"/>
                    <a:gd name="T32" fmla="*/ 56 w 191"/>
                    <a:gd name="T33" fmla="*/ 165 h 191"/>
                    <a:gd name="T34" fmla="*/ 50 w 191"/>
                    <a:gd name="T35" fmla="*/ 184 h 191"/>
                    <a:gd name="T36" fmla="*/ 49 w 191"/>
                    <a:gd name="T37" fmla="*/ 187 h 191"/>
                    <a:gd name="T38" fmla="*/ 52 w 191"/>
                    <a:gd name="T39" fmla="*/ 191 h 191"/>
                    <a:gd name="T40" fmla="*/ 66 w 191"/>
                    <a:gd name="T41" fmla="*/ 181 h 191"/>
                    <a:gd name="T42" fmla="*/ 80 w 191"/>
                    <a:gd name="T43" fmla="*/ 170 h 191"/>
                    <a:gd name="T44" fmla="*/ 90 w 191"/>
                    <a:gd name="T45" fmla="*/ 175 h 191"/>
                    <a:gd name="T46" fmla="*/ 113 w 191"/>
                    <a:gd name="T47" fmla="*/ 174 h 191"/>
                    <a:gd name="T48" fmla="*/ 123 w 191"/>
                    <a:gd name="T49" fmla="*/ 167 h 191"/>
                    <a:gd name="T50" fmla="*/ 167 w 191"/>
                    <a:gd name="T51" fmla="*/ 123 h 191"/>
                    <a:gd name="T52" fmla="*/ 174 w 191"/>
                    <a:gd name="T53" fmla="*/ 113 h 191"/>
                    <a:gd name="T54" fmla="*/ 176 w 191"/>
                    <a:gd name="T55" fmla="*/ 90 h 191"/>
                    <a:gd name="T56" fmla="*/ 170 w 191"/>
                    <a:gd name="T57" fmla="*/ 80 h 191"/>
                    <a:gd name="T58" fmla="*/ 181 w 191"/>
                    <a:gd name="T59" fmla="*/ 66 h 191"/>
                    <a:gd name="T60" fmla="*/ 191 w 191"/>
                    <a:gd name="T61" fmla="*/ 52 h 191"/>
                    <a:gd name="T62" fmla="*/ 188 w 191"/>
                    <a:gd name="T63" fmla="*/ 49 h 191"/>
                    <a:gd name="T64" fmla="*/ 184 w 191"/>
                    <a:gd name="T65" fmla="*/ 5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84" y="50"/>
                      </a:moveTo>
                      <a:lnTo>
                        <a:pt x="184" y="50"/>
                      </a:lnTo>
                      <a:lnTo>
                        <a:pt x="174" y="54"/>
                      </a:lnTo>
                      <a:lnTo>
                        <a:pt x="165" y="55"/>
                      </a:lnTo>
                      <a:lnTo>
                        <a:pt x="156" y="54"/>
                      </a:lnTo>
                      <a:lnTo>
                        <a:pt x="149" y="52"/>
                      </a:lnTo>
                      <a:lnTo>
                        <a:pt x="139" y="45"/>
                      </a:lnTo>
                      <a:lnTo>
                        <a:pt x="134" y="42"/>
                      </a:lnTo>
                      <a:lnTo>
                        <a:pt x="103" y="10"/>
                      </a:lnTo>
                      <a:lnTo>
                        <a:pt x="103" y="10"/>
                      </a:lnTo>
                      <a:lnTo>
                        <a:pt x="97" y="7"/>
                      </a:lnTo>
                      <a:lnTo>
                        <a:pt x="90" y="3"/>
                      </a:lnTo>
                      <a:lnTo>
                        <a:pt x="85" y="2"/>
                      </a:lnTo>
                      <a:lnTo>
                        <a:pt x="78" y="0"/>
                      </a:lnTo>
                      <a:lnTo>
                        <a:pt x="71" y="2"/>
                      </a:lnTo>
                      <a:lnTo>
                        <a:pt x="64" y="3"/>
                      </a:lnTo>
                      <a:lnTo>
                        <a:pt x="59" y="7"/>
                      </a:lnTo>
                      <a:lnTo>
                        <a:pt x="54" y="10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7" y="59"/>
                      </a:lnTo>
                      <a:lnTo>
                        <a:pt x="4" y="64"/>
                      </a:lnTo>
                      <a:lnTo>
                        <a:pt x="2" y="71"/>
                      </a:ln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4" y="90"/>
                      </a:lnTo>
                      <a:lnTo>
                        <a:pt x="7" y="97"/>
                      </a:lnTo>
                      <a:lnTo>
                        <a:pt x="10" y="102"/>
                      </a:lnTo>
                      <a:lnTo>
                        <a:pt x="42" y="134"/>
                      </a:lnTo>
                      <a:lnTo>
                        <a:pt x="42" y="134"/>
                      </a:lnTo>
                      <a:lnTo>
                        <a:pt x="45" y="139"/>
                      </a:lnTo>
                      <a:lnTo>
                        <a:pt x="52" y="149"/>
                      </a:lnTo>
                      <a:lnTo>
                        <a:pt x="54" y="156"/>
                      </a:lnTo>
                      <a:lnTo>
                        <a:pt x="56" y="165"/>
                      </a:lnTo>
                      <a:lnTo>
                        <a:pt x="54" y="174"/>
                      </a:lnTo>
                      <a:lnTo>
                        <a:pt x="50" y="184"/>
                      </a:lnTo>
                      <a:lnTo>
                        <a:pt x="50" y="184"/>
                      </a:lnTo>
                      <a:lnTo>
                        <a:pt x="49" y="187"/>
                      </a:lnTo>
                      <a:lnTo>
                        <a:pt x="50" y="191"/>
                      </a:lnTo>
                      <a:lnTo>
                        <a:pt x="52" y="191"/>
                      </a:lnTo>
                      <a:lnTo>
                        <a:pt x="56" y="189"/>
                      </a:lnTo>
                      <a:lnTo>
                        <a:pt x="66" y="181"/>
                      </a:lnTo>
                      <a:lnTo>
                        <a:pt x="80" y="170"/>
                      </a:lnTo>
                      <a:lnTo>
                        <a:pt x="80" y="170"/>
                      </a:lnTo>
                      <a:lnTo>
                        <a:pt x="85" y="174"/>
                      </a:lnTo>
                      <a:lnTo>
                        <a:pt x="90" y="175"/>
                      </a:lnTo>
                      <a:lnTo>
                        <a:pt x="103" y="177"/>
                      </a:lnTo>
                      <a:lnTo>
                        <a:pt x="113" y="174"/>
                      </a:lnTo>
                      <a:lnTo>
                        <a:pt x="118" y="170"/>
                      </a:lnTo>
                      <a:lnTo>
                        <a:pt x="123" y="167"/>
                      </a:lnTo>
                      <a:lnTo>
                        <a:pt x="167" y="123"/>
                      </a:lnTo>
                      <a:lnTo>
                        <a:pt x="167" y="123"/>
                      </a:lnTo>
                      <a:lnTo>
                        <a:pt x="170" y="118"/>
                      </a:lnTo>
                      <a:lnTo>
                        <a:pt x="174" y="113"/>
                      </a:lnTo>
                      <a:lnTo>
                        <a:pt x="177" y="102"/>
                      </a:lnTo>
                      <a:lnTo>
                        <a:pt x="176" y="90"/>
                      </a:lnTo>
                      <a:lnTo>
                        <a:pt x="174" y="85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81" y="66"/>
                      </a:lnTo>
                      <a:lnTo>
                        <a:pt x="189" y="55"/>
                      </a:lnTo>
                      <a:lnTo>
                        <a:pt x="191" y="52"/>
                      </a:lnTo>
                      <a:lnTo>
                        <a:pt x="191" y="50"/>
                      </a:lnTo>
                      <a:lnTo>
                        <a:pt x="188" y="49"/>
                      </a:lnTo>
                      <a:lnTo>
                        <a:pt x="184" y="50"/>
                      </a:lnTo>
                      <a:lnTo>
                        <a:pt x="184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1" name="Freeform 67"/>
                <p:cNvSpPr>
                  <a:spLocks/>
                </p:cNvSpPr>
                <p:nvPr/>
              </p:nvSpPr>
              <p:spPr bwMode="auto">
                <a:xfrm rot="19970777">
                  <a:off x="7461336" y="2521432"/>
                  <a:ext cx="56806" cy="70297"/>
                </a:xfrm>
                <a:custGeom>
                  <a:avLst/>
                  <a:gdLst>
                    <a:gd name="T0" fmla="*/ 122 w 160"/>
                    <a:gd name="T1" fmla="*/ 4 h 199"/>
                    <a:gd name="T2" fmla="*/ 111 w 160"/>
                    <a:gd name="T3" fmla="*/ 21 h 199"/>
                    <a:gd name="T4" fmla="*/ 98 w 160"/>
                    <a:gd name="T5" fmla="*/ 30 h 199"/>
                    <a:gd name="T6" fmla="*/ 80 w 160"/>
                    <a:gd name="T7" fmla="*/ 33 h 199"/>
                    <a:gd name="T8" fmla="*/ 35 w 160"/>
                    <a:gd name="T9" fmla="*/ 33 h 199"/>
                    <a:gd name="T10" fmla="*/ 21 w 160"/>
                    <a:gd name="T11" fmla="*/ 37 h 199"/>
                    <a:gd name="T12" fmla="*/ 11 w 160"/>
                    <a:gd name="T13" fmla="*/ 44 h 199"/>
                    <a:gd name="T14" fmla="*/ 4 w 160"/>
                    <a:gd name="T15" fmla="*/ 56 h 199"/>
                    <a:gd name="T16" fmla="*/ 0 w 160"/>
                    <a:gd name="T17" fmla="*/ 68 h 199"/>
                    <a:gd name="T18" fmla="*/ 0 w 160"/>
                    <a:gd name="T19" fmla="*/ 129 h 199"/>
                    <a:gd name="T20" fmla="*/ 4 w 160"/>
                    <a:gd name="T21" fmla="*/ 143 h 199"/>
                    <a:gd name="T22" fmla="*/ 11 w 160"/>
                    <a:gd name="T23" fmla="*/ 155 h 199"/>
                    <a:gd name="T24" fmla="*/ 21 w 160"/>
                    <a:gd name="T25" fmla="*/ 162 h 199"/>
                    <a:gd name="T26" fmla="*/ 35 w 160"/>
                    <a:gd name="T27" fmla="*/ 164 h 199"/>
                    <a:gd name="T28" fmla="*/ 80 w 160"/>
                    <a:gd name="T29" fmla="*/ 164 h 199"/>
                    <a:gd name="T30" fmla="*/ 98 w 160"/>
                    <a:gd name="T31" fmla="*/ 169 h 199"/>
                    <a:gd name="T32" fmla="*/ 111 w 160"/>
                    <a:gd name="T33" fmla="*/ 178 h 199"/>
                    <a:gd name="T34" fmla="*/ 122 w 160"/>
                    <a:gd name="T35" fmla="*/ 195 h 199"/>
                    <a:gd name="T36" fmla="*/ 124 w 160"/>
                    <a:gd name="T37" fmla="*/ 199 h 199"/>
                    <a:gd name="T38" fmla="*/ 125 w 160"/>
                    <a:gd name="T39" fmla="*/ 197 h 199"/>
                    <a:gd name="T40" fmla="*/ 131 w 160"/>
                    <a:gd name="T41" fmla="*/ 181 h 199"/>
                    <a:gd name="T42" fmla="*/ 132 w 160"/>
                    <a:gd name="T43" fmla="*/ 164 h 199"/>
                    <a:gd name="T44" fmla="*/ 143 w 160"/>
                    <a:gd name="T45" fmla="*/ 160 h 199"/>
                    <a:gd name="T46" fmla="*/ 158 w 160"/>
                    <a:gd name="T47" fmla="*/ 141 h 199"/>
                    <a:gd name="T48" fmla="*/ 160 w 160"/>
                    <a:gd name="T49" fmla="*/ 131 h 199"/>
                    <a:gd name="T50" fmla="*/ 160 w 160"/>
                    <a:gd name="T51" fmla="*/ 68 h 199"/>
                    <a:gd name="T52" fmla="*/ 158 w 160"/>
                    <a:gd name="T53" fmla="*/ 58 h 199"/>
                    <a:gd name="T54" fmla="*/ 143 w 160"/>
                    <a:gd name="T55" fmla="*/ 39 h 199"/>
                    <a:gd name="T56" fmla="*/ 132 w 160"/>
                    <a:gd name="T57" fmla="*/ 35 h 199"/>
                    <a:gd name="T58" fmla="*/ 131 w 160"/>
                    <a:gd name="T59" fmla="*/ 18 h 199"/>
                    <a:gd name="T60" fmla="*/ 125 w 160"/>
                    <a:gd name="T61" fmla="*/ 2 h 199"/>
                    <a:gd name="T62" fmla="*/ 124 w 160"/>
                    <a:gd name="T63" fmla="*/ 0 h 199"/>
                    <a:gd name="T64" fmla="*/ 122 w 160"/>
                    <a:gd name="T65" fmla="*/ 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122" y="4"/>
                      </a:moveTo>
                      <a:lnTo>
                        <a:pt x="122" y="4"/>
                      </a:lnTo>
                      <a:lnTo>
                        <a:pt x="117" y="14"/>
                      </a:lnTo>
                      <a:lnTo>
                        <a:pt x="111" y="21"/>
                      </a:lnTo>
                      <a:lnTo>
                        <a:pt x="105" y="27"/>
                      </a:lnTo>
                      <a:lnTo>
                        <a:pt x="98" y="30"/>
                      </a:lnTo>
                      <a:lnTo>
                        <a:pt x="85" y="33"/>
                      </a:lnTo>
                      <a:lnTo>
                        <a:pt x="80" y="33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28" y="35"/>
                      </a:lnTo>
                      <a:lnTo>
                        <a:pt x="21" y="37"/>
                      </a:lnTo>
                      <a:lnTo>
                        <a:pt x="16" y="40"/>
                      </a:lnTo>
                      <a:lnTo>
                        <a:pt x="11" y="44"/>
                      </a:lnTo>
                      <a:lnTo>
                        <a:pt x="6" y="49"/>
                      </a:lnTo>
                      <a:lnTo>
                        <a:pt x="4" y="56"/>
                      </a:lnTo>
                      <a:lnTo>
                        <a:pt x="0" y="61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8"/>
                      </a:lnTo>
                      <a:lnTo>
                        <a:pt x="4" y="143"/>
                      </a:lnTo>
                      <a:lnTo>
                        <a:pt x="6" y="150"/>
                      </a:lnTo>
                      <a:lnTo>
                        <a:pt x="11" y="155"/>
                      </a:lnTo>
                      <a:lnTo>
                        <a:pt x="16" y="159"/>
                      </a:lnTo>
                      <a:lnTo>
                        <a:pt x="21" y="162"/>
                      </a:lnTo>
                      <a:lnTo>
                        <a:pt x="28" y="164"/>
                      </a:lnTo>
                      <a:lnTo>
                        <a:pt x="35" y="164"/>
                      </a:lnTo>
                      <a:lnTo>
                        <a:pt x="80" y="164"/>
                      </a:lnTo>
                      <a:lnTo>
                        <a:pt x="80" y="164"/>
                      </a:lnTo>
                      <a:lnTo>
                        <a:pt x="85" y="165"/>
                      </a:lnTo>
                      <a:lnTo>
                        <a:pt x="98" y="169"/>
                      </a:lnTo>
                      <a:lnTo>
                        <a:pt x="105" y="172"/>
                      </a:lnTo>
                      <a:lnTo>
                        <a:pt x="111" y="178"/>
                      </a:lnTo>
                      <a:lnTo>
                        <a:pt x="117" y="185"/>
                      </a:lnTo>
                      <a:lnTo>
                        <a:pt x="122" y="195"/>
                      </a:lnTo>
                      <a:lnTo>
                        <a:pt x="122" y="195"/>
                      </a:lnTo>
                      <a:lnTo>
                        <a:pt x="124" y="199"/>
                      </a:lnTo>
                      <a:lnTo>
                        <a:pt x="125" y="199"/>
                      </a:lnTo>
                      <a:lnTo>
                        <a:pt x="125" y="197"/>
                      </a:lnTo>
                      <a:lnTo>
                        <a:pt x="127" y="193"/>
                      </a:lnTo>
                      <a:lnTo>
                        <a:pt x="131" y="181"/>
                      </a:lnTo>
                      <a:lnTo>
                        <a:pt x="132" y="164"/>
                      </a:lnTo>
                      <a:lnTo>
                        <a:pt x="132" y="164"/>
                      </a:lnTo>
                      <a:lnTo>
                        <a:pt x="138" y="162"/>
                      </a:lnTo>
                      <a:lnTo>
                        <a:pt x="143" y="160"/>
                      </a:lnTo>
                      <a:lnTo>
                        <a:pt x="151" y="152"/>
                      </a:lnTo>
                      <a:lnTo>
                        <a:pt x="158" y="141"/>
                      </a:lnTo>
                      <a:lnTo>
                        <a:pt x="160" y="136"/>
                      </a:lnTo>
                      <a:lnTo>
                        <a:pt x="160" y="131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3"/>
                      </a:lnTo>
                      <a:lnTo>
                        <a:pt x="158" y="58"/>
                      </a:lnTo>
                      <a:lnTo>
                        <a:pt x="151" y="47"/>
                      </a:lnTo>
                      <a:lnTo>
                        <a:pt x="143" y="39"/>
                      </a:lnTo>
                      <a:lnTo>
                        <a:pt x="138" y="37"/>
                      </a:lnTo>
                      <a:lnTo>
                        <a:pt x="132" y="35"/>
                      </a:lnTo>
                      <a:lnTo>
                        <a:pt x="132" y="35"/>
                      </a:lnTo>
                      <a:lnTo>
                        <a:pt x="131" y="18"/>
                      </a:lnTo>
                      <a:lnTo>
                        <a:pt x="127" y="6"/>
                      </a:lnTo>
                      <a:lnTo>
                        <a:pt x="125" y="2"/>
                      </a:lnTo>
                      <a:lnTo>
                        <a:pt x="125" y="0"/>
                      </a:lnTo>
                      <a:lnTo>
                        <a:pt x="124" y="0"/>
                      </a:lnTo>
                      <a:lnTo>
                        <a:pt x="122" y="4"/>
                      </a:lnTo>
                      <a:lnTo>
                        <a:pt x="1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2" name="Freeform 68"/>
                <p:cNvSpPr>
                  <a:spLocks/>
                </p:cNvSpPr>
                <p:nvPr/>
              </p:nvSpPr>
              <p:spPr bwMode="auto">
                <a:xfrm rot="19970777">
                  <a:off x="7534775" y="2585398"/>
                  <a:ext cx="67457" cy="67457"/>
                </a:xfrm>
                <a:custGeom>
                  <a:avLst/>
                  <a:gdLst>
                    <a:gd name="T0" fmla="*/ 50 w 191"/>
                    <a:gd name="T1" fmla="*/ 7 h 191"/>
                    <a:gd name="T2" fmla="*/ 56 w 191"/>
                    <a:gd name="T3" fmla="*/ 26 h 191"/>
                    <a:gd name="T4" fmla="*/ 52 w 191"/>
                    <a:gd name="T5" fmla="*/ 42 h 191"/>
                    <a:gd name="T6" fmla="*/ 42 w 191"/>
                    <a:gd name="T7" fmla="*/ 57 h 191"/>
                    <a:gd name="T8" fmla="*/ 10 w 191"/>
                    <a:gd name="T9" fmla="*/ 89 h 191"/>
                    <a:gd name="T10" fmla="*/ 4 w 191"/>
                    <a:gd name="T11" fmla="*/ 101 h 191"/>
                    <a:gd name="T12" fmla="*/ 0 w 191"/>
                    <a:gd name="T13" fmla="*/ 113 h 191"/>
                    <a:gd name="T14" fmla="*/ 4 w 191"/>
                    <a:gd name="T15" fmla="*/ 127 h 191"/>
                    <a:gd name="T16" fmla="*/ 10 w 191"/>
                    <a:gd name="T17" fmla="*/ 137 h 191"/>
                    <a:gd name="T18" fmla="*/ 54 w 191"/>
                    <a:gd name="T19" fmla="*/ 181 h 191"/>
                    <a:gd name="T20" fmla="*/ 64 w 191"/>
                    <a:gd name="T21" fmla="*/ 188 h 191"/>
                    <a:gd name="T22" fmla="*/ 78 w 191"/>
                    <a:gd name="T23" fmla="*/ 191 h 191"/>
                    <a:gd name="T24" fmla="*/ 90 w 191"/>
                    <a:gd name="T25" fmla="*/ 188 h 191"/>
                    <a:gd name="T26" fmla="*/ 103 w 191"/>
                    <a:gd name="T27" fmla="*/ 181 h 191"/>
                    <a:gd name="T28" fmla="*/ 134 w 191"/>
                    <a:gd name="T29" fmla="*/ 149 h 191"/>
                    <a:gd name="T30" fmla="*/ 149 w 191"/>
                    <a:gd name="T31" fmla="*/ 139 h 191"/>
                    <a:gd name="T32" fmla="*/ 165 w 191"/>
                    <a:gd name="T33" fmla="*/ 136 h 191"/>
                    <a:gd name="T34" fmla="*/ 184 w 191"/>
                    <a:gd name="T35" fmla="*/ 141 h 191"/>
                    <a:gd name="T36" fmla="*/ 188 w 191"/>
                    <a:gd name="T37" fmla="*/ 142 h 191"/>
                    <a:gd name="T38" fmla="*/ 191 w 191"/>
                    <a:gd name="T39" fmla="*/ 139 h 191"/>
                    <a:gd name="T40" fmla="*/ 181 w 191"/>
                    <a:gd name="T41" fmla="*/ 125 h 191"/>
                    <a:gd name="T42" fmla="*/ 170 w 191"/>
                    <a:gd name="T43" fmla="*/ 111 h 191"/>
                    <a:gd name="T44" fmla="*/ 176 w 191"/>
                    <a:gd name="T45" fmla="*/ 101 h 191"/>
                    <a:gd name="T46" fmla="*/ 174 w 191"/>
                    <a:gd name="T47" fmla="*/ 78 h 191"/>
                    <a:gd name="T48" fmla="*/ 167 w 191"/>
                    <a:gd name="T49" fmla="*/ 68 h 191"/>
                    <a:gd name="T50" fmla="*/ 123 w 191"/>
                    <a:gd name="T51" fmla="*/ 24 h 191"/>
                    <a:gd name="T52" fmla="*/ 113 w 191"/>
                    <a:gd name="T53" fmla="*/ 17 h 191"/>
                    <a:gd name="T54" fmla="*/ 90 w 191"/>
                    <a:gd name="T55" fmla="*/ 16 h 191"/>
                    <a:gd name="T56" fmla="*/ 80 w 191"/>
                    <a:gd name="T57" fmla="*/ 21 h 191"/>
                    <a:gd name="T58" fmla="*/ 66 w 191"/>
                    <a:gd name="T59" fmla="*/ 10 h 191"/>
                    <a:gd name="T60" fmla="*/ 52 w 191"/>
                    <a:gd name="T61" fmla="*/ 2 h 191"/>
                    <a:gd name="T62" fmla="*/ 49 w 191"/>
                    <a:gd name="T63" fmla="*/ 4 h 191"/>
                    <a:gd name="T64" fmla="*/ 50 w 191"/>
                    <a:gd name="T65" fmla="*/ 7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50" y="7"/>
                      </a:moveTo>
                      <a:lnTo>
                        <a:pt x="50" y="7"/>
                      </a:lnTo>
                      <a:lnTo>
                        <a:pt x="54" y="17"/>
                      </a:lnTo>
                      <a:lnTo>
                        <a:pt x="56" y="26"/>
                      </a:lnTo>
                      <a:lnTo>
                        <a:pt x="54" y="35"/>
                      </a:lnTo>
                      <a:lnTo>
                        <a:pt x="52" y="42"/>
                      </a:lnTo>
                      <a:lnTo>
                        <a:pt x="45" y="52"/>
                      </a:lnTo>
                      <a:lnTo>
                        <a:pt x="42" y="57"/>
                      </a:lnTo>
                      <a:lnTo>
                        <a:pt x="10" y="89"/>
                      </a:lnTo>
                      <a:lnTo>
                        <a:pt x="10" y="89"/>
                      </a:lnTo>
                      <a:lnTo>
                        <a:pt x="7" y="94"/>
                      </a:lnTo>
                      <a:lnTo>
                        <a:pt x="4" y="101"/>
                      </a:lnTo>
                      <a:lnTo>
                        <a:pt x="2" y="106"/>
                      </a:lnTo>
                      <a:lnTo>
                        <a:pt x="0" y="113"/>
                      </a:lnTo>
                      <a:lnTo>
                        <a:pt x="2" y="120"/>
                      </a:lnTo>
                      <a:lnTo>
                        <a:pt x="4" y="127"/>
                      </a:lnTo>
                      <a:lnTo>
                        <a:pt x="7" y="132"/>
                      </a:lnTo>
                      <a:lnTo>
                        <a:pt x="10" y="137"/>
                      </a:lnTo>
                      <a:lnTo>
                        <a:pt x="54" y="181"/>
                      </a:lnTo>
                      <a:lnTo>
                        <a:pt x="54" y="181"/>
                      </a:lnTo>
                      <a:lnTo>
                        <a:pt x="59" y="184"/>
                      </a:lnTo>
                      <a:lnTo>
                        <a:pt x="64" y="188"/>
                      </a:lnTo>
                      <a:lnTo>
                        <a:pt x="71" y="189"/>
                      </a:lnTo>
                      <a:lnTo>
                        <a:pt x="78" y="191"/>
                      </a:lnTo>
                      <a:lnTo>
                        <a:pt x="85" y="189"/>
                      </a:lnTo>
                      <a:lnTo>
                        <a:pt x="90" y="188"/>
                      </a:lnTo>
                      <a:lnTo>
                        <a:pt x="97" y="184"/>
                      </a:lnTo>
                      <a:lnTo>
                        <a:pt x="103" y="181"/>
                      </a:lnTo>
                      <a:lnTo>
                        <a:pt x="134" y="149"/>
                      </a:lnTo>
                      <a:lnTo>
                        <a:pt x="134" y="149"/>
                      </a:lnTo>
                      <a:lnTo>
                        <a:pt x="139" y="146"/>
                      </a:lnTo>
                      <a:lnTo>
                        <a:pt x="149" y="139"/>
                      </a:lnTo>
                      <a:lnTo>
                        <a:pt x="156" y="137"/>
                      </a:lnTo>
                      <a:lnTo>
                        <a:pt x="165" y="136"/>
                      </a:lnTo>
                      <a:lnTo>
                        <a:pt x="174" y="137"/>
                      </a:lnTo>
                      <a:lnTo>
                        <a:pt x="184" y="141"/>
                      </a:lnTo>
                      <a:lnTo>
                        <a:pt x="184" y="141"/>
                      </a:lnTo>
                      <a:lnTo>
                        <a:pt x="188" y="142"/>
                      </a:lnTo>
                      <a:lnTo>
                        <a:pt x="191" y="141"/>
                      </a:lnTo>
                      <a:lnTo>
                        <a:pt x="191" y="139"/>
                      </a:lnTo>
                      <a:lnTo>
                        <a:pt x="189" y="136"/>
                      </a:lnTo>
                      <a:lnTo>
                        <a:pt x="181" y="125"/>
                      </a:lnTo>
                      <a:lnTo>
                        <a:pt x="170" y="111"/>
                      </a:lnTo>
                      <a:lnTo>
                        <a:pt x="170" y="111"/>
                      </a:lnTo>
                      <a:lnTo>
                        <a:pt x="174" y="106"/>
                      </a:lnTo>
                      <a:lnTo>
                        <a:pt x="176" y="101"/>
                      </a:lnTo>
                      <a:lnTo>
                        <a:pt x="177" y="89"/>
                      </a:lnTo>
                      <a:lnTo>
                        <a:pt x="174" y="78"/>
                      </a:lnTo>
                      <a:lnTo>
                        <a:pt x="170" y="73"/>
                      </a:lnTo>
                      <a:lnTo>
                        <a:pt x="167" y="68"/>
                      </a:lnTo>
                      <a:lnTo>
                        <a:pt x="123" y="24"/>
                      </a:lnTo>
                      <a:lnTo>
                        <a:pt x="123" y="24"/>
                      </a:lnTo>
                      <a:lnTo>
                        <a:pt x="118" y="21"/>
                      </a:lnTo>
                      <a:lnTo>
                        <a:pt x="113" y="17"/>
                      </a:lnTo>
                      <a:lnTo>
                        <a:pt x="103" y="14"/>
                      </a:lnTo>
                      <a:lnTo>
                        <a:pt x="90" y="16"/>
                      </a:lnTo>
                      <a:lnTo>
                        <a:pt x="85" y="17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66" y="10"/>
                      </a:lnTo>
                      <a:lnTo>
                        <a:pt x="56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49" y="4"/>
                      </a:lnTo>
                      <a:lnTo>
                        <a:pt x="50" y="7"/>
                      </a:lnTo>
                      <a:lnTo>
                        <a:pt x="5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3" name="Freeform 69"/>
                <p:cNvSpPr>
                  <a:spLocks/>
                </p:cNvSpPr>
                <p:nvPr/>
              </p:nvSpPr>
              <p:spPr bwMode="auto">
                <a:xfrm rot="19970777">
                  <a:off x="7633023" y="2586244"/>
                  <a:ext cx="70297" cy="56096"/>
                </a:xfrm>
                <a:custGeom>
                  <a:avLst/>
                  <a:gdLst>
                    <a:gd name="T0" fmla="*/ 3 w 198"/>
                    <a:gd name="T1" fmla="*/ 38 h 160"/>
                    <a:gd name="T2" fmla="*/ 21 w 198"/>
                    <a:gd name="T3" fmla="*/ 49 h 160"/>
                    <a:gd name="T4" fmla="*/ 29 w 198"/>
                    <a:gd name="T5" fmla="*/ 63 h 160"/>
                    <a:gd name="T6" fmla="*/ 34 w 198"/>
                    <a:gd name="T7" fmla="*/ 80 h 160"/>
                    <a:gd name="T8" fmla="*/ 34 w 198"/>
                    <a:gd name="T9" fmla="*/ 125 h 160"/>
                    <a:gd name="T10" fmla="*/ 36 w 198"/>
                    <a:gd name="T11" fmla="*/ 139 h 160"/>
                    <a:gd name="T12" fmla="*/ 43 w 198"/>
                    <a:gd name="T13" fmla="*/ 149 h 160"/>
                    <a:gd name="T14" fmla="*/ 55 w 198"/>
                    <a:gd name="T15" fmla="*/ 156 h 160"/>
                    <a:gd name="T16" fmla="*/ 69 w 198"/>
                    <a:gd name="T17" fmla="*/ 160 h 160"/>
                    <a:gd name="T18" fmla="*/ 130 w 198"/>
                    <a:gd name="T19" fmla="*/ 160 h 160"/>
                    <a:gd name="T20" fmla="*/ 142 w 198"/>
                    <a:gd name="T21" fmla="*/ 156 h 160"/>
                    <a:gd name="T22" fmla="*/ 154 w 198"/>
                    <a:gd name="T23" fmla="*/ 149 h 160"/>
                    <a:gd name="T24" fmla="*/ 161 w 198"/>
                    <a:gd name="T25" fmla="*/ 139 h 160"/>
                    <a:gd name="T26" fmla="*/ 165 w 198"/>
                    <a:gd name="T27" fmla="*/ 125 h 160"/>
                    <a:gd name="T28" fmla="*/ 163 w 198"/>
                    <a:gd name="T29" fmla="*/ 80 h 160"/>
                    <a:gd name="T30" fmla="*/ 168 w 198"/>
                    <a:gd name="T31" fmla="*/ 63 h 160"/>
                    <a:gd name="T32" fmla="*/ 177 w 198"/>
                    <a:gd name="T33" fmla="*/ 49 h 160"/>
                    <a:gd name="T34" fmla="*/ 194 w 198"/>
                    <a:gd name="T35" fmla="*/ 38 h 160"/>
                    <a:gd name="T36" fmla="*/ 198 w 198"/>
                    <a:gd name="T37" fmla="*/ 37 h 160"/>
                    <a:gd name="T38" fmla="*/ 196 w 198"/>
                    <a:gd name="T39" fmla="*/ 35 h 160"/>
                    <a:gd name="T40" fmla="*/ 180 w 198"/>
                    <a:gd name="T41" fmla="*/ 30 h 160"/>
                    <a:gd name="T42" fmla="*/ 163 w 198"/>
                    <a:gd name="T43" fmla="*/ 28 h 160"/>
                    <a:gd name="T44" fmla="*/ 160 w 198"/>
                    <a:gd name="T45" fmla="*/ 17 h 160"/>
                    <a:gd name="T46" fmla="*/ 140 w 198"/>
                    <a:gd name="T47" fmla="*/ 2 h 160"/>
                    <a:gd name="T48" fmla="*/ 130 w 198"/>
                    <a:gd name="T49" fmla="*/ 0 h 160"/>
                    <a:gd name="T50" fmla="*/ 69 w 198"/>
                    <a:gd name="T51" fmla="*/ 0 h 160"/>
                    <a:gd name="T52" fmla="*/ 57 w 198"/>
                    <a:gd name="T53" fmla="*/ 2 h 160"/>
                    <a:gd name="T54" fmla="*/ 38 w 198"/>
                    <a:gd name="T55" fmla="*/ 17 h 160"/>
                    <a:gd name="T56" fmla="*/ 34 w 198"/>
                    <a:gd name="T57" fmla="*/ 28 h 160"/>
                    <a:gd name="T58" fmla="*/ 17 w 198"/>
                    <a:gd name="T59" fmla="*/ 30 h 160"/>
                    <a:gd name="T60" fmla="*/ 1 w 198"/>
                    <a:gd name="T61" fmla="*/ 35 h 160"/>
                    <a:gd name="T62" fmla="*/ 0 w 198"/>
                    <a:gd name="T63" fmla="*/ 37 h 160"/>
                    <a:gd name="T64" fmla="*/ 3 w 198"/>
                    <a:gd name="T65" fmla="*/ 3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3" y="38"/>
                      </a:moveTo>
                      <a:lnTo>
                        <a:pt x="3" y="38"/>
                      </a:lnTo>
                      <a:lnTo>
                        <a:pt x="14" y="43"/>
                      </a:lnTo>
                      <a:lnTo>
                        <a:pt x="21" y="49"/>
                      </a:lnTo>
                      <a:lnTo>
                        <a:pt x="26" y="56"/>
                      </a:lnTo>
                      <a:lnTo>
                        <a:pt x="29" y="63"/>
                      </a:lnTo>
                      <a:lnTo>
                        <a:pt x="33" y="75"/>
                      </a:lnTo>
                      <a:lnTo>
                        <a:pt x="34" y="80"/>
                      </a:lnTo>
                      <a:lnTo>
                        <a:pt x="34" y="125"/>
                      </a:lnTo>
                      <a:lnTo>
                        <a:pt x="34" y="125"/>
                      </a:lnTo>
                      <a:lnTo>
                        <a:pt x="34" y="132"/>
                      </a:lnTo>
                      <a:lnTo>
                        <a:pt x="36" y="139"/>
                      </a:lnTo>
                      <a:lnTo>
                        <a:pt x="40" y="144"/>
                      </a:lnTo>
                      <a:lnTo>
                        <a:pt x="43" y="149"/>
                      </a:lnTo>
                      <a:lnTo>
                        <a:pt x="48" y="155"/>
                      </a:lnTo>
                      <a:lnTo>
                        <a:pt x="55" y="156"/>
                      </a:lnTo>
                      <a:lnTo>
                        <a:pt x="61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7" y="160"/>
                      </a:lnTo>
                      <a:lnTo>
                        <a:pt x="142" y="156"/>
                      </a:lnTo>
                      <a:lnTo>
                        <a:pt x="149" y="155"/>
                      </a:lnTo>
                      <a:lnTo>
                        <a:pt x="154" y="149"/>
                      </a:lnTo>
                      <a:lnTo>
                        <a:pt x="158" y="144"/>
                      </a:lnTo>
                      <a:lnTo>
                        <a:pt x="161" y="139"/>
                      </a:lnTo>
                      <a:lnTo>
                        <a:pt x="163" y="132"/>
                      </a:lnTo>
                      <a:lnTo>
                        <a:pt x="165" y="125"/>
                      </a:lnTo>
                      <a:lnTo>
                        <a:pt x="163" y="80"/>
                      </a:lnTo>
                      <a:lnTo>
                        <a:pt x="163" y="80"/>
                      </a:lnTo>
                      <a:lnTo>
                        <a:pt x="165" y="75"/>
                      </a:lnTo>
                      <a:lnTo>
                        <a:pt x="168" y="63"/>
                      </a:lnTo>
                      <a:lnTo>
                        <a:pt x="172" y="56"/>
                      </a:lnTo>
                      <a:lnTo>
                        <a:pt x="177" y="49"/>
                      </a:lnTo>
                      <a:lnTo>
                        <a:pt x="184" y="43"/>
                      </a:lnTo>
                      <a:lnTo>
                        <a:pt x="194" y="38"/>
                      </a:lnTo>
                      <a:lnTo>
                        <a:pt x="194" y="38"/>
                      </a:lnTo>
                      <a:lnTo>
                        <a:pt x="198" y="37"/>
                      </a:lnTo>
                      <a:lnTo>
                        <a:pt x="198" y="35"/>
                      </a:lnTo>
                      <a:lnTo>
                        <a:pt x="196" y="35"/>
                      </a:lnTo>
                      <a:lnTo>
                        <a:pt x="193" y="33"/>
                      </a:lnTo>
                      <a:lnTo>
                        <a:pt x="180" y="30"/>
                      </a:lnTo>
                      <a:lnTo>
                        <a:pt x="163" y="28"/>
                      </a:lnTo>
                      <a:lnTo>
                        <a:pt x="163" y="28"/>
                      </a:lnTo>
                      <a:lnTo>
                        <a:pt x="161" y="23"/>
                      </a:lnTo>
                      <a:lnTo>
                        <a:pt x="160" y="17"/>
                      </a:lnTo>
                      <a:lnTo>
                        <a:pt x="151" y="9"/>
                      </a:lnTo>
                      <a:lnTo>
                        <a:pt x="140" y="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2" y="0"/>
                      </a:lnTo>
                      <a:lnTo>
                        <a:pt x="57" y="2"/>
                      </a:lnTo>
                      <a:lnTo>
                        <a:pt x="47" y="9"/>
                      </a:lnTo>
                      <a:lnTo>
                        <a:pt x="38" y="17"/>
                      </a:lnTo>
                      <a:lnTo>
                        <a:pt x="36" y="23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17" y="30"/>
                      </a:lnTo>
                      <a:lnTo>
                        <a:pt x="5" y="33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3" y="38"/>
                      </a:lnTo>
                      <a:lnTo>
                        <a:pt x="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4" name="Freeform 70"/>
                <p:cNvSpPr>
                  <a:spLocks/>
                </p:cNvSpPr>
                <p:nvPr/>
              </p:nvSpPr>
              <p:spPr bwMode="auto">
                <a:xfrm rot="19970777">
                  <a:off x="7697151" y="2502114"/>
                  <a:ext cx="67457" cy="67457"/>
                </a:xfrm>
                <a:custGeom>
                  <a:avLst/>
                  <a:gdLst>
                    <a:gd name="T0" fmla="*/ 7 w 191"/>
                    <a:gd name="T1" fmla="*/ 141 h 191"/>
                    <a:gd name="T2" fmla="*/ 26 w 191"/>
                    <a:gd name="T3" fmla="*/ 136 h 191"/>
                    <a:gd name="T4" fmla="*/ 42 w 191"/>
                    <a:gd name="T5" fmla="*/ 139 h 191"/>
                    <a:gd name="T6" fmla="*/ 58 w 191"/>
                    <a:gd name="T7" fmla="*/ 149 h 191"/>
                    <a:gd name="T8" fmla="*/ 89 w 191"/>
                    <a:gd name="T9" fmla="*/ 181 h 191"/>
                    <a:gd name="T10" fmla="*/ 101 w 191"/>
                    <a:gd name="T11" fmla="*/ 188 h 191"/>
                    <a:gd name="T12" fmla="*/ 113 w 191"/>
                    <a:gd name="T13" fmla="*/ 191 h 191"/>
                    <a:gd name="T14" fmla="*/ 127 w 191"/>
                    <a:gd name="T15" fmla="*/ 188 h 191"/>
                    <a:gd name="T16" fmla="*/ 138 w 191"/>
                    <a:gd name="T17" fmla="*/ 181 h 191"/>
                    <a:gd name="T18" fmla="*/ 181 w 191"/>
                    <a:gd name="T19" fmla="*/ 137 h 191"/>
                    <a:gd name="T20" fmla="*/ 188 w 191"/>
                    <a:gd name="T21" fmla="*/ 127 h 191"/>
                    <a:gd name="T22" fmla="*/ 191 w 191"/>
                    <a:gd name="T23" fmla="*/ 113 h 191"/>
                    <a:gd name="T24" fmla="*/ 188 w 191"/>
                    <a:gd name="T25" fmla="*/ 101 h 191"/>
                    <a:gd name="T26" fmla="*/ 181 w 191"/>
                    <a:gd name="T27" fmla="*/ 89 h 191"/>
                    <a:gd name="T28" fmla="*/ 150 w 191"/>
                    <a:gd name="T29" fmla="*/ 57 h 191"/>
                    <a:gd name="T30" fmla="*/ 139 w 191"/>
                    <a:gd name="T31" fmla="*/ 42 h 191"/>
                    <a:gd name="T32" fmla="*/ 136 w 191"/>
                    <a:gd name="T33" fmla="*/ 26 h 191"/>
                    <a:gd name="T34" fmla="*/ 141 w 191"/>
                    <a:gd name="T35" fmla="*/ 7 h 191"/>
                    <a:gd name="T36" fmla="*/ 143 w 191"/>
                    <a:gd name="T37" fmla="*/ 4 h 191"/>
                    <a:gd name="T38" fmla="*/ 139 w 191"/>
                    <a:gd name="T39" fmla="*/ 0 h 191"/>
                    <a:gd name="T40" fmla="*/ 125 w 191"/>
                    <a:gd name="T41" fmla="*/ 10 h 191"/>
                    <a:gd name="T42" fmla="*/ 111 w 191"/>
                    <a:gd name="T43" fmla="*/ 21 h 191"/>
                    <a:gd name="T44" fmla="*/ 101 w 191"/>
                    <a:gd name="T45" fmla="*/ 16 h 191"/>
                    <a:gd name="T46" fmla="*/ 78 w 191"/>
                    <a:gd name="T47" fmla="*/ 17 h 191"/>
                    <a:gd name="T48" fmla="*/ 68 w 191"/>
                    <a:gd name="T49" fmla="*/ 24 h 191"/>
                    <a:gd name="T50" fmla="*/ 25 w 191"/>
                    <a:gd name="T51" fmla="*/ 68 h 191"/>
                    <a:gd name="T52" fmla="*/ 18 w 191"/>
                    <a:gd name="T53" fmla="*/ 78 h 191"/>
                    <a:gd name="T54" fmla="*/ 16 w 191"/>
                    <a:gd name="T55" fmla="*/ 101 h 191"/>
                    <a:gd name="T56" fmla="*/ 21 w 191"/>
                    <a:gd name="T57" fmla="*/ 111 h 191"/>
                    <a:gd name="T58" fmla="*/ 11 w 191"/>
                    <a:gd name="T59" fmla="*/ 125 h 191"/>
                    <a:gd name="T60" fmla="*/ 2 w 191"/>
                    <a:gd name="T61" fmla="*/ 139 h 191"/>
                    <a:gd name="T62" fmla="*/ 4 w 191"/>
                    <a:gd name="T63" fmla="*/ 142 h 191"/>
                    <a:gd name="T64" fmla="*/ 7 w 191"/>
                    <a:gd name="T65" fmla="*/ 141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7" y="141"/>
                      </a:moveTo>
                      <a:lnTo>
                        <a:pt x="7" y="141"/>
                      </a:lnTo>
                      <a:lnTo>
                        <a:pt x="18" y="137"/>
                      </a:lnTo>
                      <a:lnTo>
                        <a:pt x="26" y="136"/>
                      </a:lnTo>
                      <a:lnTo>
                        <a:pt x="35" y="137"/>
                      </a:lnTo>
                      <a:lnTo>
                        <a:pt x="42" y="139"/>
                      </a:lnTo>
                      <a:lnTo>
                        <a:pt x="52" y="146"/>
                      </a:lnTo>
                      <a:lnTo>
                        <a:pt x="58" y="149"/>
                      </a:lnTo>
                      <a:lnTo>
                        <a:pt x="89" y="181"/>
                      </a:lnTo>
                      <a:lnTo>
                        <a:pt x="89" y="181"/>
                      </a:lnTo>
                      <a:lnTo>
                        <a:pt x="94" y="184"/>
                      </a:lnTo>
                      <a:lnTo>
                        <a:pt x="101" y="188"/>
                      </a:lnTo>
                      <a:lnTo>
                        <a:pt x="106" y="189"/>
                      </a:lnTo>
                      <a:lnTo>
                        <a:pt x="113" y="191"/>
                      </a:lnTo>
                      <a:lnTo>
                        <a:pt x="120" y="189"/>
                      </a:lnTo>
                      <a:lnTo>
                        <a:pt x="127" y="188"/>
                      </a:lnTo>
                      <a:lnTo>
                        <a:pt x="132" y="184"/>
                      </a:lnTo>
                      <a:lnTo>
                        <a:pt x="138" y="181"/>
                      </a:lnTo>
                      <a:lnTo>
                        <a:pt x="181" y="137"/>
                      </a:lnTo>
                      <a:lnTo>
                        <a:pt x="181" y="137"/>
                      </a:lnTo>
                      <a:lnTo>
                        <a:pt x="184" y="132"/>
                      </a:lnTo>
                      <a:lnTo>
                        <a:pt x="188" y="127"/>
                      </a:lnTo>
                      <a:lnTo>
                        <a:pt x="190" y="120"/>
                      </a:lnTo>
                      <a:lnTo>
                        <a:pt x="191" y="113"/>
                      </a:lnTo>
                      <a:lnTo>
                        <a:pt x="190" y="106"/>
                      </a:lnTo>
                      <a:lnTo>
                        <a:pt x="188" y="101"/>
                      </a:lnTo>
                      <a:lnTo>
                        <a:pt x="184" y="94"/>
                      </a:lnTo>
                      <a:lnTo>
                        <a:pt x="181" y="89"/>
                      </a:lnTo>
                      <a:lnTo>
                        <a:pt x="150" y="57"/>
                      </a:lnTo>
                      <a:lnTo>
                        <a:pt x="150" y="57"/>
                      </a:lnTo>
                      <a:lnTo>
                        <a:pt x="146" y="52"/>
                      </a:lnTo>
                      <a:lnTo>
                        <a:pt x="139" y="42"/>
                      </a:lnTo>
                      <a:lnTo>
                        <a:pt x="138" y="35"/>
                      </a:lnTo>
                      <a:lnTo>
                        <a:pt x="136" y="26"/>
                      </a:lnTo>
                      <a:lnTo>
                        <a:pt x="138" y="17"/>
                      </a:lnTo>
                      <a:lnTo>
                        <a:pt x="141" y="7"/>
                      </a:lnTo>
                      <a:lnTo>
                        <a:pt x="141" y="7"/>
                      </a:lnTo>
                      <a:lnTo>
                        <a:pt x="143" y="4"/>
                      </a:lnTo>
                      <a:lnTo>
                        <a:pt x="141" y="0"/>
                      </a:lnTo>
                      <a:lnTo>
                        <a:pt x="139" y="0"/>
                      </a:lnTo>
                      <a:lnTo>
                        <a:pt x="136" y="2"/>
                      </a:lnTo>
                      <a:lnTo>
                        <a:pt x="125" y="10"/>
                      </a:lnTo>
                      <a:lnTo>
                        <a:pt x="111" y="21"/>
                      </a:lnTo>
                      <a:lnTo>
                        <a:pt x="111" y="21"/>
                      </a:lnTo>
                      <a:lnTo>
                        <a:pt x="106" y="17"/>
                      </a:lnTo>
                      <a:lnTo>
                        <a:pt x="101" y="16"/>
                      </a:lnTo>
                      <a:lnTo>
                        <a:pt x="89" y="14"/>
                      </a:lnTo>
                      <a:lnTo>
                        <a:pt x="78" y="17"/>
                      </a:lnTo>
                      <a:lnTo>
                        <a:pt x="73" y="21"/>
                      </a:lnTo>
                      <a:lnTo>
                        <a:pt x="68" y="24"/>
                      </a:lnTo>
                      <a:lnTo>
                        <a:pt x="25" y="68"/>
                      </a:lnTo>
                      <a:lnTo>
                        <a:pt x="25" y="68"/>
                      </a:lnTo>
                      <a:lnTo>
                        <a:pt x="21" y="73"/>
                      </a:lnTo>
                      <a:lnTo>
                        <a:pt x="18" y="78"/>
                      </a:lnTo>
                      <a:lnTo>
                        <a:pt x="14" y="89"/>
                      </a:lnTo>
                      <a:lnTo>
                        <a:pt x="16" y="101"/>
                      </a:lnTo>
                      <a:lnTo>
                        <a:pt x="18" y="106"/>
                      </a:lnTo>
                      <a:lnTo>
                        <a:pt x="21" y="111"/>
                      </a:lnTo>
                      <a:lnTo>
                        <a:pt x="21" y="111"/>
                      </a:lnTo>
                      <a:lnTo>
                        <a:pt x="11" y="125"/>
                      </a:lnTo>
                      <a:lnTo>
                        <a:pt x="2" y="136"/>
                      </a:lnTo>
                      <a:lnTo>
                        <a:pt x="2" y="139"/>
                      </a:lnTo>
                      <a:lnTo>
                        <a:pt x="0" y="141"/>
                      </a:lnTo>
                      <a:lnTo>
                        <a:pt x="4" y="142"/>
                      </a:lnTo>
                      <a:lnTo>
                        <a:pt x="7" y="141"/>
                      </a:lnTo>
                      <a:lnTo>
                        <a:pt x="7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5" name="Freeform 71"/>
                <p:cNvSpPr>
                  <a:spLocks/>
                </p:cNvSpPr>
                <p:nvPr/>
              </p:nvSpPr>
              <p:spPr bwMode="auto">
                <a:xfrm rot="19970777">
                  <a:off x="7697634" y="2400233"/>
                  <a:ext cx="56806" cy="70297"/>
                </a:xfrm>
                <a:custGeom>
                  <a:avLst/>
                  <a:gdLst>
                    <a:gd name="T0" fmla="*/ 39 w 160"/>
                    <a:gd name="T1" fmla="*/ 195 h 199"/>
                    <a:gd name="T2" fmla="*/ 49 w 160"/>
                    <a:gd name="T3" fmla="*/ 178 h 199"/>
                    <a:gd name="T4" fmla="*/ 63 w 160"/>
                    <a:gd name="T5" fmla="*/ 169 h 199"/>
                    <a:gd name="T6" fmla="*/ 80 w 160"/>
                    <a:gd name="T7" fmla="*/ 164 h 199"/>
                    <a:gd name="T8" fmla="*/ 125 w 160"/>
                    <a:gd name="T9" fmla="*/ 164 h 199"/>
                    <a:gd name="T10" fmla="*/ 139 w 160"/>
                    <a:gd name="T11" fmla="*/ 162 h 199"/>
                    <a:gd name="T12" fmla="*/ 150 w 160"/>
                    <a:gd name="T13" fmla="*/ 155 h 199"/>
                    <a:gd name="T14" fmla="*/ 157 w 160"/>
                    <a:gd name="T15" fmla="*/ 143 h 199"/>
                    <a:gd name="T16" fmla="*/ 160 w 160"/>
                    <a:gd name="T17" fmla="*/ 129 h 199"/>
                    <a:gd name="T18" fmla="*/ 160 w 160"/>
                    <a:gd name="T19" fmla="*/ 68 h 199"/>
                    <a:gd name="T20" fmla="*/ 157 w 160"/>
                    <a:gd name="T21" fmla="*/ 56 h 199"/>
                    <a:gd name="T22" fmla="*/ 150 w 160"/>
                    <a:gd name="T23" fmla="*/ 44 h 199"/>
                    <a:gd name="T24" fmla="*/ 139 w 160"/>
                    <a:gd name="T25" fmla="*/ 37 h 199"/>
                    <a:gd name="T26" fmla="*/ 125 w 160"/>
                    <a:gd name="T27" fmla="*/ 33 h 199"/>
                    <a:gd name="T28" fmla="*/ 80 w 160"/>
                    <a:gd name="T29" fmla="*/ 33 h 199"/>
                    <a:gd name="T30" fmla="*/ 63 w 160"/>
                    <a:gd name="T31" fmla="*/ 30 h 199"/>
                    <a:gd name="T32" fmla="*/ 49 w 160"/>
                    <a:gd name="T33" fmla="*/ 21 h 199"/>
                    <a:gd name="T34" fmla="*/ 39 w 160"/>
                    <a:gd name="T35" fmla="*/ 4 h 199"/>
                    <a:gd name="T36" fmla="*/ 37 w 160"/>
                    <a:gd name="T37" fmla="*/ 0 h 199"/>
                    <a:gd name="T38" fmla="*/ 35 w 160"/>
                    <a:gd name="T39" fmla="*/ 2 h 199"/>
                    <a:gd name="T40" fmla="*/ 30 w 160"/>
                    <a:gd name="T41" fmla="*/ 18 h 199"/>
                    <a:gd name="T42" fmla="*/ 28 w 160"/>
                    <a:gd name="T43" fmla="*/ 35 h 199"/>
                    <a:gd name="T44" fmla="*/ 18 w 160"/>
                    <a:gd name="T45" fmla="*/ 39 h 199"/>
                    <a:gd name="T46" fmla="*/ 2 w 160"/>
                    <a:gd name="T47" fmla="*/ 58 h 199"/>
                    <a:gd name="T48" fmla="*/ 0 w 160"/>
                    <a:gd name="T49" fmla="*/ 68 h 199"/>
                    <a:gd name="T50" fmla="*/ 0 w 160"/>
                    <a:gd name="T51" fmla="*/ 129 h 199"/>
                    <a:gd name="T52" fmla="*/ 2 w 160"/>
                    <a:gd name="T53" fmla="*/ 141 h 199"/>
                    <a:gd name="T54" fmla="*/ 18 w 160"/>
                    <a:gd name="T55" fmla="*/ 160 h 199"/>
                    <a:gd name="T56" fmla="*/ 28 w 160"/>
                    <a:gd name="T57" fmla="*/ 164 h 199"/>
                    <a:gd name="T58" fmla="*/ 30 w 160"/>
                    <a:gd name="T59" fmla="*/ 181 h 199"/>
                    <a:gd name="T60" fmla="*/ 35 w 160"/>
                    <a:gd name="T61" fmla="*/ 197 h 199"/>
                    <a:gd name="T62" fmla="*/ 37 w 160"/>
                    <a:gd name="T63" fmla="*/ 199 h 199"/>
                    <a:gd name="T64" fmla="*/ 39 w 160"/>
                    <a:gd name="T65" fmla="*/ 195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39" y="195"/>
                      </a:moveTo>
                      <a:lnTo>
                        <a:pt x="39" y="195"/>
                      </a:lnTo>
                      <a:lnTo>
                        <a:pt x="44" y="185"/>
                      </a:lnTo>
                      <a:lnTo>
                        <a:pt x="49" y="178"/>
                      </a:lnTo>
                      <a:lnTo>
                        <a:pt x="56" y="172"/>
                      </a:lnTo>
                      <a:lnTo>
                        <a:pt x="63" y="169"/>
                      </a:lnTo>
                      <a:lnTo>
                        <a:pt x="75" y="165"/>
                      </a:lnTo>
                      <a:lnTo>
                        <a:pt x="80" y="164"/>
                      </a:lnTo>
                      <a:lnTo>
                        <a:pt x="125" y="164"/>
                      </a:lnTo>
                      <a:lnTo>
                        <a:pt x="125" y="164"/>
                      </a:lnTo>
                      <a:lnTo>
                        <a:pt x="132" y="164"/>
                      </a:lnTo>
                      <a:lnTo>
                        <a:pt x="139" y="162"/>
                      </a:lnTo>
                      <a:lnTo>
                        <a:pt x="145" y="159"/>
                      </a:lnTo>
                      <a:lnTo>
                        <a:pt x="150" y="155"/>
                      </a:lnTo>
                      <a:lnTo>
                        <a:pt x="155" y="150"/>
                      </a:lnTo>
                      <a:lnTo>
                        <a:pt x="157" y="143"/>
                      </a:lnTo>
                      <a:lnTo>
                        <a:pt x="160" y="138"/>
                      </a:lnTo>
                      <a:lnTo>
                        <a:pt x="160" y="129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1"/>
                      </a:lnTo>
                      <a:lnTo>
                        <a:pt x="157" y="56"/>
                      </a:lnTo>
                      <a:lnTo>
                        <a:pt x="155" y="49"/>
                      </a:lnTo>
                      <a:lnTo>
                        <a:pt x="150" y="44"/>
                      </a:lnTo>
                      <a:lnTo>
                        <a:pt x="145" y="40"/>
                      </a:lnTo>
                      <a:lnTo>
                        <a:pt x="139" y="37"/>
                      </a:lnTo>
                      <a:lnTo>
                        <a:pt x="132" y="35"/>
                      </a:lnTo>
                      <a:lnTo>
                        <a:pt x="125" y="33"/>
                      </a:lnTo>
                      <a:lnTo>
                        <a:pt x="80" y="33"/>
                      </a:lnTo>
                      <a:lnTo>
                        <a:pt x="80" y="33"/>
                      </a:lnTo>
                      <a:lnTo>
                        <a:pt x="75" y="33"/>
                      </a:lnTo>
                      <a:lnTo>
                        <a:pt x="63" y="30"/>
                      </a:lnTo>
                      <a:lnTo>
                        <a:pt x="56" y="27"/>
                      </a:lnTo>
                      <a:lnTo>
                        <a:pt x="49" y="21"/>
                      </a:lnTo>
                      <a:lnTo>
                        <a:pt x="44" y="14"/>
                      </a:lnTo>
                      <a:lnTo>
                        <a:pt x="39" y="4"/>
                      </a:lnTo>
                      <a:lnTo>
                        <a:pt x="39" y="4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6"/>
                      </a:lnTo>
                      <a:lnTo>
                        <a:pt x="30" y="18"/>
                      </a:lnTo>
                      <a:lnTo>
                        <a:pt x="28" y="35"/>
                      </a:lnTo>
                      <a:lnTo>
                        <a:pt x="28" y="35"/>
                      </a:lnTo>
                      <a:lnTo>
                        <a:pt x="23" y="37"/>
                      </a:lnTo>
                      <a:lnTo>
                        <a:pt x="18" y="39"/>
                      </a:lnTo>
                      <a:lnTo>
                        <a:pt x="9" y="47"/>
                      </a:lnTo>
                      <a:lnTo>
                        <a:pt x="2" y="58"/>
                      </a:lnTo>
                      <a:lnTo>
                        <a:pt x="0" y="63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6"/>
                      </a:lnTo>
                      <a:lnTo>
                        <a:pt x="2" y="141"/>
                      </a:lnTo>
                      <a:lnTo>
                        <a:pt x="9" y="152"/>
                      </a:lnTo>
                      <a:lnTo>
                        <a:pt x="18" y="160"/>
                      </a:lnTo>
                      <a:lnTo>
                        <a:pt x="23" y="162"/>
                      </a:lnTo>
                      <a:lnTo>
                        <a:pt x="28" y="164"/>
                      </a:lnTo>
                      <a:lnTo>
                        <a:pt x="28" y="164"/>
                      </a:lnTo>
                      <a:lnTo>
                        <a:pt x="30" y="181"/>
                      </a:lnTo>
                      <a:lnTo>
                        <a:pt x="33" y="193"/>
                      </a:lnTo>
                      <a:lnTo>
                        <a:pt x="35" y="197"/>
                      </a:lnTo>
                      <a:lnTo>
                        <a:pt x="35" y="199"/>
                      </a:lnTo>
                      <a:lnTo>
                        <a:pt x="37" y="199"/>
                      </a:lnTo>
                      <a:lnTo>
                        <a:pt x="39" y="195"/>
                      </a:lnTo>
                      <a:lnTo>
                        <a:pt x="39" y="1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6" name="Freeform 72"/>
                <p:cNvSpPr>
                  <a:spLocks/>
                </p:cNvSpPr>
                <p:nvPr/>
              </p:nvSpPr>
              <p:spPr bwMode="auto">
                <a:xfrm rot="19970777">
                  <a:off x="7613705" y="2339067"/>
                  <a:ext cx="67457" cy="68167"/>
                </a:xfrm>
                <a:custGeom>
                  <a:avLst/>
                  <a:gdLst>
                    <a:gd name="T0" fmla="*/ 141 w 191"/>
                    <a:gd name="T1" fmla="*/ 184 h 191"/>
                    <a:gd name="T2" fmla="*/ 136 w 191"/>
                    <a:gd name="T3" fmla="*/ 165 h 191"/>
                    <a:gd name="T4" fmla="*/ 139 w 191"/>
                    <a:gd name="T5" fmla="*/ 149 h 191"/>
                    <a:gd name="T6" fmla="*/ 150 w 191"/>
                    <a:gd name="T7" fmla="*/ 134 h 191"/>
                    <a:gd name="T8" fmla="*/ 181 w 191"/>
                    <a:gd name="T9" fmla="*/ 102 h 191"/>
                    <a:gd name="T10" fmla="*/ 188 w 191"/>
                    <a:gd name="T11" fmla="*/ 90 h 191"/>
                    <a:gd name="T12" fmla="*/ 191 w 191"/>
                    <a:gd name="T13" fmla="*/ 78 h 191"/>
                    <a:gd name="T14" fmla="*/ 188 w 191"/>
                    <a:gd name="T15" fmla="*/ 64 h 191"/>
                    <a:gd name="T16" fmla="*/ 181 w 191"/>
                    <a:gd name="T17" fmla="*/ 54 h 191"/>
                    <a:gd name="T18" fmla="*/ 138 w 191"/>
                    <a:gd name="T19" fmla="*/ 10 h 191"/>
                    <a:gd name="T20" fmla="*/ 127 w 191"/>
                    <a:gd name="T21" fmla="*/ 3 h 191"/>
                    <a:gd name="T22" fmla="*/ 113 w 191"/>
                    <a:gd name="T23" fmla="*/ 0 h 191"/>
                    <a:gd name="T24" fmla="*/ 101 w 191"/>
                    <a:gd name="T25" fmla="*/ 3 h 191"/>
                    <a:gd name="T26" fmla="*/ 89 w 191"/>
                    <a:gd name="T27" fmla="*/ 10 h 191"/>
                    <a:gd name="T28" fmla="*/ 58 w 191"/>
                    <a:gd name="T29" fmla="*/ 42 h 191"/>
                    <a:gd name="T30" fmla="*/ 42 w 191"/>
                    <a:gd name="T31" fmla="*/ 52 h 191"/>
                    <a:gd name="T32" fmla="*/ 26 w 191"/>
                    <a:gd name="T33" fmla="*/ 55 h 191"/>
                    <a:gd name="T34" fmla="*/ 7 w 191"/>
                    <a:gd name="T35" fmla="*/ 50 h 191"/>
                    <a:gd name="T36" fmla="*/ 4 w 191"/>
                    <a:gd name="T37" fmla="*/ 49 h 191"/>
                    <a:gd name="T38" fmla="*/ 2 w 191"/>
                    <a:gd name="T39" fmla="*/ 52 h 191"/>
                    <a:gd name="T40" fmla="*/ 11 w 191"/>
                    <a:gd name="T41" fmla="*/ 66 h 191"/>
                    <a:gd name="T42" fmla="*/ 21 w 191"/>
                    <a:gd name="T43" fmla="*/ 80 h 191"/>
                    <a:gd name="T44" fmla="*/ 16 w 191"/>
                    <a:gd name="T45" fmla="*/ 90 h 191"/>
                    <a:gd name="T46" fmla="*/ 18 w 191"/>
                    <a:gd name="T47" fmla="*/ 113 h 191"/>
                    <a:gd name="T48" fmla="*/ 25 w 191"/>
                    <a:gd name="T49" fmla="*/ 123 h 191"/>
                    <a:gd name="T50" fmla="*/ 68 w 191"/>
                    <a:gd name="T51" fmla="*/ 167 h 191"/>
                    <a:gd name="T52" fmla="*/ 78 w 191"/>
                    <a:gd name="T53" fmla="*/ 174 h 191"/>
                    <a:gd name="T54" fmla="*/ 101 w 191"/>
                    <a:gd name="T55" fmla="*/ 175 h 191"/>
                    <a:gd name="T56" fmla="*/ 111 w 191"/>
                    <a:gd name="T57" fmla="*/ 170 h 191"/>
                    <a:gd name="T58" fmla="*/ 125 w 191"/>
                    <a:gd name="T59" fmla="*/ 181 h 191"/>
                    <a:gd name="T60" fmla="*/ 139 w 191"/>
                    <a:gd name="T61" fmla="*/ 191 h 191"/>
                    <a:gd name="T62" fmla="*/ 143 w 191"/>
                    <a:gd name="T63" fmla="*/ 187 h 191"/>
                    <a:gd name="T64" fmla="*/ 141 w 191"/>
                    <a:gd name="T65" fmla="*/ 184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41" y="184"/>
                      </a:moveTo>
                      <a:lnTo>
                        <a:pt x="141" y="184"/>
                      </a:lnTo>
                      <a:lnTo>
                        <a:pt x="138" y="174"/>
                      </a:lnTo>
                      <a:lnTo>
                        <a:pt x="136" y="165"/>
                      </a:lnTo>
                      <a:lnTo>
                        <a:pt x="138" y="156"/>
                      </a:lnTo>
                      <a:lnTo>
                        <a:pt x="139" y="149"/>
                      </a:lnTo>
                      <a:lnTo>
                        <a:pt x="146" y="139"/>
                      </a:lnTo>
                      <a:lnTo>
                        <a:pt x="150" y="134"/>
                      </a:lnTo>
                      <a:lnTo>
                        <a:pt x="181" y="102"/>
                      </a:lnTo>
                      <a:lnTo>
                        <a:pt x="181" y="102"/>
                      </a:lnTo>
                      <a:lnTo>
                        <a:pt x="184" y="97"/>
                      </a:lnTo>
                      <a:lnTo>
                        <a:pt x="188" y="90"/>
                      </a:lnTo>
                      <a:lnTo>
                        <a:pt x="190" y="85"/>
                      </a:lnTo>
                      <a:lnTo>
                        <a:pt x="191" y="78"/>
                      </a:lnTo>
                      <a:lnTo>
                        <a:pt x="190" y="71"/>
                      </a:lnTo>
                      <a:lnTo>
                        <a:pt x="188" y="64"/>
                      </a:lnTo>
                      <a:lnTo>
                        <a:pt x="184" y="59"/>
                      </a:lnTo>
                      <a:lnTo>
                        <a:pt x="181" y="54"/>
                      </a:lnTo>
                      <a:lnTo>
                        <a:pt x="138" y="10"/>
                      </a:lnTo>
                      <a:lnTo>
                        <a:pt x="138" y="10"/>
                      </a:lnTo>
                      <a:lnTo>
                        <a:pt x="132" y="7"/>
                      </a:lnTo>
                      <a:lnTo>
                        <a:pt x="127" y="3"/>
                      </a:lnTo>
                      <a:lnTo>
                        <a:pt x="120" y="2"/>
                      </a:lnTo>
                      <a:lnTo>
                        <a:pt x="113" y="0"/>
                      </a:lnTo>
                      <a:lnTo>
                        <a:pt x="106" y="2"/>
                      </a:lnTo>
                      <a:lnTo>
                        <a:pt x="101" y="3"/>
                      </a:lnTo>
                      <a:lnTo>
                        <a:pt x="94" y="7"/>
                      </a:lnTo>
                      <a:lnTo>
                        <a:pt x="89" y="10"/>
                      </a:lnTo>
                      <a:lnTo>
                        <a:pt x="58" y="42"/>
                      </a:lnTo>
                      <a:lnTo>
                        <a:pt x="58" y="42"/>
                      </a:lnTo>
                      <a:lnTo>
                        <a:pt x="52" y="45"/>
                      </a:lnTo>
                      <a:lnTo>
                        <a:pt x="42" y="52"/>
                      </a:lnTo>
                      <a:lnTo>
                        <a:pt x="35" y="54"/>
                      </a:lnTo>
                      <a:lnTo>
                        <a:pt x="26" y="55"/>
                      </a:lnTo>
                      <a:lnTo>
                        <a:pt x="18" y="54"/>
                      </a:lnTo>
                      <a:lnTo>
                        <a:pt x="7" y="50"/>
                      </a:lnTo>
                      <a:lnTo>
                        <a:pt x="7" y="50"/>
                      </a:lnTo>
                      <a:lnTo>
                        <a:pt x="4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11" y="66"/>
                      </a:lnTo>
                      <a:lnTo>
                        <a:pt x="21" y="80"/>
                      </a:lnTo>
                      <a:lnTo>
                        <a:pt x="21" y="80"/>
                      </a:lnTo>
                      <a:lnTo>
                        <a:pt x="18" y="85"/>
                      </a:lnTo>
                      <a:lnTo>
                        <a:pt x="16" y="90"/>
                      </a:lnTo>
                      <a:lnTo>
                        <a:pt x="14" y="102"/>
                      </a:lnTo>
                      <a:lnTo>
                        <a:pt x="18" y="113"/>
                      </a:lnTo>
                      <a:lnTo>
                        <a:pt x="21" y="118"/>
                      </a:lnTo>
                      <a:lnTo>
                        <a:pt x="25" y="123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73" y="170"/>
                      </a:lnTo>
                      <a:lnTo>
                        <a:pt x="78" y="174"/>
                      </a:lnTo>
                      <a:lnTo>
                        <a:pt x="89" y="177"/>
                      </a:lnTo>
                      <a:lnTo>
                        <a:pt x="101" y="175"/>
                      </a:lnTo>
                      <a:lnTo>
                        <a:pt x="106" y="174"/>
                      </a:lnTo>
                      <a:lnTo>
                        <a:pt x="111" y="170"/>
                      </a:lnTo>
                      <a:lnTo>
                        <a:pt x="111" y="170"/>
                      </a:lnTo>
                      <a:lnTo>
                        <a:pt x="125" y="181"/>
                      </a:lnTo>
                      <a:lnTo>
                        <a:pt x="136" y="189"/>
                      </a:lnTo>
                      <a:lnTo>
                        <a:pt x="139" y="191"/>
                      </a:lnTo>
                      <a:lnTo>
                        <a:pt x="141" y="191"/>
                      </a:lnTo>
                      <a:lnTo>
                        <a:pt x="143" y="187"/>
                      </a:lnTo>
                      <a:lnTo>
                        <a:pt x="141" y="184"/>
                      </a:lnTo>
                      <a:lnTo>
                        <a:pt x="14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228" name="그룹 227"/>
              <p:cNvGrpSpPr/>
              <p:nvPr/>
            </p:nvGrpSpPr>
            <p:grpSpPr>
              <a:xfrm>
                <a:off x="7726875" y="2272583"/>
                <a:ext cx="567583" cy="568506"/>
                <a:chOff x="7451329" y="2339067"/>
                <a:chExt cx="313279" cy="313788"/>
              </a:xfrm>
              <a:grpFill/>
            </p:grpSpPr>
            <p:sp>
              <p:nvSpPr>
                <p:cNvPr id="229" name="Freeform 63"/>
                <p:cNvSpPr>
                  <a:spLocks noEditPoints="1"/>
                </p:cNvSpPr>
                <p:nvPr/>
              </p:nvSpPr>
              <p:spPr bwMode="auto">
                <a:xfrm rot="19970777">
                  <a:off x="7485207" y="2373454"/>
                  <a:ext cx="245685" cy="245685"/>
                </a:xfrm>
                <a:custGeom>
                  <a:avLst/>
                  <a:gdLst>
                    <a:gd name="T0" fmla="*/ 346 w 691"/>
                    <a:gd name="T1" fmla="*/ 0 h 691"/>
                    <a:gd name="T2" fmla="*/ 276 w 691"/>
                    <a:gd name="T3" fmla="*/ 7 h 691"/>
                    <a:gd name="T4" fmla="*/ 212 w 691"/>
                    <a:gd name="T5" fmla="*/ 28 h 691"/>
                    <a:gd name="T6" fmla="*/ 153 w 691"/>
                    <a:gd name="T7" fmla="*/ 59 h 691"/>
                    <a:gd name="T8" fmla="*/ 101 w 691"/>
                    <a:gd name="T9" fmla="*/ 101 h 691"/>
                    <a:gd name="T10" fmla="*/ 59 w 691"/>
                    <a:gd name="T11" fmla="*/ 153 h 691"/>
                    <a:gd name="T12" fmla="*/ 28 w 691"/>
                    <a:gd name="T13" fmla="*/ 212 h 691"/>
                    <a:gd name="T14" fmla="*/ 7 w 691"/>
                    <a:gd name="T15" fmla="*/ 276 h 691"/>
                    <a:gd name="T16" fmla="*/ 0 w 691"/>
                    <a:gd name="T17" fmla="*/ 345 h 691"/>
                    <a:gd name="T18" fmla="*/ 2 w 691"/>
                    <a:gd name="T19" fmla="*/ 380 h 691"/>
                    <a:gd name="T20" fmla="*/ 16 w 691"/>
                    <a:gd name="T21" fmla="*/ 448 h 691"/>
                    <a:gd name="T22" fmla="*/ 42 w 691"/>
                    <a:gd name="T23" fmla="*/ 511 h 691"/>
                    <a:gd name="T24" fmla="*/ 78 w 691"/>
                    <a:gd name="T25" fmla="*/ 566 h 691"/>
                    <a:gd name="T26" fmla="*/ 125 w 691"/>
                    <a:gd name="T27" fmla="*/ 613 h 691"/>
                    <a:gd name="T28" fmla="*/ 181 w 691"/>
                    <a:gd name="T29" fmla="*/ 649 h 691"/>
                    <a:gd name="T30" fmla="*/ 243 w 691"/>
                    <a:gd name="T31" fmla="*/ 676 h 691"/>
                    <a:gd name="T32" fmla="*/ 311 w 691"/>
                    <a:gd name="T33" fmla="*/ 689 h 691"/>
                    <a:gd name="T34" fmla="*/ 346 w 691"/>
                    <a:gd name="T35" fmla="*/ 691 h 691"/>
                    <a:gd name="T36" fmla="*/ 415 w 691"/>
                    <a:gd name="T37" fmla="*/ 684 h 691"/>
                    <a:gd name="T38" fmla="*/ 479 w 691"/>
                    <a:gd name="T39" fmla="*/ 663 h 691"/>
                    <a:gd name="T40" fmla="*/ 539 w 691"/>
                    <a:gd name="T41" fmla="*/ 632 h 691"/>
                    <a:gd name="T42" fmla="*/ 591 w 691"/>
                    <a:gd name="T43" fmla="*/ 590 h 691"/>
                    <a:gd name="T44" fmla="*/ 632 w 691"/>
                    <a:gd name="T45" fmla="*/ 538 h 691"/>
                    <a:gd name="T46" fmla="*/ 664 w 691"/>
                    <a:gd name="T47" fmla="*/ 479 h 691"/>
                    <a:gd name="T48" fmla="*/ 684 w 691"/>
                    <a:gd name="T49" fmla="*/ 415 h 691"/>
                    <a:gd name="T50" fmla="*/ 691 w 691"/>
                    <a:gd name="T51" fmla="*/ 345 h 691"/>
                    <a:gd name="T52" fmla="*/ 690 w 691"/>
                    <a:gd name="T53" fmla="*/ 311 h 691"/>
                    <a:gd name="T54" fmla="*/ 676 w 691"/>
                    <a:gd name="T55" fmla="*/ 243 h 691"/>
                    <a:gd name="T56" fmla="*/ 650 w 691"/>
                    <a:gd name="T57" fmla="*/ 180 h 691"/>
                    <a:gd name="T58" fmla="*/ 613 w 691"/>
                    <a:gd name="T59" fmla="*/ 125 h 691"/>
                    <a:gd name="T60" fmla="*/ 566 w 691"/>
                    <a:gd name="T61" fmla="*/ 78 h 691"/>
                    <a:gd name="T62" fmla="*/ 511 w 691"/>
                    <a:gd name="T63" fmla="*/ 42 h 691"/>
                    <a:gd name="T64" fmla="*/ 448 w 691"/>
                    <a:gd name="T65" fmla="*/ 15 h 691"/>
                    <a:gd name="T66" fmla="*/ 380 w 691"/>
                    <a:gd name="T67" fmla="*/ 2 h 691"/>
                    <a:gd name="T68" fmla="*/ 346 w 691"/>
                    <a:gd name="T69" fmla="*/ 0 h 691"/>
                    <a:gd name="T70" fmla="*/ 346 w 691"/>
                    <a:gd name="T71" fmla="*/ 438 h 691"/>
                    <a:gd name="T72" fmla="*/ 309 w 691"/>
                    <a:gd name="T73" fmla="*/ 431 h 691"/>
                    <a:gd name="T74" fmla="*/ 280 w 691"/>
                    <a:gd name="T75" fmla="*/ 411 h 691"/>
                    <a:gd name="T76" fmla="*/ 261 w 691"/>
                    <a:gd name="T77" fmla="*/ 382 h 691"/>
                    <a:gd name="T78" fmla="*/ 254 w 691"/>
                    <a:gd name="T79" fmla="*/ 345 h 691"/>
                    <a:gd name="T80" fmla="*/ 255 w 691"/>
                    <a:gd name="T81" fmla="*/ 326 h 691"/>
                    <a:gd name="T82" fmla="*/ 269 w 691"/>
                    <a:gd name="T83" fmla="*/ 293 h 691"/>
                    <a:gd name="T84" fmla="*/ 294 w 691"/>
                    <a:gd name="T85" fmla="*/ 269 h 691"/>
                    <a:gd name="T86" fmla="*/ 327 w 691"/>
                    <a:gd name="T87" fmla="*/ 255 h 691"/>
                    <a:gd name="T88" fmla="*/ 346 w 691"/>
                    <a:gd name="T89" fmla="*/ 252 h 691"/>
                    <a:gd name="T90" fmla="*/ 382 w 691"/>
                    <a:gd name="T91" fmla="*/ 260 h 691"/>
                    <a:gd name="T92" fmla="*/ 412 w 691"/>
                    <a:gd name="T93" fmla="*/ 279 h 691"/>
                    <a:gd name="T94" fmla="*/ 431 w 691"/>
                    <a:gd name="T95" fmla="*/ 309 h 691"/>
                    <a:gd name="T96" fmla="*/ 440 w 691"/>
                    <a:gd name="T97" fmla="*/ 345 h 691"/>
                    <a:gd name="T98" fmla="*/ 436 w 691"/>
                    <a:gd name="T99" fmla="*/ 365 h 691"/>
                    <a:gd name="T100" fmla="*/ 422 w 691"/>
                    <a:gd name="T101" fmla="*/ 398 h 691"/>
                    <a:gd name="T102" fmla="*/ 398 w 691"/>
                    <a:gd name="T103" fmla="*/ 422 h 691"/>
                    <a:gd name="T104" fmla="*/ 365 w 691"/>
                    <a:gd name="T105" fmla="*/ 436 h 691"/>
                    <a:gd name="T106" fmla="*/ 346 w 691"/>
                    <a:gd name="T107" fmla="*/ 438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691" h="691">
                      <a:moveTo>
                        <a:pt x="346" y="0"/>
                      </a:moveTo>
                      <a:lnTo>
                        <a:pt x="346" y="0"/>
                      </a:lnTo>
                      <a:lnTo>
                        <a:pt x="311" y="2"/>
                      </a:lnTo>
                      <a:lnTo>
                        <a:pt x="276" y="7"/>
                      </a:lnTo>
                      <a:lnTo>
                        <a:pt x="243" y="15"/>
                      </a:lnTo>
                      <a:lnTo>
                        <a:pt x="212" y="28"/>
                      </a:lnTo>
                      <a:lnTo>
                        <a:pt x="181" y="42"/>
                      </a:lnTo>
                      <a:lnTo>
                        <a:pt x="153" y="59"/>
                      </a:lnTo>
                      <a:lnTo>
                        <a:pt x="125" y="78"/>
                      </a:lnTo>
                      <a:lnTo>
                        <a:pt x="101" y="101"/>
                      </a:lnTo>
                      <a:lnTo>
                        <a:pt x="78" y="125"/>
                      </a:lnTo>
                      <a:lnTo>
                        <a:pt x="59" y="153"/>
                      </a:lnTo>
                      <a:lnTo>
                        <a:pt x="42" y="180"/>
                      </a:lnTo>
                      <a:lnTo>
                        <a:pt x="28" y="212"/>
                      </a:lnTo>
                      <a:lnTo>
                        <a:pt x="16" y="243"/>
                      </a:lnTo>
                      <a:lnTo>
                        <a:pt x="7" y="276"/>
                      </a:lnTo>
                      <a:lnTo>
                        <a:pt x="2" y="311"/>
                      </a:lnTo>
                      <a:lnTo>
                        <a:pt x="0" y="345"/>
                      </a:lnTo>
                      <a:lnTo>
                        <a:pt x="0" y="345"/>
                      </a:lnTo>
                      <a:lnTo>
                        <a:pt x="2" y="380"/>
                      </a:lnTo>
                      <a:lnTo>
                        <a:pt x="7" y="415"/>
                      </a:lnTo>
                      <a:lnTo>
                        <a:pt x="16" y="448"/>
                      </a:lnTo>
                      <a:lnTo>
                        <a:pt x="28" y="479"/>
                      </a:lnTo>
                      <a:lnTo>
                        <a:pt x="42" y="511"/>
                      </a:lnTo>
                      <a:lnTo>
                        <a:pt x="59" y="538"/>
                      </a:lnTo>
                      <a:lnTo>
                        <a:pt x="78" y="566"/>
                      </a:lnTo>
                      <a:lnTo>
                        <a:pt x="101" y="590"/>
                      </a:lnTo>
                      <a:lnTo>
                        <a:pt x="125" y="613"/>
                      </a:lnTo>
                      <a:lnTo>
                        <a:pt x="153" y="632"/>
                      </a:lnTo>
                      <a:lnTo>
                        <a:pt x="181" y="649"/>
                      </a:lnTo>
                      <a:lnTo>
                        <a:pt x="212" y="663"/>
                      </a:lnTo>
                      <a:lnTo>
                        <a:pt x="243" y="676"/>
                      </a:lnTo>
                      <a:lnTo>
                        <a:pt x="276" y="684"/>
                      </a:lnTo>
                      <a:lnTo>
                        <a:pt x="311" y="689"/>
                      </a:lnTo>
                      <a:lnTo>
                        <a:pt x="346" y="691"/>
                      </a:lnTo>
                      <a:lnTo>
                        <a:pt x="346" y="691"/>
                      </a:lnTo>
                      <a:lnTo>
                        <a:pt x="380" y="689"/>
                      </a:lnTo>
                      <a:lnTo>
                        <a:pt x="415" y="684"/>
                      </a:lnTo>
                      <a:lnTo>
                        <a:pt x="448" y="676"/>
                      </a:lnTo>
                      <a:lnTo>
                        <a:pt x="479" y="663"/>
                      </a:lnTo>
                      <a:lnTo>
                        <a:pt x="511" y="649"/>
                      </a:lnTo>
                      <a:lnTo>
                        <a:pt x="539" y="632"/>
                      </a:lnTo>
                      <a:lnTo>
                        <a:pt x="566" y="613"/>
                      </a:lnTo>
                      <a:lnTo>
                        <a:pt x="591" y="590"/>
                      </a:lnTo>
                      <a:lnTo>
                        <a:pt x="613" y="566"/>
                      </a:lnTo>
                      <a:lnTo>
                        <a:pt x="632" y="538"/>
                      </a:lnTo>
                      <a:lnTo>
                        <a:pt x="650" y="511"/>
                      </a:lnTo>
                      <a:lnTo>
                        <a:pt x="664" y="479"/>
                      </a:lnTo>
                      <a:lnTo>
                        <a:pt x="676" y="448"/>
                      </a:lnTo>
                      <a:lnTo>
                        <a:pt x="684" y="415"/>
                      </a:lnTo>
                      <a:lnTo>
                        <a:pt x="690" y="380"/>
                      </a:lnTo>
                      <a:lnTo>
                        <a:pt x="691" y="345"/>
                      </a:lnTo>
                      <a:lnTo>
                        <a:pt x="691" y="345"/>
                      </a:lnTo>
                      <a:lnTo>
                        <a:pt x="690" y="311"/>
                      </a:lnTo>
                      <a:lnTo>
                        <a:pt x="684" y="276"/>
                      </a:lnTo>
                      <a:lnTo>
                        <a:pt x="676" y="243"/>
                      </a:lnTo>
                      <a:lnTo>
                        <a:pt x="664" y="212"/>
                      </a:lnTo>
                      <a:lnTo>
                        <a:pt x="650" y="180"/>
                      </a:lnTo>
                      <a:lnTo>
                        <a:pt x="632" y="153"/>
                      </a:lnTo>
                      <a:lnTo>
                        <a:pt x="613" y="125"/>
                      </a:lnTo>
                      <a:lnTo>
                        <a:pt x="591" y="101"/>
                      </a:lnTo>
                      <a:lnTo>
                        <a:pt x="566" y="78"/>
                      </a:lnTo>
                      <a:lnTo>
                        <a:pt x="539" y="59"/>
                      </a:lnTo>
                      <a:lnTo>
                        <a:pt x="511" y="42"/>
                      </a:lnTo>
                      <a:lnTo>
                        <a:pt x="479" y="28"/>
                      </a:lnTo>
                      <a:lnTo>
                        <a:pt x="448" y="15"/>
                      </a:lnTo>
                      <a:lnTo>
                        <a:pt x="415" y="7"/>
                      </a:lnTo>
                      <a:lnTo>
                        <a:pt x="380" y="2"/>
                      </a:lnTo>
                      <a:lnTo>
                        <a:pt x="346" y="0"/>
                      </a:lnTo>
                      <a:lnTo>
                        <a:pt x="346" y="0"/>
                      </a:lnTo>
                      <a:close/>
                      <a:moveTo>
                        <a:pt x="346" y="438"/>
                      </a:moveTo>
                      <a:lnTo>
                        <a:pt x="346" y="438"/>
                      </a:lnTo>
                      <a:lnTo>
                        <a:pt x="327" y="436"/>
                      </a:lnTo>
                      <a:lnTo>
                        <a:pt x="309" y="431"/>
                      </a:lnTo>
                      <a:lnTo>
                        <a:pt x="294" y="422"/>
                      </a:lnTo>
                      <a:lnTo>
                        <a:pt x="280" y="411"/>
                      </a:lnTo>
                      <a:lnTo>
                        <a:pt x="269" y="398"/>
                      </a:lnTo>
                      <a:lnTo>
                        <a:pt x="261" y="382"/>
                      </a:lnTo>
                      <a:lnTo>
                        <a:pt x="255" y="365"/>
                      </a:lnTo>
                      <a:lnTo>
                        <a:pt x="254" y="345"/>
                      </a:lnTo>
                      <a:lnTo>
                        <a:pt x="254" y="345"/>
                      </a:lnTo>
                      <a:lnTo>
                        <a:pt x="255" y="326"/>
                      </a:lnTo>
                      <a:lnTo>
                        <a:pt x="261" y="309"/>
                      </a:lnTo>
                      <a:lnTo>
                        <a:pt x="269" y="293"/>
                      </a:lnTo>
                      <a:lnTo>
                        <a:pt x="280" y="279"/>
                      </a:lnTo>
                      <a:lnTo>
                        <a:pt x="294" y="269"/>
                      </a:lnTo>
                      <a:lnTo>
                        <a:pt x="309" y="260"/>
                      </a:lnTo>
                      <a:lnTo>
                        <a:pt x="327" y="255"/>
                      </a:lnTo>
                      <a:lnTo>
                        <a:pt x="346" y="252"/>
                      </a:lnTo>
                      <a:lnTo>
                        <a:pt x="346" y="252"/>
                      </a:lnTo>
                      <a:lnTo>
                        <a:pt x="365" y="255"/>
                      </a:lnTo>
                      <a:lnTo>
                        <a:pt x="382" y="260"/>
                      </a:lnTo>
                      <a:lnTo>
                        <a:pt x="398" y="269"/>
                      </a:lnTo>
                      <a:lnTo>
                        <a:pt x="412" y="279"/>
                      </a:lnTo>
                      <a:lnTo>
                        <a:pt x="422" y="293"/>
                      </a:lnTo>
                      <a:lnTo>
                        <a:pt x="431" y="309"/>
                      </a:lnTo>
                      <a:lnTo>
                        <a:pt x="436" y="326"/>
                      </a:lnTo>
                      <a:lnTo>
                        <a:pt x="440" y="345"/>
                      </a:lnTo>
                      <a:lnTo>
                        <a:pt x="440" y="345"/>
                      </a:lnTo>
                      <a:lnTo>
                        <a:pt x="436" y="365"/>
                      </a:lnTo>
                      <a:lnTo>
                        <a:pt x="431" y="382"/>
                      </a:lnTo>
                      <a:lnTo>
                        <a:pt x="422" y="398"/>
                      </a:lnTo>
                      <a:lnTo>
                        <a:pt x="412" y="411"/>
                      </a:lnTo>
                      <a:lnTo>
                        <a:pt x="398" y="422"/>
                      </a:lnTo>
                      <a:lnTo>
                        <a:pt x="382" y="431"/>
                      </a:lnTo>
                      <a:lnTo>
                        <a:pt x="365" y="436"/>
                      </a:lnTo>
                      <a:lnTo>
                        <a:pt x="346" y="438"/>
                      </a:lnTo>
                      <a:lnTo>
                        <a:pt x="346" y="4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0" name="Freeform 65"/>
                <p:cNvSpPr>
                  <a:spLocks/>
                </p:cNvSpPr>
                <p:nvPr/>
              </p:nvSpPr>
              <p:spPr bwMode="auto">
                <a:xfrm rot="19970777">
                  <a:off x="7511985" y="2349907"/>
                  <a:ext cx="70297" cy="56806"/>
                </a:xfrm>
                <a:custGeom>
                  <a:avLst/>
                  <a:gdLst>
                    <a:gd name="T0" fmla="*/ 194 w 198"/>
                    <a:gd name="T1" fmla="*/ 122 h 160"/>
                    <a:gd name="T2" fmla="*/ 177 w 198"/>
                    <a:gd name="T3" fmla="*/ 111 h 160"/>
                    <a:gd name="T4" fmla="*/ 168 w 198"/>
                    <a:gd name="T5" fmla="*/ 97 h 160"/>
                    <a:gd name="T6" fmla="*/ 165 w 198"/>
                    <a:gd name="T7" fmla="*/ 80 h 160"/>
                    <a:gd name="T8" fmla="*/ 165 w 198"/>
                    <a:gd name="T9" fmla="*/ 35 h 160"/>
                    <a:gd name="T10" fmla="*/ 161 w 198"/>
                    <a:gd name="T11" fmla="*/ 21 h 160"/>
                    <a:gd name="T12" fmla="*/ 154 w 198"/>
                    <a:gd name="T13" fmla="*/ 11 h 160"/>
                    <a:gd name="T14" fmla="*/ 142 w 198"/>
                    <a:gd name="T15" fmla="*/ 4 h 160"/>
                    <a:gd name="T16" fmla="*/ 130 w 198"/>
                    <a:gd name="T17" fmla="*/ 0 h 160"/>
                    <a:gd name="T18" fmla="*/ 69 w 198"/>
                    <a:gd name="T19" fmla="*/ 0 h 160"/>
                    <a:gd name="T20" fmla="*/ 55 w 198"/>
                    <a:gd name="T21" fmla="*/ 4 h 160"/>
                    <a:gd name="T22" fmla="*/ 43 w 198"/>
                    <a:gd name="T23" fmla="*/ 11 h 160"/>
                    <a:gd name="T24" fmla="*/ 36 w 198"/>
                    <a:gd name="T25" fmla="*/ 21 h 160"/>
                    <a:gd name="T26" fmla="*/ 34 w 198"/>
                    <a:gd name="T27" fmla="*/ 35 h 160"/>
                    <a:gd name="T28" fmla="*/ 34 w 198"/>
                    <a:gd name="T29" fmla="*/ 80 h 160"/>
                    <a:gd name="T30" fmla="*/ 29 w 198"/>
                    <a:gd name="T31" fmla="*/ 97 h 160"/>
                    <a:gd name="T32" fmla="*/ 21 w 198"/>
                    <a:gd name="T33" fmla="*/ 111 h 160"/>
                    <a:gd name="T34" fmla="*/ 3 w 198"/>
                    <a:gd name="T35" fmla="*/ 122 h 160"/>
                    <a:gd name="T36" fmla="*/ 0 w 198"/>
                    <a:gd name="T37" fmla="*/ 123 h 160"/>
                    <a:gd name="T38" fmla="*/ 1 w 198"/>
                    <a:gd name="T39" fmla="*/ 125 h 160"/>
                    <a:gd name="T40" fmla="*/ 17 w 198"/>
                    <a:gd name="T41" fmla="*/ 130 h 160"/>
                    <a:gd name="T42" fmla="*/ 34 w 198"/>
                    <a:gd name="T43" fmla="*/ 132 h 160"/>
                    <a:gd name="T44" fmla="*/ 38 w 198"/>
                    <a:gd name="T45" fmla="*/ 143 h 160"/>
                    <a:gd name="T46" fmla="*/ 57 w 198"/>
                    <a:gd name="T47" fmla="*/ 158 h 160"/>
                    <a:gd name="T48" fmla="*/ 69 w 198"/>
                    <a:gd name="T49" fmla="*/ 160 h 160"/>
                    <a:gd name="T50" fmla="*/ 130 w 198"/>
                    <a:gd name="T51" fmla="*/ 160 h 160"/>
                    <a:gd name="T52" fmla="*/ 140 w 198"/>
                    <a:gd name="T53" fmla="*/ 158 h 160"/>
                    <a:gd name="T54" fmla="*/ 160 w 198"/>
                    <a:gd name="T55" fmla="*/ 143 h 160"/>
                    <a:gd name="T56" fmla="*/ 163 w 198"/>
                    <a:gd name="T57" fmla="*/ 132 h 160"/>
                    <a:gd name="T58" fmla="*/ 180 w 198"/>
                    <a:gd name="T59" fmla="*/ 130 h 160"/>
                    <a:gd name="T60" fmla="*/ 196 w 198"/>
                    <a:gd name="T61" fmla="*/ 125 h 160"/>
                    <a:gd name="T62" fmla="*/ 198 w 198"/>
                    <a:gd name="T63" fmla="*/ 123 h 160"/>
                    <a:gd name="T64" fmla="*/ 194 w 198"/>
                    <a:gd name="T65" fmla="*/ 12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194" y="122"/>
                      </a:moveTo>
                      <a:lnTo>
                        <a:pt x="194" y="122"/>
                      </a:lnTo>
                      <a:lnTo>
                        <a:pt x="184" y="117"/>
                      </a:lnTo>
                      <a:lnTo>
                        <a:pt x="177" y="111"/>
                      </a:lnTo>
                      <a:lnTo>
                        <a:pt x="172" y="104"/>
                      </a:lnTo>
                      <a:lnTo>
                        <a:pt x="168" y="97"/>
                      </a:lnTo>
                      <a:lnTo>
                        <a:pt x="165" y="85"/>
                      </a:lnTo>
                      <a:lnTo>
                        <a:pt x="165" y="80"/>
                      </a:lnTo>
                      <a:lnTo>
                        <a:pt x="165" y="35"/>
                      </a:lnTo>
                      <a:lnTo>
                        <a:pt x="165" y="35"/>
                      </a:lnTo>
                      <a:lnTo>
                        <a:pt x="163" y="28"/>
                      </a:lnTo>
                      <a:lnTo>
                        <a:pt x="161" y="21"/>
                      </a:lnTo>
                      <a:lnTo>
                        <a:pt x="158" y="16"/>
                      </a:lnTo>
                      <a:lnTo>
                        <a:pt x="154" y="11"/>
                      </a:lnTo>
                      <a:lnTo>
                        <a:pt x="149" y="5"/>
                      </a:lnTo>
                      <a:lnTo>
                        <a:pt x="142" y="4"/>
                      </a:lnTo>
                      <a:lnTo>
                        <a:pt x="137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5" y="4"/>
                      </a:lnTo>
                      <a:lnTo>
                        <a:pt x="48" y="5"/>
                      </a:lnTo>
                      <a:lnTo>
                        <a:pt x="43" y="11"/>
                      </a:lnTo>
                      <a:lnTo>
                        <a:pt x="40" y="16"/>
                      </a:lnTo>
                      <a:lnTo>
                        <a:pt x="36" y="21"/>
                      </a:lnTo>
                      <a:lnTo>
                        <a:pt x="34" y="28"/>
                      </a:lnTo>
                      <a:lnTo>
                        <a:pt x="34" y="35"/>
                      </a:lnTo>
                      <a:lnTo>
                        <a:pt x="34" y="80"/>
                      </a:lnTo>
                      <a:lnTo>
                        <a:pt x="34" y="80"/>
                      </a:lnTo>
                      <a:lnTo>
                        <a:pt x="33" y="85"/>
                      </a:lnTo>
                      <a:lnTo>
                        <a:pt x="29" y="97"/>
                      </a:lnTo>
                      <a:lnTo>
                        <a:pt x="26" y="104"/>
                      </a:lnTo>
                      <a:lnTo>
                        <a:pt x="21" y="111"/>
                      </a:lnTo>
                      <a:lnTo>
                        <a:pt x="14" y="117"/>
                      </a:lnTo>
                      <a:lnTo>
                        <a:pt x="3" y="122"/>
                      </a:lnTo>
                      <a:lnTo>
                        <a:pt x="3" y="122"/>
                      </a:lnTo>
                      <a:lnTo>
                        <a:pt x="0" y="123"/>
                      </a:lnTo>
                      <a:lnTo>
                        <a:pt x="0" y="125"/>
                      </a:lnTo>
                      <a:lnTo>
                        <a:pt x="1" y="125"/>
                      </a:lnTo>
                      <a:lnTo>
                        <a:pt x="5" y="127"/>
                      </a:lnTo>
                      <a:lnTo>
                        <a:pt x="17" y="130"/>
                      </a:lnTo>
                      <a:lnTo>
                        <a:pt x="34" y="132"/>
                      </a:lnTo>
                      <a:lnTo>
                        <a:pt x="34" y="132"/>
                      </a:lnTo>
                      <a:lnTo>
                        <a:pt x="36" y="137"/>
                      </a:lnTo>
                      <a:lnTo>
                        <a:pt x="38" y="143"/>
                      </a:lnTo>
                      <a:lnTo>
                        <a:pt x="47" y="151"/>
                      </a:lnTo>
                      <a:lnTo>
                        <a:pt x="57" y="158"/>
                      </a:lnTo>
                      <a:lnTo>
                        <a:pt x="62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5" y="160"/>
                      </a:lnTo>
                      <a:lnTo>
                        <a:pt x="140" y="158"/>
                      </a:lnTo>
                      <a:lnTo>
                        <a:pt x="151" y="151"/>
                      </a:lnTo>
                      <a:lnTo>
                        <a:pt x="160" y="143"/>
                      </a:lnTo>
                      <a:lnTo>
                        <a:pt x="161" y="137"/>
                      </a:lnTo>
                      <a:lnTo>
                        <a:pt x="163" y="132"/>
                      </a:lnTo>
                      <a:lnTo>
                        <a:pt x="163" y="132"/>
                      </a:lnTo>
                      <a:lnTo>
                        <a:pt x="180" y="130"/>
                      </a:lnTo>
                      <a:lnTo>
                        <a:pt x="193" y="127"/>
                      </a:lnTo>
                      <a:lnTo>
                        <a:pt x="196" y="125"/>
                      </a:lnTo>
                      <a:lnTo>
                        <a:pt x="198" y="125"/>
                      </a:lnTo>
                      <a:lnTo>
                        <a:pt x="198" y="123"/>
                      </a:lnTo>
                      <a:lnTo>
                        <a:pt x="194" y="122"/>
                      </a:lnTo>
                      <a:lnTo>
                        <a:pt x="194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1" name="Freeform 66"/>
                <p:cNvSpPr>
                  <a:spLocks/>
                </p:cNvSpPr>
                <p:nvPr/>
              </p:nvSpPr>
              <p:spPr bwMode="auto">
                <a:xfrm rot="19970777">
                  <a:off x="7451329" y="2422352"/>
                  <a:ext cx="67457" cy="68167"/>
                </a:xfrm>
                <a:custGeom>
                  <a:avLst/>
                  <a:gdLst>
                    <a:gd name="T0" fmla="*/ 184 w 191"/>
                    <a:gd name="T1" fmla="*/ 50 h 191"/>
                    <a:gd name="T2" fmla="*/ 165 w 191"/>
                    <a:gd name="T3" fmla="*/ 55 h 191"/>
                    <a:gd name="T4" fmla="*/ 149 w 191"/>
                    <a:gd name="T5" fmla="*/ 52 h 191"/>
                    <a:gd name="T6" fmla="*/ 134 w 191"/>
                    <a:gd name="T7" fmla="*/ 42 h 191"/>
                    <a:gd name="T8" fmla="*/ 103 w 191"/>
                    <a:gd name="T9" fmla="*/ 10 h 191"/>
                    <a:gd name="T10" fmla="*/ 90 w 191"/>
                    <a:gd name="T11" fmla="*/ 3 h 191"/>
                    <a:gd name="T12" fmla="*/ 78 w 191"/>
                    <a:gd name="T13" fmla="*/ 0 h 191"/>
                    <a:gd name="T14" fmla="*/ 64 w 191"/>
                    <a:gd name="T15" fmla="*/ 3 h 191"/>
                    <a:gd name="T16" fmla="*/ 54 w 191"/>
                    <a:gd name="T17" fmla="*/ 10 h 191"/>
                    <a:gd name="T18" fmla="*/ 10 w 191"/>
                    <a:gd name="T19" fmla="*/ 54 h 191"/>
                    <a:gd name="T20" fmla="*/ 4 w 191"/>
                    <a:gd name="T21" fmla="*/ 64 h 191"/>
                    <a:gd name="T22" fmla="*/ 0 w 191"/>
                    <a:gd name="T23" fmla="*/ 78 h 191"/>
                    <a:gd name="T24" fmla="*/ 4 w 191"/>
                    <a:gd name="T25" fmla="*/ 90 h 191"/>
                    <a:gd name="T26" fmla="*/ 10 w 191"/>
                    <a:gd name="T27" fmla="*/ 102 h 191"/>
                    <a:gd name="T28" fmla="*/ 42 w 191"/>
                    <a:gd name="T29" fmla="*/ 134 h 191"/>
                    <a:gd name="T30" fmla="*/ 52 w 191"/>
                    <a:gd name="T31" fmla="*/ 149 h 191"/>
                    <a:gd name="T32" fmla="*/ 56 w 191"/>
                    <a:gd name="T33" fmla="*/ 165 h 191"/>
                    <a:gd name="T34" fmla="*/ 50 w 191"/>
                    <a:gd name="T35" fmla="*/ 184 h 191"/>
                    <a:gd name="T36" fmla="*/ 49 w 191"/>
                    <a:gd name="T37" fmla="*/ 187 h 191"/>
                    <a:gd name="T38" fmla="*/ 52 w 191"/>
                    <a:gd name="T39" fmla="*/ 191 h 191"/>
                    <a:gd name="T40" fmla="*/ 66 w 191"/>
                    <a:gd name="T41" fmla="*/ 181 h 191"/>
                    <a:gd name="T42" fmla="*/ 80 w 191"/>
                    <a:gd name="T43" fmla="*/ 170 h 191"/>
                    <a:gd name="T44" fmla="*/ 90 w 191"/>
                    <a:gd name="T45" fmla="*/ 175 h 191"/>
                    <a:gd name="T46" fmla="*/ 113 w 191"/>
                    <a:gd name="T47" fmla="*/ 174 h 191"/>
                    <a:gd name="T48" fmla="*/ 123 w 191"/>
                    <a:gd name="T49" fmla="*/ 167 h 191"/>
                    <a:gd name="T50" fmla="*/ 167 w 191"/>
                    <a:gd name="T51" fmla="*/ 123 h 191"/>
                    <a:gd name="T52" fmla="*/ 174 w 191"/>
                    <a:gd name="T53" fmla="*/ 113 h 191"/>
                    <a:gd name="T54" fmla="*/ 176 w 191"/>
                    <a:gd name="T55" fmla="*/ 90 h 191"/>
                    <a:gd name="T56" fmla="*/ 170 w 191"/>
                    <a:gd name="T57" fmla="*/ 80 h 191"/>
                    <a:gd name="T58" fmla="*/ 181 w 191"/>
                    <a:gd name="T59" fmla="*/ 66 h 191"/>
                    <a:gd name="T60" fmla="*/ 191 w 191"/>
                    <a:gd name="T61" fmla="*/ 52 h 191"/>
                    <a:gd name="T62" fmla="*/ 188 w 191"/>
                    <a:gd name="T63" fmla="*/ 49 h 191"/>
                    <a:gd name="T64" fmla="*/ 184 w 191"/>
                    <a:gd name="T65" fmla="*/ 5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84" y="50"/>
                      </a:moveTo>
                      <a:lnTo>
                        <a:pt x="184" y="50"/>
                      </a:lnTo>
                      <a:lnTo>
                        <a:pt x="174" y="54"/>
                      </a:lnTo>
                      <a:lnTo>
                        <a:pt x="165" y="55"/>
                      </a:lnTo>
                      <a:lnTo>
                        <a:pt x="156" y="54"/>
                      </a:lnTo>
                      <a:lnTo>
                        <a:pt x="149" y="52"/>
                      </a:lnTo>
                      <a:lnTo>
                        <a:pt x="139" y="45"/>
                      </a:lnTo>
                      <a:lnTo>
                        <a:pt x="134" y="42"/>
                      </a:lnTo>
                      <a:lnTo>
                        <a:pt x="103" y="10"/>
                      </a:lnTo>
                      <a:lnTo>
                        <a:pt x="103" y="10"/>
                      </a:lnTo>
                      <a:lnTo>
                        <a:pt x="97" y="7"/>
                      </a:lnTo>
                      <a:lnTo>
                        <a:pt x="90" y="3"/>
                      </a:lnTo>
                      <a:lnTo>
                        <a:pt x="85" y="2"/>
                      </a:lnTo>
                      <a:lnTo>
                        <a:pt x="78" y="0"/>
                      </a:lnTo>
                      <a:lnTo>
                        <a:pt x="71" y="2"/>
                      </a:lnTo>
                      <a:lnTo>
                        <a:pt x="64" y="3"/>
                      </a:lnTo>
                      <a:lnTo>
                        <a:pt x="59" y="7"/>
                      </a:lnTo>
                      <a:lnTo>
                        <a:pt x="54" y="10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7" y="59"/>
                      </a:lnTo>
                      <a:lnTo>
                        <a:pt x="4" y="64"/>
                      </a:lnTo>
                      <a:lnTo>
                        <a:pt x="2" y="71"/>
                      </a:lnTo>
                      <a:lnTo>
                        <a:pt x="0" y="78"/>
                      </a:lnTo>
                      <a:lnTo>
                        <a:pt x="2" y="85"/>
                      </a:lnTo>
                      <a:lnTo>
                        <a:pt x="4" y="90"/>
                      </a:lnTo>
                      <a:lnTo>
                        <a:pt x="7" y="97"/>
                      </a:lnTo>
                      <a:lnTo>
                        <a:pt x="10" y="102"/>
                      </a:lnTo>
                      <a:lnTo>
                        <a:pt x="42" y="134"/>
                      </a:lnTo>
                      <a:lnTo>
                        <a:pt x="42" y="134"/>
                      </a:lnTo>
                      <a:lnTo>
                        <a:pt x="45" y="139"/>
                      </a:lnTo>
                      <a:lnTo>
                        <a:pt x="52" y="149"/>
                      </a:lnTo>
                      <a:lnTo>
                        <a:pt x="54" y="156"/>
                      </a:lnTo>
                      <a:lnTo>
                        <a:pt x="56" y="165"/>
                      </a:lnTo>
                      <a:lnTo>
                        <a:pt x="54" y="174"/>
                      </a:lnTo>
                      <a:lnTo>
                        <a:pt x="50" y="184"/>
                      </a:lnTo>
                      <a:lnTo>
                        <a:pt x="50" y="184"/>
                      </a:lnTo>
                      <a:lnTo>
                        <a:pt x="49" y="187"/>
                      </a:lnTo>
                      <a:lnTo>
                        <a:pt x="50" y="191"/>
                      </a:lnTo>
                      <a:lnTo>
                        <a:pt x="52" y="191"/>
                      </a:lnTo>
                      <a:lnTo>
                        <a:pt x="56" y="189"/>
                      </a:lnTo>
                      <a:lnTo>
                        <a:pt x="66" y="181"/>
                      </a:lnTo>
                      <a:lnTo>
                        <a:pt x="80" y="170"/>
                      </a:lnTo>
                      <a:lnTo>
                        <a:pt x="80" y="170"/>
                      </a:lnTo>
                      <a:lnTo>
                        <a:pt x="85" y="174"/>
                      </a:lnTo>
                      <a:lnTo>
                        <a:pt x="90" y="175"/>
                      </a:lnTo>
                      <a:lnTo>
                        <a:pt x="103" y="177"/>
                      </a:lnTo>
                      <a:lnTo>
                        <a:pt x="113" y="174"/>
                      </a:lnTo>
                      <a:lnTo>
                        <a:pt x="118" y="170"/>
                      </a:lnTo>
                      <a:lnTo>
                        <a:pt x="123" y="167"/>
                      </a:lnTo>
                      <a:lnTo>
                        <a:pt x="167" y="123"/>
                      </a:lnTo>
                      <a:lnTo>
                        <a:pt x="167" y="123"/>
                      </a:lnTo>
                      <a:lnTo>
                        <a:pt x="170" y="118"/>
                      </a:lnTo>
                      <a:lnTo>
                        <a:pt x="174" y="113"/>
                      </a:lnTo>
                      <a:lnTo>
                        <a:pt x="177" y="102"/>
                      </a:lnTo>
                      <a:lnTo>
                        <a:pt x="176" y="90"/>
                      </a:lnTo>
                      <a:lnTo>
                        <a:pt x="174" y="85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81" y="66"/>
                      </a:lnTo>
                      <a:lnTo>
                        <a:pt x="189" y="55"/>
                      </a:lnTo>
                      <a:lnTo>
                        <a:pt x="191" y="52"/>
                      </a:lnTo>
                      <a:lnTo>
                        <a:pt x="191" y="50"/>
                      </a:lnTo>
                      <a:lnTo>
                        <a:pt x="188" y="49"/>
                      </a:lnTo>
                      <a:lnTo>
                        <a:pt x="184" y="50"/>
                      </a:lnTo>
                      <a:lnTo>
                        <a:pt x="184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2" name="Freeform 67"/>
                <p:cNvSpPr>
                  <a:spLocks/>
                </p:cNvSpPr>
                <p:nvPr/>
              </p:nvSpPr>
              <p:spPr bwMode="auto">
                <a:xfrm rot="19970777">
                  <a:off x="7461336" y="2521432"/>
                  <a:ext cx="56806" cy="70297"/>
                </a:xfrm>
                <a:custGeom>
                  <a:avLst/>
                  <a:gdLst>
                    <a:gd name="T0" fmla="*/ 122 w 160"/>
                    <a:gd name="T1" fmla="*/ 4 h 199"/>
                    <a:gd name="T2" fmla="*/ 111 w 160"/>
                    <a:gd name="T3" fmla="*/ 21 h 199"/>
                    <a:gd name="T4" fmla="*/ 98 w 160"/>
                    <a:gd name="T5" fmla="*/ 30 h 199"/>
                    <a:gd name="T6" fmla="*/ 80 w 160"/>
                    <a:gd name="T7" fmla="*/ 33 h 199"/>
                    <a:gd name="T8" fmla="*/ 35 w 160"/>
                    <a:gd name="T9" fmla="*/ 33 h 199"/>
                    <a:gd name="T10" fmla="*/ 21 w 160"/>
                    <a:gd name="T11" fmla="*/ 37 h 199"/>
                    <a:gd name="T12" fmla="*/ 11 w 160"/>
                    <a:gd name="T13" fmla="*/ 44 h 199"/>
                    <a:gd name="T14" fmla="*/ 4 w 160"/>
                    <a:gd name="T15" fmla="*/ 56 h 199"/>
                    <a:gd name="T16" fmla="*/ 0 w 160"/>
                    <a:gd name="T17" fmla="*/ 68 h 199"/>
                    <a:gd name="T18" fmla="*/ 0 w 160"/>
                    <a:gd name="T19" fmla="*/ 129 h 199"/>
                    <a:gd name="T20" fmla="*/ 4 w 160"/>
                    <a:gd name="T21" fmla="*/ 143 h 199"/>
                    <a:gd name="T22" fmla="*/ 11 w 160"/>
                    <a:gd name="T23" fmla="*/ 155 h 199"/>
                    <a:gd name="T24" fmla="*/ 21 w 160"/>
                    <a:gd name="T25" fmla="*/ 162 h 199"/>
                    <a:gd name="T26" fmla="*/ 35 w 160"/>
                    <a:gd name="T27" fmla="*/ 164 h 199"/>
                    <a:gd name="T28" fmla="*/ 80 w 160"/>
                    <a:gd name="T29" fmla="*/ 164 h 199"/>
                    <a:gd name="T30" fmla="*/ 98 w 160"/>
                    <a:gd name="T31" fmla="*/ 169 h 199"/>
                    <a:gd name="T32" fmla="*/ 111 w 160"/>
                    <a:gd name="T33" fmla="*/ 178 h 199"/>
                    <a:gd name="T34" fmla="*/ 122 w 160"/>
                    <a:gd name="T35" fmla="*/ 195 h 199"/>
                    <a:gd name="T36" fmla="*/ 124 w 160"/>
                    <a:gd name="T37" fmla="*/ 199 h 199"/>
                    <a:gd name="T38" fmla="*/ 125 w 160"/>
                    <a:gd name="T39" fmla="*/ 197 h 199"/>
                    <a:gd name="T40" fmla="*/ 131 w 160"/>
                    <a:gd name="T41" fmla="*/ 181 h 199"/>
                    <a:gd name="T42" fmla="*/ 132 w 160"/>
                    <a:gd name="T43" fmla="*/ 164 h 199"/>
                    <a:gd name="T44" fmla="*/ 143 w 160"/>
                    <a:gd name="T45" fmla="*/ 160 h 199"/>
                    <a:gd name="T46" fmla="*/ 158 w 160"/>
                    <a:gd name="T47" fmla="*/ 141 h 199"/>
                    <a:gd name="T48" fmla="*/ 160 w 160"/>
                    <a:gd name="T49" fmla="*/ 131 h 199"/>
                    <a:gd name="T50" fmla="*/ 160 w 160"/>
                    <a:gd name="T51" fmla="*/ 68 h 199"/>
                    <a:gd name="T52" fmla="*/ 158 w 160"/>
                    <a:gd name="T53" fmla="*/ 58 h 199"/>
                    <a:gd name="T54" fmla="*/ 143 w 160"/>
                    <a:gd name="T55" fmla="*/ 39 h 199"/>
                    <a:gd name="T56" fmla="*/ 132 w 160"/>
                    <a:gd name="T57" fmla="*/ 35 h 199"/>
                    <a:gd name="T58" fmla="*/ 131 w 160"/>
                    <a:gd name="T59" fmla="*/ 18 h 199"/>
                    <a:gd name="T60" fmla="*/ 125 w 160"/>
                    <a:gd name="T61" fmla="*/ 2 h 199"/>
                    <a:gd name="T62" fmla="*/ 124 w 160"/>
                    <a:gd name="T63" fmla="*/ 0 h 199"/>
                    <a:gd name="T64" fmla="*/ 122 w 160"/>
                    <a:gd name="T65" fmla="*/ 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122" y="4"/>
                      </a:moveTo>
                      <a:lnTo>
                        <a:pt x="122" y="4"/>
                      </a:lnTo>
                      <a:lnTo>
                        <a:pt x="117" y="14"/>
                      </a:lnTo>
                      <a:lnTo>
                        <a:pt x="111" y="21"/>
                      </a:lnTo>
                      <a:lnTo>
                        <a:pt x="105" y="27"/>
                      </a:lnTo>
                      <a:lnTo>
                        <a:pt x="98" y="30"/>
                      </a:lnTo>
                      <a:lnTo>
                        <a:pt x="85" y="33"/>
                      </a:lnTo>
                      <a:lnTo>
                        <a:pt x="80" y="33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28" y="35"/>
                      </a:lnTo>
                      <a:lnTo>
                        <a:pt x="21" y="37"/>
                      </a:lnTo>
                      <a:lnTo>
                        <a:pt x="16" y="40"/>
                      </a:lnTo>
                      <a:lnTo>
                        <a:pt x="11" y="44"/>
                      </a:lnTo>
                      <a:lnTo>
                        <a:pt x="6" y="49"/>
                      </a:lnTo>
                      <a:lnTo>
                        <a:pt x="4" y="56"/>
                      </a:lnTo>
                      <a:lnTo>
                        <a:pt x="0" y="61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8"/>
                      </a:lnTo>
                      <a:lnTo>
                        <a:pt x="4" y="143"/>
                      </a:lnTo>
                      <a:lnTo>
                        <a:pt x="6" y="150"/>
                      </a:lnTo>
                      <a:lnTo>
                        <a:pt x="11" y="155"/>
                      </a:lnTo>
                      <a:lnTo>
                        <a:pt x="16" y="159"/>
                      </a:lnTo>
                      <a:lnTo>
                        <a:pt x="21" y="162"/>
                      </a:lnTo>
                      <a:lnTo>
                        <a:pt x="28" y="164"/>
                      </a:lnTo>
                      <a:lnTo>
                        <a:pt x="35" y="164"/>
                      </a:lnTo>
                      <a:lnTo>
                        <a:pt x="80" y="164"/>
                      </a:lnTo>
                      <a:lnTo>
                        <a:pt x="80" y="164"/>
                      </a:lnTo>
                      <a:lnTo>
                        <a:pt x="85" y="165"/>
                      </a:lnTo>
                      <a:lnTo>
                        <a:pt x="98" y="169"/>
                      </a:lnTo>
                      <a:lnTo>
                        <a:pt x="105" y="172"/>
                      </a:lnTo>
                      <a:lnTo>
                        <a:pt x="111" y="178"/>
                      </a:lnTo>
                      <a:lnTo>
                        <a:pt x="117" y="185"/>
                      </a:lnTo>
                      <a:lnTo>
                        <a:pt x="122" y="195"/>
                      </a:lnTo>
                      <a:lnTo>
                        <a:pt x="122" y="195"/>
                      </a:lnTo>
                      <a:lnTo>
                        <a:pt x="124" y="199"/>
                      </a:lnTo>
                      <a:lnTo>
                        <a:pt x="125" y="199"/>
                      </a:lnTo>
                      <a:lnTo>
                        <a:pt x="125" y="197"/>
                      </a:lnTo>
                      <a:lnTo>
                        <a:pt x="127" y="193"/>
                      </a:lnTo>
                      <a:lnTo>
                        <a:pt x="131" y="181"/>
                      </a:lnTo>
                      <a:lnTo>
                        <a:pt x="132" y="164"/>
                      </a:lnTo>
                      <a:lnTo>
                        <a:pt x="132" y="164"/>
                      </a:lnTo>
                      <a:lnTo>
                        <a:pt x="138" y="162"/>
                      </a:lnTo>
                      <a:lnTo>
                        <a:pt x="143" y="160"/>
                      </a:lnTo>
                      <a:lnTo>
                        <a:pt x="151" y="152"/>
                      </a:lnTo>
                      <a:lnTo>
                        <a:pt x="158" y="141"/>
                      </a:lnTo>
                      <a:lnTo>
                        <a:pt x="160" y="136"/>
                      </a:lnTo>
                      <a:lnTo>
                        <a:pt x="160" y="131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3"/>
                      </a:lnTo>
                      <a:lnTo>
                        <a:pt x="158" y="58"/>
                      </a:lnTo>
                      <a:lnTo>
                        <a:pt x="151" y="47"/>
                      </a:lnTo>
                      <a:lnTo>
                        <a:pt x="143" y="39"/>
                      </a:lnTo>
                      <a:lnTo>
                        <a:pt x="138" y="37"/>
                      </a:lnTo>
                      <a:lnTo>
                        <a:pt x="132" y="35"/>
                      </a:lnTo>
                      <a:lnTo>
                        <a:pt x="132" y="35"/>
                      </a:lnTo>
                      <a:lnTo>
                        <a:pt x="131" y="18"/>
                      </a:lnTo>
                      <a:lnTo>
                        <a:pt x="127" y="6"/>
                      </a:lnTo>
                      <a:lnTo>
                        <a:pt x="125" y="2"/>
                      </a:lnTo>
                      <a:lnTo>
                        <a:pt x="125" y="0"/>
                      </a:lnTo>
                      <a:lnTo>
                        <a:pt x="124" y="0"/>
                      </a:lnTo>
                      <a:lnTo>
                        <a:pt x="122" y="4"/>
                      </a:lnTo>
                      <a:lnTo>
                        <a:pt x="12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3" name="Freeform 68"/>
                <p:cNvSpPr>
                  <a:spLocks/>
                </p:cNvSpPr>
                <p:nvPr/>
              </p:nvSpPr>
              <p:spPr bwMode="auto">
                <a:xfrm rot="19970777">
                  <a:off x="7534775" y="2585398"/>
                  <a:ext cx="67457" cy="67457"/>
                </a:xfrm>
                <a:custGeom>
                  <a:avLst/>
                  <a:gdLst>
                    <a:gd name="T0" fmla="*/ 50 w 191"/>
                    <a:gd name="T1" fmla="*/ 7 h 191"/>
                    <a:gd name="T2" fmla="*/ 56 w 191"/>
                    <a:gd name="T3" fmla="*/ 26 h 191"/>
                    <a:gd name="T4" fmla="*/ 52 w 191"/>
                    <a:gd name="T5" fmla="*/ 42 h 191"/>
                    <a:gd name="T6" fmla="*/ 42 w 191"/>
                    <a:gd name="T7" fmla="*/ 57 h 191"/>
                    <a:gd name="T8" fmla="*/ 10 w 191"/>
                    <a:gd name="T9" fmla="*/ 89 h 191"/>
                    <a:gd name="T10" fmla="*/ 4 w 191"/>
                    <a:gd name="T11" fmla="*/ 101 h 191"/>
                    <a:gd name="T12" fmla="*/ 0 w 191"/>
                    <a:gd name="T13" fmla="*/ 113 h 191"/>
                    <a:gd name="T14" fmla="*/ 4 w 191"/>
                    <a:gd name="T15" fmla="*/ 127 h 191"/>
                    <a:gd name="T16" fmla="*/ 10 w 191"/>
                    <a:gd name="T17" fmla="*/ 137 h 191"/>
                    <a:gd name="T18" fmla="*/ 54 w 191"/>
                    <a:gd name="T19" fmla="*/ 181 h 191"/>
                    <a:gd name="T20" fmla="*/ 64 w 191"/>
                    <a:gd name="T21" fmla="*/ 188 h 191"/>
                    <a:gd name="T22" fmla="*/ 78 w 191"/>
                    <a:gd name="T23" fmla="*/ 191 h 191"/>
                    <a:gd name="T24" fmla="*/ 90 w 191"/>
                    <a:gd name="T25" fmla="*/ 188 h 191"/>
                    <a:gd name="T26" fmla="*/ 103 w 191"/>
                    <a:gd name="T27" fmla="*/ 181 h 191"/>
                    <a:gd name="T28" fmla="*/ 134 w 191"/>
                    <a:gd name="T29" fmla="*/ 149 h 191"/>
                    <a:gd name="T30" fmla="*/ 149 w 191"/>
                    <a:gd name="T31" fmla="*/ 139 h 191"/>
                    <a:gd name="T32" fmla="*/ 165 w 191"/>
                    <a:gd name="T33" fmla="*/ 136 h 191"/>
                    <a:gd name="T34" fmla="*/ 184 w 191"/>
                    <a:gd name="T35" fmla="*/ 141 h 191"/>
                    <a:gd name="T36" fmla="*/ 188 w 191"/>
                    <a:gd name="T37" fmla="*/ 142 h 191"/>
                    <a:gd name="T38" fmla="*/ 191 w 191"/>
                    <a:gd name="T39" fmla="*/ 139 h 191"/>
                    <a:gd name="T40" fmla="*/ 181 w 191"/>
                    <a:gd name="T41" fmla="*/ 125 h 191"/>
                    <a:gd name="T42" fmla="*/ 170 w 191"/>
                    <a:gd name="T43" fmla="*/ 111 h 191"/>
                    <a:gd name="T44" fmla="*/ 176 w 191"/>
                    <a:gd name="T45" fmla="*/ 101 h 191"/>
                    <a:gd name="T46" fmla="*/ 174 w 191"/>
                    <a:gd name="T47" fmla="*/ 78 h 191"/>
                    <a:gd name="T48" fmla="*/ 167 w 191"/>
                    <a:gd name="T49" fmla="*/ 68 h 191"/>
                    <a:gd name="T50" fmla="*/ 123 w 191"/>
                    <a:gd name="T51" fmla="*/ 24 h 191"/>
                    <a:gd name="T52" fmla="*/ 113 w 191"/>
                    <a:gd name="T53" fmla="*/ 17 h 191"/>
                    <a:gd name="T54" fmla="*/ 90 w 191"/>
                    <a:gd name="T55" fmla="*/ 16 h 191"/>
                    <a:gd name="T56" fmla="*/ 80 w 191"/>
                    <a:gd name="T57" fmla="*/ 21 h 191"/>
                    <a:gd name="T58" fmla="*/ 66 w 191"/>
                    <a:gd name="T59" fmla="*/ 10 h 191"/>
                    <a:gd name="T60" fmla="*/ 52 w 191"/>
                    <a:gd name="T61" fmla="*/ 2 h 191"/>
                    <a:gd name="T62" fmla="*/ 49 w 191"/>
                    <a:gd name="T63" fmla="*/ 4 h 191"/>
                    <a:gd name="T64" fmla="*/ 50 w 191"/>
                    <a:gd name="T65" fmla="*/ 7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50" y="7"/>
                      </a:moveTo>
                      <a:lnTo>
                        <a:pt x="50" y="7"/>
                      </a:lnTo>
                      <a:lnTo>
                        <a:pt x="54" y="17"/>
                      </a:lnTo>
                      <a:lnTo>
                        <a:pt x="56" y="26"/>
                      </a:lnTo>
                      <a:lnTo>
                        <a:pt x="54" y="35"/>
                      </a:lnTo>
                      <a:lnTo>
                        <a:pt x="52" y="42"/>
                      </a:lnTo>
                      <a:lnTo>
                        <a:pt x="45" y="52"/>
                      </a:lnTo>
                      <a:lnTo>
                        <a:pt x="42" y="57"/>
                      </a:lnTo>
                      <a:lnTo>
                        <a:pt x="10" y="89"/>
                      </a:lnTo>
                      <a:lnTo>
                        <a:pt x="10" y="89"/>
                      </a:lnTo>
                      <a:lnTo>
                        <a:pt x="7" y="94"/>
                      </a:lnTo>
                      <a:lnTo>
                        <a:pt x="4" y="101"/>
                      </a:lnTo>
                      <a:lnTo>
                        <a:pt x="2" y="106"/>
                      </a:lnTo>
                      <a:lnTo>
                        <a:pt x="0" y="113"/>
                      </a:lnTo>
                      <a:lnTo>
                        <a:pt x="2" y="120"/>
                      </a:lnTo>
                      <a:lnTo>
                        <a:pt x="4" y="127"/>
                      </a:lnTo>
                      <a:lnTo>
                        <a:pt x="7" y="132"/>
                      </a:lnTo>
                      <a:lnTo>
                        <a:pt x="10" y="137"/>
                      </a:lnTo>
                      <a:lnTo>
                        <a:pt x="54" y="181"/>
                      </a:lnTo>
                      <a:lnTo>
                        <a:pt x="54" y="181"/>
                      </a:lnTo>
                      <a:lnTo>
                        <a:pt x="59" y="184"/>
                      </a:lnTo>
                      <a:lnTo>
                        <a:pt x="64" y="188"/>
                      </a:lnTo>
                      <a:lnTo>
                        <a:pt x="71" y="189"/>
                      </a:lnTo>
                      <a:lnTo>
                        <a:pt x="78" y="191"/>
                      </a:lnTo>
                      <a:lnTo>
                        <a:pt x="85" y="189"/>
                      </a:lnTo>
                      <a:lnTo>
                        <a:pt x="90" y="188"/>
                      </a:lnTo>
                      <a:lnTo>
                        <a:pt x="97" y="184"/>
                      </a:lnTo>
                      <a:lnTo>
                        <a:pt x="103" y="181"/>
                      </a:lnTo>
                      <a:lnTo>
                        <a:pt x="134" y="149"/>
                      </a:lnTo>
                      <a:lnTo>
                        <a:pt x="134" y="149"/>
                      </a:lnTo>
                      <a:lnTo>
                        <a:pt x="139" y="146"/>
                      </a:lnTo>
                      <a:lnTo>
                        <a:pt x="149" y="139"/>
                      </a:lnTo>
                      <a:lnTo>
                        <a:pt x="156" y="137"/>
                      </a:lnTo>
                      <a:lnTo>
                        <a:pt x="165" y="136"/>
                      </a:lnTo>
                      <a:lnTo>
                        <a:pt x="174" y="137"/>
                      </a:lnTo>
                      <a:lnTo>
                        <a:pt x="184" y="141"/>
                      </a:lnTo>
                      <a:lnTo>
                        <a:pt x="184" y="141"/>
                      </a:lnTo>
                      <a:lnTo>
                        <a:pt x="188" y="142"/>
                      </a:lnTo>
                      <a:lnTo>
                        <a:pt x="191" y="141"/>
                      </a:lnTo>
                      <a:lnTo>
                        <a:pt x="191" y="139"/>
                      </a:lnTo>
                      <a:lnTo>
                        <a:pt x="189" y="136"/>
                      </a:lnTo>
                      <a:lnTo>
                        <a:pt x="181" y="125"/>
                      </a:lnTo>
                      <a:lnTo>
                        <a:pt x="170" y="111"/>
                      </a:lnTo>
                      <a:lnTo>
                        <a:pt x="170" y="111"/>
                      </a:lnTo>
                      <a:lnTo>
                        <a:pt x="174" y="106"/>
                      </a:lnTo>
                      <a:lnTo>
                        <a:pt x="176" y="101"/>
                      </a:lnTo>
                      <a:lnTo>
                        <a:pt x="177" y="89"/>
                      </a:lnTo>
                      <a:lnTo>
                        <a:pt x="174" y="78"/>
                      </a:lnTo>
                      <a:lnTo>
                        <a:pt x="170" y="73"/>
                      </a:lnTo>
                      <a:lnTo>
                        <a:pt x="167" y="68"/>
                      </a:lnTo>
                      <a:lnTo>
                        <a:pt x="123" y="24"/>
                      </a:lnTo>
                      <a:lnTo>
                        <a:pt x="123" y="24"/>
                      </a:lnTo>
                      <a:lnTo>
                        <a:pt x="118" y="21"/>
                      </a:lnTo>
                      <a:lnTo>
                        <a:pt x="113" y="17"/>
                      </a:lnTo>
                      <a:lnTo>
                        <a:pt x="103" y="14"/>
                      </a:lnTo>
                      <a:lnTo>
                        <a:pt x="90" y="16"/>
                      </a:lnTo>
                      <a:lnTo>
                        <a:pt x="85" y="17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66" y="10"/>
                      </a:lnTo>
                      <a:lnTo>
                        <a:pt x="56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49" y="4"/>
                      </a:lnTo>
                      <a:lnTo>
                        <a:pt x="50" y="7"/>
                      </a:lnTo>
                      <a:lnTo>
                        <a:pt x="5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4" name="Freeform 69"/>
                <p:cNvSpPr>
                  <a:spLocks/>
                </p:cNvSpPr>
                <p:nvPr/>
              </p:nvSpPr>
              <p:spPr bwMode="auto">
                <a:xfrm rot="19970777">
                  <a:off x="7633023" y="2586244"/>
                  <a:ext cx="70297" cy="56096"/>
                </a:xfrm>
                <a:custGeom>
                  <a:avLst/>
                  <a:gdLst>
                    <a:gd name="T0" fmla="*/ 3 w 198"/>
                    <a:gd name="T1" fmla="*/ 38 h 160"/>
                    <a:gd name="T2" fmla="*/ 21 w 198"/>
                    <a:gd name="T3" fmla="*/ 49 h 160"/>
                    <a:gd name="T4" fmla="*/ 29 w 198"/>
                    <a:gd name="T5" fmla="*/ 63 h 160"/>
                    <a:gd name="T6" fmla="*/ 34 w 198"/>
                    <a:gd name="T7" fmla="*/ 80 h 160"/>
                    <a:gd name="T8" fmla="*/ 34 w 198"/>
                    <a:gd name="T9" fmla="*/ 125 h 160"/>
                    <a:gd name="T10" fmla="*/ 36 w 198"/>
                    <a:gd name="T11" fmla="*/ 139 h 160"/>
                    <a:gd name="T12" fmla="*/ 43 w 198"/>
                    <a:gd name="T13" fmla="*/ 149 h 160"/>
                    <a:gd name="T14" fmla="*/ 55 w 198"/>
                    <a:gd name="T15" fmla="*/ 156 h 160"/>
                    <a:gd name="T16" fmla="*/ 69 w 198"/>
                    <a:gd name="T17" fmla="*/ 160 h 160"/>
                    <a:gd name="T18" fmla="*/ 130 w 198"/>
                    <a:gd name="T19" fmla="*/ 160 h 160"/>
                    <a:gd name="T20" fmla="*/ 142 w 198"/>
                    <a:gd name="T21" fmla="*/ 156 h 160"/>
                    <a:gd name="T22" fmla="*/ 154 w 198"/>
                    <a:gd name="T23" fmla="*/ 149 h 160"/>
                    <a:gd name="T24" fmla="*/ 161 w 198"/>
                    <a:gd name="T25" fmla="*/ 139 h 160"/>
                    <a:gd name="T26" fmla="*/ 165 w 198"/>
                    <a:gd name="T27" fmla="*/ 125 h 160"/>
                    <a:gd name="T28" fmla="*/ 163 w 198"/>
                    <a:gd name="T29" fmla="*/ 80 h 160"/>
                    <a:gd name="T30" fmla="*/ 168 w 198"/>
                    <a:gd name="T31" fmla="*/ 63 h 160"/>
                    <a:gd name="T32" fmla="*/ 177 w 198"/>
                    <a:gd name="T33" fmla="*/ 49 h 160"/>
                    <a:gd name="T34" fmla="*/ 194 w 198"/>
                    <a:gd name="T35" fmla="*/ 38 h 160"/>
                    <a:gd name="T36" fmla="*/ 198 w 198"/>
                    <a:gd name="T37" fmla="*/ 37 h 160"/>
                    <a:gd name="T38" fmla="*/ 196 w 198"/>
                    <a:gd name="T39" fmla="*/ 35 h 160"/>
                    <a:gd name="T40" fmla="*/ 180 w 198"/>
                    <a:gd name="T41" fmla="*/ 30 h 160"/>
                    <a:gd name="T42" fmla="*/ 163 w 198"/>
                    <a:gd name="T43" fmla="*/ 28 h 160"/>
                    <a:gd name="T44" fmla="*/ 160 w 198"/>
                    <a:gd name="T45" fmla="*/ 17 h 160"/>
                    <a:gd name="T46" fmla="*/ 140 w 198"/>
                    <a:gd name="T47" fmla="*/ 2 h 160"/>
                    <a:gd name="T48" fmla="*/ 130 w 198"/>
                    <a:gd name="T49" fmla="*/ 0 h 160"/>
                    <a:gd name="T50" fmla="*/ 69 w 198"/>
                    <a:gd name="T51" fmla="*/ 0 h 160"/>
                    <a:gd name="T52" fmla="*/ 57 w 198"/>
                    <a:gd name="T53" fmla="*/ 2 h 160"/>
                    <a:gd name="T54" fmla="*/ 38 w 198"/>
                    <a:gd name="T55" fmla="*/ 17 h 160"/>
                    <a:gd name="T56" fmla="*/ 34 w 198"/>
                    <a:gd name="T57" fmla="*/ 28 h 160"/>
                    <a:gd name="T58" fmla="*/ 17 w 198"/>
                    <a:gd name="T59" fmla="*/ 30 h 160"/>
                    <a:gd name="T60" fmla="*/ 1 w 198"/>
                    <a:gd name="T61" fmla="*/ 35 h 160"/>
                    <a:gd name="T62" fmla="*/ 0 w 198"/>
                    <a:gd name="T63" fmla="*/ 37 h 160"/>
                    <a:gd name="T64" fmla="*/ 3 w 198"/>
                    <a:gd name="T65" fmla="*/ 3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8" h="160">
                      <a:moveTo>
                        <a:pt x="3" y="38"/>
                      </a:moveTo>
                      <a:lnTo>
                        <a:pt x="3" y="38"/>
                      </a:lnTo>
                      <a:lnTo>
                        <a:pt x="14" y="43"/>
                      </a:lnTo>
                      <a:lnTo>
                        <a:pt x="21" y="49"/>
                      </a:lnTo>
                      <a:lnTo>
                        <a:pt x="26" y="56"/>
                      </a:lnTo>
                      <a:lnTo>
                        <a:pt x="29" y="63"/>
                      </a:lnTo>
                      <a:lnTo>
                        <a:pt x="33" y="75"/>
                      </a:lnTo>
                      <a:lnTo>
                        <a:pt x="34" y="80"/>
                      </a:lnTo>
                      <a:lnTo>
                        <a:pt x="34" y="125"/>
                      </a:lnTo>
                      <a:lnTo>
                        <a:pt x="34" y="125"/>
                      </a:lnTo>
                      <a:lnTo>
                        <a:pt x="34" y="132"/>
                      </a:lnTo>
                      <a:lnTo>
                        <a:pt x="36" y="139"/>
                      </a:lnTo>
                      <a:lnTo>
                        <a:pt x="40" y="144"/>
                      </a:lnTo>
                      <a:lnTo>
                        <a:pt x="43" y="149"/>
                      </a:lnTo>
                      <a:lnTo>
                        <a:pt x="48" y="155"/>
                      </a:lnTo>
                      <a:lnTo>
                        <a:pt x="55" y="156"/>
                      </a:lnTo>
                      <a:lnTo>
                        <a:pt x="61" y="160"/>
                      </a:lnTo>
                      <a:lnTo>
                        <a:pt x="69" y="160"/>
                      </a:lnTo>
                      <a:lnTo>
                        <a:pt x="130" y="160"/>
                      </a:lnTo>
                      <a:lnTo>
                        <a:pt x="130" y="160"/>
                      </a:lnTo>
                      <a:lnTo>
                        <a:pt x="137" y="160"/>
                      </a:lnTo>
                      <a:lnTo>
                        <a:pt x="142" y="156"/>
                      </a:lnTo>
                      <a:lnTo>
                        <a:pt x="149" y="155"/>
                      </a:lnTo>
                      <a:lnTo>
                        <a:pt x="154" y="149"/>
                      </a:lnTo>
                      <a:lnTo>
                        <a:pt x="158" y="144"/>
                      </a:lnTo>
                      <a:lnTo>
                        <a:pt x="161" y="139"/>
                      </a:lnTo>
                      <a:lnTo>
                        <a:pt x="163" y="132"/>
                      </a:lnTo>
                      <a:lnTo>
                        <a:pt x="165" y="125"/>
                      </a:lnTo>
                      <a:lnTo>
                        <a:pt x="163" y="80"/>
                      </a:lnTo>
                      <a:lnTo>
                        <a:pt x="163" y="80"/>
                      </a:lnTo>
                      <a:lnTo>
                        <a:pt x="165" y="75"/>
                      </a:lnTo>
                      <a:lnTo>
                        <a:pt x="168" y="63"/>
                      </a:lnTo>
                      <a:lnTo>
                        <a:pt x="172" y="56"/>
                      </a:lnTo>
                      <a:lnTo>
                        <a:pt x="177" y="49"/>
                      </a:lnTo>
                      <a:lnTo>
                        <a:pt x="184" y="43"/>
                      </a:lnTo>
                      <a:lnTo>
                        <a:pt x="194" y="38"/>
                      </a:lnTo>
                      <a:lnTo>
                        <a:pt x="194" y="38"/>
                      </a:lnTo>
                      <a:lnTo>
                        <a:pt x="198" y="37"/>
                      </a:lnTo>
                      <a:lnTo>
                        <a:pt x="198" y="35"/>
                      </a:lnTo>
                      <a:lnTo>
                        <a:pt x="196" y="35"/>
                      </a:lnTo>
                      <a:lnTo>
                        <a:pt x="193" y="33"/>
                      </a:lnTo>
                      <a:lnTo>
                        <a:pt x="180" y="30"/>
                      </a:lnTo>
                      <a:lnTo>
                        <a:pt x="163" y="28"/>
                      </a:lnTo>
                      <a:lnTo>
                        <a:pt x="163" y="28"/>
                      </a:lnTo>
                      <a:lnTo>
                        <a:pt x="161" y="23"/>
                      </a:lnTo>
                      <a:lnTo>
                        <a:pt x="160" y="17"/>
                      </a:lnTo>
                      <a:lnTo>
                        <a:pt x="151" y="9"/>
                      </a:lnTo>
                      <a:lnTo>
                        <a:pt x="140" y="2"/>
                      </a:lnTo>
                      <a:lnTo>
                        <a:pt x="135" y="0"/>
                      </a:lnTo>
                      <a:lnTo>
                        <a:pt x="130" y="0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2" y="0"/>
                      </a:lnTo>
                      <a:lnTo>
                        <a:pt x="57" y="2"/>
                      </a:lnTo>
                      <a:lnTo>
                        <a:pt x="47" y="9"/>
                      </a:lnTo>
                      <a:lnTo>
                        <a:pt x="38" y="17"/>
                      </a:lnTo>
                      <a:lnTo>
                        <a:pt x="36" y="23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17" y="30"/>
                      </a:lnTo>
                      <a:lnTo>
                        <a:pt x="5" y="33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3" y="38"/>
                      </a:lnTo>
                      <a:lnTo>
                        <a:pt x="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5" name="Freeform 70"/>
                <p:cNvSpPr>
                  <a:spLocks/>
                </p:cNvSpPr>
                <p:nvPr/>
              </p:nvSpPr>
              <p:spPr bwMode="auto">
                <a:xfrm rot="19970777">
                  <a:off x="7697151" y="2502114"/>
                  <a:ext cx="67457" cy="67457"/>
                </a:xfrm>
                <a:custGeom>
                  <a:avLst/>
                  <a:gdLst>
                    <a:gd name="T0" fmla="*/ 7 w 191"/>
                    <a:gd name="T1" fmla="*/ 141 h 191"/>
                    <a:gd name="T2" fmla="*/ 26 w 191"/>
                    <a:gd name="T3" fmla="*/ 136 h 191"/>
                    <a:gd name="T4" fmla="*/ 42 w 191"/>
                    <a:gd name="T5" fmla="*/ 139 h 191"/>
                    <a:gd name="T6" fmla="*/ 58 w 191"/>
                    <a:gd name="T7" fmla="*/ 149 h 191"/>
                    <a:gd name="T8" fmla="*/ 89 w 191"/>
                    <a:gd name="T9" fmla="*/ 181 h 191"/>
                    <a:gd name="T10" fmla="*/ 101 w 191"/>
                    <a:gd name="T11" fmla="*/ 188 h 191"/>
                    <a:gd name="T12" fmla="*/ 113 w 191"/>
                    <a:gd name="T13" fmla="*/ 191 h 191"/>
                    <a:gd name="T14" fmla="*/ 127 w 191"/>
                    <a:gd name="T15" fmla="*/ 188 h 191"/>
                    <a:gd name="T16" fmla="*/ 138 w 191"/>
                    <a:gd name="T17" fmla="*/ 181 h 191"/>
                    <a:gd name="T18" fmla="*/ 181 w 191"/>
                    <a:gd name="T19" fmla="*/ 137 h 191"/>
                    <a:gd name="T20" fmla="*/ 188 w 191"/>
                    <a:gd name="T21" fmla="*/ 127 h 191"/>
                    <a:gd name="T22" fmla="*/ 191 w 191"/>
                    <a:gd name="T23" fmla="*/ 113 h 191"/>
                    <a:gd name="T24" fmla="*/ 188 w 191"/>
                    <a:gd name="T25" fmla="*/ 101 h 191"/>
                    <a:gd name="T26" fmla="*/ 181 w 191"/>
                    <a:gd name="T27" fmla="*/ 89 h 191"/>
                    <a:gd name="T28" fmla="*/ 150 w 191"/>
                    <a:gd name="T29" fmla="*/ 57 h 191"/>
                    <a:gd name="T30" fmla="*/ 139 w 191"/>
                    <a:gd name="T31" fmla="*/ 42 h 191"/>
                    <a:gd name="T32" fmla="*/ 136 w 191"/>
                    <a:gd name="T33" fmla="*/ 26 h 191"/>
                    <a:gd name="T34" fmla="*/ 141 w 191"/>
                    <a:gd name="T35" fmla="*/ 7 h 191"/>
                    <a:gd name="T36" fmla="*/ 143 w 191"/>
                    <a:gd name="T37" fmla="*/ 4 h 191"/>
                    <a:gd name="T38" fmla="*/ 139 w 191"/>
                    <a:gd name="T39" fmla="*/ 0 h 191"/>
                    <a:gd name="T40" fmla="*/ 125 w 191"/>
                    <a:gd name="T41" fmla="*/ 10 h 191"/>
                    <a:gd name="T42" fmla="*/ 111 w 191"/>
                    <a:gd name="T43" fmla="*/ 21 h 191"/>
                    <a:gd name="T44" fmla="*/ 101 w 191"/>
                    <a:gd name="T45" fmla="*/ 16 h 191"/>
                    <a:gd name="T46" fmla="*/ 78 w 191"/>
                    <a:gd name="T47" fmla="*/ 17 h 191"/>
                    <a:gd name="T48" fmla="*/ 68 w 191"/>
                    <a:gd name="T49" fmla="*/ 24 h 191"/>
                    <a:gd name="T50" fmla="*/ 25 w 191"/>
                    <a:gd name="T51" fmla="*/ 68 h 191"/>
                    <a:gd name="T52" fmla="*/ 18 w 191"/>
                    <a:gd name="T53" fmla="*/ 78 h 191"/>
                    <a:gd name="T54" fmla="*/ 16 w 191"/>
                    <a:gd name="T55" fmla="*/ 101 h 191"/>
                    <a:gd name="T56" fmla="*/ 21 w 191"/>
                    <a:gd name="T57" fmla="*/ 111 h 191"/>
                    <a:gd name="T58" fmla="*/ 11 w 191"/>
                    <a:gd name="T59" fmla="*/ 125 h 191"/>
                    <a:gd name="T60" fmla="*/ 2 w 191"/>
                    <a:gd name="T61" fmla="*/ 139 h 191"/>
                    <a:gd name="T62" fmla="*/ 4 w 191"/>
                    <a:gd name="T63" fmla="*/ 142 h 191"/>
                    <a:gd name="T64" fmla="*/ 7 w 191"/>
                    <a:gd name="T65" fmla="*/ 141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7" y="141"/>
                      </a:moveTo>
                      <a:lnTo>
                        <a:pt x="7" y="141"/>
                      </a:lnTo>
                      <a:lnTo>
                        <a:pt x="18" y="137"/>
                      </a:lnTo>
                      <a:lnTo>
                        <a:pt x="26" y="136"/>
                      </a:lnTo>
                      <a:lnTo>
                        <a:pt x="35" y="137"/>
                      </a:lnTo>
                      <a:lnTo>
                        <a:pt x="42" y="139"/>
                      </a:lnTo>
                      <a:lnTo>
                        <a:pt x="52" y="146"/>
                      </a:lnTo>
                      <a:lnTo>
                        <a:pt x="58" y="149"/>
                      </a:lnTo>
                      <a:lnTo>
                        <a:pt x="89" y="181"/>
                      </a:lnTo>
                      <a:lnTo>
                        <a:pt x="89" y="181"/>
                      </a:lnTo>
                      <a:lnTo>
                        <a:pt x="94" y="184"/>
                      </a:lnTo>
                      <a:lnTo>
                        <a:pt x="101" y="188"/>
                      </a:lnTo>
                      <a:lnTo>
                        <a:pt x="106" y="189"/>
                      </a:lnTo>
                      <a:lnTo>
                        <a:pt x="113" y="191"/>
                      </a:lnTo>
                      <a:lnTo>
                        <a:pt x="120" y="189"/>
                      </a:lnTo>
                      <a:lnTo>
                        <a:pt x="127" y="188"/>
                      </a:lnTo>
                      <a:lnTo>
                        <a:pt x="132" y="184"/>
                      </a:lnTo>
                      <a:lnTo>
                        <a:pt x="138" y="181"/>
                      </a:lnTo>
                      <a:lnTo>
                        <a:pt x="181" y="137"/>
                      </a:lnTo>
                      <a:lnTo>
                        <a:pt x="181" y="137"/>
                      </a:lnTo>
                      <a:lnTo>
                        <a:pt x="184" y="132"/>
                      </a:lnTo>
                      <a:lnTo>
                        <a:pt x="188" y="127"/>
                      </a:lnTo>
                      <a:lnTo>
                        <a:pt x="190" y="120"/>
                      </a:lnTo>
                      <a:lnTo>
                        <a:pt x="191" y="113"/>
                      </a:lnTo>
                      <a:lnTo>
                        <a:pt x="190" y="106"/>
                      </a:lnTo>
                      <a:lnTo>
                        <a:pt x="188" y="101"/>
                      </a:lnTo>
                      <a:lnTo>
                        <a:pt x="184" y="94"/>
                      </a:lnTo>
                      <a:lnTo>
                        <a:pt x="181" y="89"/>
                      </a:lnTo>
                      <a:lnTo>
                        <a:pt x="150" y="57"/>
                      </a:lnTo>
                      <a:lnTo>
                        <a:pt x="150" y="57"/>
                      </a:lnTo>
                      <a:lnTo>
                        <a:pt x="146" y="52"/>
                      </a:lnTo>
                      <a:lnTo>
                        <a:pt x="139" y="42"/>
                      </a:lnTo>
                      <a:lnTo>
                        <a:pt x="138" y="35"/>
                      </a:lnTo>
                      <a:lnTo>
                        <a:pt x="136" y="26"/>
                      </a:lnTo>
                      <a:lnTo>
                        <a:pt x="138" y="17"/>
                      </a:lnTo>
                      <a:lnTo>
                        <a:pt x="141" y="7"/>
                      </a:lnTo>
                      <a:lnTo>
                        <a:pt x="141" y="7"/>
                      </a:lnTo>
                      <a:lnTo>
                        <a:pt x="143" y="4"/>
                      </a:lnTo>
                      <a:lnTo>
                        <a:pt x="141" y="0"/>
                      </a:lnTo>
                      <a:lnTo>
                        <a:pt x="139" y="0"/>
                      </a:lnTo>
                      <a:lnTo>
                        <a:pt x="136" y="2"/>
                      </a:lnTo>
                      <a:lnTo>
                        <a:pt x="125" y="10"/>
                      </a:lnTo>
                      <a:lnTo>
                        <a:pt x="111" y="21"/>
                      </a:lnTo>
                      <a:lnTo>
                        <a:pt x="111" y="21"/>
                      </a:lnTo>
                      <a:lnTo>
                        <a:pt x="106" y="17"/>
                      </a:lnTo>
                      <a:lnTo>
                        <a:pt x="101" y="16"/>
                      </a:lnTo>
                      <a:lnTo>
                        <a:pt x="89" y="14"/>
                      </a:lnTo>
                      <a:lnTo>
                        <a:pt x="78" y="17"/>
                      </a:lnTo>
                      <a:lnTo>
                        <a:pt x="73" y="21"/>
                      </a:lnTo>
                      <a:lnTo>
                        <a:pt x="68" y="24"/>
                      </a:lnTo>
                      <a:lnTo>
                        <a:pt x="25" y="68"/>
                      </a:lnTo>
                      <a:lnTo>
                        <a:pt x="25" y="68"/>
                      </a:lnTo>
                      <a:lnTo>
                        <a:pt x="21" y="73"/>
                      </a:lnTo>
                      <a:lnTo>
                        <a:pt x="18" y="78"/>
                      </a:lnTo>
                      <a:lnTo>
                        <a:pt x="14" y="89"/>
                      </a:lnTo>
                      <a:lnTo>
                        <a:pt x="16" y="101"/>
                      </a:lnTo>
                      <a:lnTo>
                        <a:pt x="18" y="106"/>
                      </a:lnTo>
                      <a:lnTo>
                        <a:pt x="21" y="111"/>
                      </a:lnTo>
                      <a:lnTo>
                        <a:pt x="21" y="111"/>
                      </a:lnTo>
                      <a:lnTo>
                        <a:pt x="11" y="125"/>
                      </a:lnTo>
                      <a:lnTo>
                        <a:pt x="2" y="136"/>
                      </a:lnTo>
                      <a:lnTo>
                        <a:pt x="2" y="139"/>
                      </a:lnTo>
                      <a:lnTo>
                        <a:pt x="0" y="141"/>
                      </a:lnTo>
                      <a:lnTo>
                        <a:pt x="4" y="142"/>
                      </a:lnTo>
                      <a:lnTo>
                        <a:pt x="7" y="141"/>
                      </a:lnTo>
                      <a:lnTo>
                        <a:pt x="7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6" name="Freeform 71"/>
                <p:cNvSpPr>
                  <a:spLocks/>
                </p:cNvSpPr>
                <p:nvPr/>
              </p:nvSpPr>
              <p:spPr bwMode="auto">
                <a:xfrm rot="19970777">
                  <a:off x="7697634" y="2400233"/>
                  <a:ext cx="56806" cy="70297"/>
                </a:xfrm>
                <a:custGeom>
                  <a:avLst/>
                  <a:gdLst>
                    <a:gd name="T0" fmla="*/ 39 w 160"/>
                    <a:gd name="T1" fmla="*/ 195 h 199"/>
                    <a:gd name="T2" fmla="*/ 49 w 160"/>
                    <a:gd name="T3" fmla="*/ 178 h 199"/>
                    <a:gd name="T4" fmla="*/ 63 w 160"/>
                    <a:gd name="T5" fmla="*/ 169 h 199"/>
                    <a:gd name="T6" fmla="*/ 80 w 160"/>
                    <a:gd name="T7" fmla="*/ 164 h 199"/>
                    <a:gd name="T8" fmla="*/ 125 w 160"/>
                    <a:gd name="T9" fmla="*/ 164 h 199"/>
                    <a:gd name="T10" fmla="*/ 139 w 160"/>
                    <a:gd name="T11" fmla="*/ 162 h 199"/>
                    <a:gd name="T12" fmla="*/ 150 w 160"/>
                    <a:gd name="T13" fmla="*/ 155 h 199"/>
                    <a:gd name="T14" fmla="*/ 157 w 160"/>
                    <a:gd name="T15" fmla="*/ 143 h 199"/>
                    <a:gd name="T16" fmla="*/ 160 w 160"/>
                    <a:gd name="T17" fmla="*/ 129 h 199"/>
                    <a:gd name="T18" fmla="*/ 160 w 160"/>
                    <a:gd name="T19" fmla="*/ 68 h 199"/>
                    <a:gd name="T20" fmla="*/ 157 w 160"/>
                    <a:gd name="T21" fmla="*/ 56 h 199"/>
                    <a:gd name="T22" fmla="*/ 150 w 160"/>
                    <a:gd name="T23" fmla="*/ 44 h 199"/>
                    <a:gd name="T24" fmla="*/ 139 w 160"/>
                    <a:gd name="T25" fmla="*/ 37 h 199"/>
                    <a:gd name="T26" fmla="*/ 125 w 160"/>
                    <a:gd name="T27" fmla="*/ 33 h 199"/>
                    <a:gd name="T28" fmla="*/ 80 w 160"/>
                    <a:gd name="T29" fmla="*/ 33 h 199"/>
                    <a:gd name="T30" fmla="*/ 63 w 160"/>
                    <a:gd name="T31" fmla="*/ 30 h 199"/>
                    <a:gd name="T32" fmla="*/ 49 w 160"/>
                    <a:gd name="T33" fmla="*/ 21 h 199"/>
                    <a:gd name="T34" fmla="*/ 39 w 160"/>
                    <a:gd name="T35" fmla="*/ 4 h 199"/>
                    <a:gd name="T36" fmla="*/ 37 w 160"/>
                    <a:gd name="T37" fmla="*/ 0 h 199"/>
                    <a:gd name="T38" fmla="*/ 35 w 160"/>
                    <a:gd name="T39" fmla="*/ 2 h 199"/>
                    <a:gd name="T40" fmla="*/ 30 w 160"/>
                    <a:gd name="T41" fmla="*/ 18 h 199"/>
                    <a:gd name="T42" fmla="*/ 28 w 160"/>
                    <a:gd name="T43" fmla="*/ 35 h 199"/>
                    <a:gd name="T44" fmla="*/ 18 w 160"/>
                    <a:gd name="T45" fmla="*/ 39 h 199"/>
                    <a:gd name="T46" fmla="*/ 2 w 160"/>
                    <a:gd name="T47" fmla="*/ 58 h 199"/>
                    <a:gd name="T48" fmla="*/ 0 w 160"/>
                    <a:gd name="T49" fmla="*/ 68 h 199"/>
                    <a:gd name="T50" fmla="*/ 0 w 160"/>
                    <a:gd name="T51" fmla="*/ 129 h 199"/>
                    <a:gd name="T52" fmla="*/ 2 w 160"/>
                    <a:gd name="T53" fmla="*/ 141 h 199"/>
                    <a:gd name="T54" fmla="*/ 18 w 160"/>
                    <a:gd name="T55" fmla="*/ 160 h 199"/>
                    <a:gd name="T56" fmla="*/ 28 w 160"/>
                    <a:gd name="T57" fmla="*/ 164 h 199"/>
                    <a:gd name="T58" fmla="*/ 30 w 160"/>
                    <a:gd name="T59" fmla="*/ 181 h 199"/>
                    <a:gd name="T60" fmla="*/ 35 w 160"/>
                    <a:gd name="T61" fmla="*/ 197 h 199"/>
                    <a:gd name="T62" fmla="*/ 37 w 160"/>
                    <a:gd name="T63" fmla="*/ 199 h 199"/>
                    <a:gd name="T64" fmla="*/ 39 w 160"/>
                    <a:gd name="T65" fmla="*/ 195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0" h="199">
                      <a:moveTo>
                        <a:pt x="39" y="195"/>
                      </a:moveTo>
                      <a:lnTo>
                        <a:pt x="39" y="195"/>
                      </a:lnTo>
                      <a:lnTo>
                        <a:pt x="44" y="185"/>
                      </a:lnTo>
                      <a:lnTo>
                        <a:pt x="49" y="178"/>
                      </a:lnTo>
                      <a:lnTo>
                        <a:pt x="56" y="172"/>
                      </a:lnTo>
                      <a:lnTo>
                        <a:pt x="63" y="169"/>
                      </a:lnTo>
                      <a:lnTo>
                        <a:pt x="75" y="165"/>
                      </a:lnTo>
                      <a:lnTo>
                        <a:pt x="80" y="164"/>
                      </a:lnTo>
                      <a:lnTo>
                        <a:pt x="125" y="164"/>
                      </a:lnTo>
                      <a:lnTo>
                        <a:pt x="125" y="164"/>
                      </a:lnTo>
                      <a:lnTo>
                        <a:pt x="132" y="164"/>
                      </a:lnTo>
                      <a:lnTo>
                        <a:pt x="139" y="162"/>
                      </a:lnTo>
                      <a:lnTo>
                        <a:pt x="145" y="159"/>
                      </a:lnTo>
                      <a:lnTo>
                        <a:pt x="150" y="155"/>
                      </a:lnTo>
                      <a:lnTo>
                        <a:pt x="155" y="150"/>
                      </a:lnTo>
                      <a:lnTo>
                        <a:pt x="157" y="143"/>
                      </a:lnTo>
                      <a:lnTo>
                        <a:pt x="160" y="138"/>
                      </a:lnTo>
                      <a:lnTo>
                        <a:pt x="160" y="129"/>
                      </a:lnTo>
                      <a:lnTo>
                        <a:pt x="160" y="68"/>
                      </a:lnTo>
                      <a:lnTo>
                        <a:pt x="160" y="68"/>
                      </a:lnTo>
                      <a:lnTo>
                        <a:pt x="160" y="61"/>
                      </a:lnTo>
                      <a:lnTo>
                        <a:pt x="157" y="56"/>
                      </a:lnTo>
                      <a:lnTo>
                        <a:pt x="155" y="49"/>
                      </a:lnTo>
                      <a:lnTo>
                        <a:pt x="150" y="44"/>
                      </a:lnTo>
                      <a:lnTo>
                        <a:pt x="145" y="40"/>
                      </a:lnTo>
                      <a:lnTo>
                        <a:pt x="139" y="37"/>
                      </a:lnTo>
                      <a:lnTo>
                        <a:pt x="132" y="35"/>
                      </a:lnTo>
                      <a:lnTo>
                        <a:pt x="125" y="33"/>
                      </a:lnTo>
                      <a:lnTo>
                        <a:pt x="80" y="33"/>
                      </a:lnTo>
                      <a:lnTo>
                        <a:pt x="80" y="33"/>
                      </a:lnTo>
                      <a:lnTo>
                        <a:pt x="75" y="33"/>
                      </a:lnTo>
                      <a:lnTo>
                        <a:pt x="63" y="30"/>
                      </a:lnTo>
                      <a:lnTo>
                        <a:pt x="56" y="27"/>
                      </a:lnTo>
                      <a:lnTo>
                        <a:pt x="49" y="21"/>
                      </a:lnTo>
                      <a:lnTo>
                        <a:pt x="44" y="14"/>
                      </a:lnTo>
                      <a:lnTo>
                        <a:pt x="39" y="4"/>
                      </a:lnTo>
                      <a:lnTo>
                        <a:pt x="39" y="4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6"/>
                      </a:lnTo>
                      <a:lnTo>
                        <a:pt x="30" y="18"/>
                      </a:lnTo>
                      <a:lnTo>
                        <a:pt x="28" y="35"/>
                      </a:lnTo>
                      <a:lnTo>
                        <a:pt x="28" y="35"/>
                      </a:lnTo>
                      <a:lnTo>
                        <a:pt x="23" y="37"/>
                      </a:lnTo>
                      <a:lnTo>
                        <a:pt x="18" y="39"/>
                      </a:lnTo>
                      <a:lnTo>
                        <a:pt x="9" y="47"/>
                      </a:lnTo>
                      <a:lnTo>
                        <a:pt x="2" y="58"/>
                      </a:lnTo>
                      <a:lnTo>
                        <a:pt x="0" y="63"/>
                      </a:lnTo>
                      <a:lnTo>
                        <a:pt x="0" y="68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6"/>
                      </a:lnTo>
                      <a:lnTo>
                        <a:pt x="2" y="141"/>
                      </a:lnTo>
                      <a:lnTo>
                        <a:pt x="9" y="152"/>
                      </a:lnTo>
                      <a:lnTo>
                        <a:pt x="18" y="160"/>
                      </a:lnTo>
                      <a:lnTo>
                        <a:pt x="23" y="162"/>
                      </a:lnTo>
                      <a:lnTo>
                        <a:pt x="28" y="164"/>
                      </a:lnTo>
                      <a:lnTo>
                        <a:pt x="28" y="164"/>
                      </a:lnTo>
                      <a:lnTo>
                        <a:pt x="30" y="181"/>
                      </a:lnTo>
                      <a:lnTo>
                        <a:pt x="33" y="193"/>
                      </a:lnTo>
                      <a:lnTo>
                        <a:pt x="35" y="197"/>
                      </a:lnTo>
                      <a:lnTo>
                        <a:pt x="35" y="199"/>
                      </a:lnTo>
                      <a:lnTo>
                        <a:pt x="37" y="199"/>
                      </a:lnTo>
                      <a:lnTo>
                        <a:pt x="39" y="195"/>
                      </a:lnTo>
                      <a:lnTo>
                        <a:pt x="39" y="1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7" name="Freeform 72"/>
                <p:cNvSpPr>
                  <a:spLocks/>
                </p:cNvSpPr>
                <p:nvPr/>
              </p:nvSpPr>
              <p:spPr bwMode="auto">
                <a:xfrm rot="19970777">
                  <a:off x="7613705" y="2339067"/>
                  <a:ext cx="67457" cy="68167"/>
                </a:xfrm>
                <a:custGeom>
                  <a:avLst/>
                  <a:gdLst>
                    <a:gd name="T0" fmla="*/ 141 w 191"/>
                    <a:gd name="T1" fmla="*/ 184 h 191"/>
                    <a:gd name="T2" fmla="*/ 136 w 191"/>
                    <a:gd name="T3" fmla="*/ 165 h 191"/>
                    <a:gd name="T4" fmla="*/ 139 w 191"/>
                    <a:gd name="T5" fmla="*/ 149 h 191"/>
                    <a:gd name="T6" fmla="*/ 150 w 191"/>
                    <a:gd name="T7" fmla="*/ 134 h 191"/>
                    <a:gd name="T8" fmla="*/ 181 w 191"/>
                    <a:gd name="T9" fmla="*/ 102 h 191"/>
                    <a:gd name="T10" fmla="*/ 188 w 191"/>
                    <a:gd name="T11" fmla="*/ 90 h 191"/>
                    <a:gd name="T12" fmla="*/ 191 w 191"/>
                    <a:gd name="T13" fmla="*/ 78 h 191"/>
                    <a:gd name="T14" fmla="*/ 188 w 191"/>
                    <a:gd name="T15" fmla="*/ 64 h 191"/>
                    <a:gd name="T16" fmla="*/ 181 w 191"/>
                    <a:gd name="T17" fmla="*/ 54 h 191"/>
                    <a:gd name="T18" fmla="*/ 138 w 191"/>
                    <a:gd name="T19" fmla="*/ 10 h 191"/>
                    <a:gd name="T20" fmla="*/ 127 w 191"/>
                    <a:gd name="T21" fmla="*/ 3 h 191"/>
                    <a:gd name="T22" fmla="*/ 113 w 191"/>
                    <a:gd name="T23" fmla="*/ 0 h 191"/>
                    <a:gd name="T24" fmla="*/ 101 w 191"/>
                    <a:gd name="T25" fmla="*/ 3 h 191"/>
                    <a:gd name="T26" fmla="*/ 89 w 191"/>
                    <a:gd name="T27" fmla="*/ 10 h 191"/>
                    <a:gd name="T28" fmla="*/ 58 w 191"/>
                    <a:gd name="T29" fmla="*/ 42 h 191"/>
                    <a:gd name="T30" fmla="*/ 42 w 191"/>
                    <a:gd name="T31" fmla="*/ 52 h 191"/>
                    <a:gd name="T32" fmla="*/ 26 w 191"/>
                    <a:gd name="T33" fmla="*/ 55 h 191"/>
                    <a:gd name="T34" fmla="*/ 7 w 191"/>
                    <a:gd name="T35" fmla="*/ 50 h 191"/>
                    <a:gd name="T36" fmla="*/ 4 w 191"/>
                    <a:gd name="T37" fmla="*/ 49 h 191"/>
                    <a:gd name="T38" fmla="*/ 2 w 191"/>
                    <a:gd name="T39" fmla="*/ 52 h 191"/>
                    <a:gd name="T40" fmla="*/ 11 w 191"/>
                    <a:gd name="T41" fmla="*/ 66 h 191"/>
                    <a:gd name="T42" fmla="*/ 21 w 191"/>
                    <a:gd name="T43" fmla="*/ 80 h 191"/>
                    <a:gd name="T44" fmla="*/ 16 w 191"/>
                    <a:gd name="T45" fmla="*/ 90 h 191"/>
                    <a:gd name="T46" fmla="*/ 18 w 191"/>
                    <a:gd name="T47" fmla="*/ 113 h 191"/>
                    <a:gd name="T48" fmla="*/ 25 w 191"/>
                    <a:gd name="T49" fmla="*/ 123 h 191"/>
                    <a:gd name="T50" fmla="*/ 68 w 191"/>
                    <a:gd name="T51" fmla="*/ 167 h 191"/>
                    <a:gd name="T52" fmla="*/ 78 w 191"/>
                    <a:gd name="T53" fmla="*/ 174 h 191"/>
                    <a:gd name="T54" fmla="*/ 101 w 191"/>
                    <a:gd name="T55" fmla="*/ 175 h 191"/>
                    <a:gd name="T56" fmla="*/ 111 w 191"/>
                    <a:gd name="T57" fmla="*/ 170 h 191"/>
                    <a:gd name="T58" fmla="*/ 125 w 191"/>
                    <a:gd name="T59" fmla="*/ 181 h 191"/>
                    <a:gd name="T60" fmla="*/ 139 w 191"/>
                    <a:gd name="T61" fmla="*/ 191 h 191"/>
                    <a:gd name="T62" fmla="*/ 143 w 191"/>
                    <a:gd name="T63" fmla="*/ 187 h 191"/>
                    <a:gd name="T64" fmla="*/ 141 w 191"/>
                    <a:gd name="T65" fmla="*/ 184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91">
                      <a:moveTo>
                        <a:pt x="141" y="184"/>
                      </a:moveTo>
                      <a:lnTo>
                        <a:pt x="141" y="184"/>
                      </a:lnTo>
                      <a:lnTo>
                        <a:pt x="138" y="174"/>
                      </a:lnTo>
                      <a:lnTo>
                        <a:pt x="136" y="165"/>
                      </a:lnTo>
                      <a:lnTo>
                        <a:pt x="138" y="156"/>
                      </a:lnTo>
                      <a:lnTo>
                        <a:pt x="139" y="149"/>
                      </a:lnTo>
                      <a:lnTo>
                        <a:pt x="146" y="139"/>
                      </a:lnTo>
                      <a:lnTo>
                        <a:pt x="150" y="134"/>
                      </a:lnTo>
                      <a:lnTo>
                        <a:pt x="181" y="102"/>
                      </a:lnTo>
                      <a:lnTo>
                        <a:pt x="181" y="102"/>
                      </a:lnTo>
                      <a:lnTo>
                        <a:pt x="184" y="97"/>
                      </a:lnTo>
                      <a:lnTo>
                        <a:pt x="188" y="90"/>
                      </a:lnTo>
                      <a:lnTo>
                        <a:pt x="190" y="85"/>
                      </a:lnTo>
                      <a:lnTo>
                        <a:pt x="191" y="78"/>
                      </a:lnTo>
                      <a:lnTo>
                        <a:pt x="190" y="71"/>
                      </a:lnTo>
                      <a:lnTo>
                        <a:pt x="188" y="64"/>
                      </a:lnTo>
                      <a:lnTo>
                        <a:pt x="184" y="59"/>
                      </a:lnTo>
                      <a:lnTo>
                        <a:pt x="181" y="54"/>
                      </a:lnTo>
                      <a:lnTo>
                        <a:pt x="138" y="10"/>
                      </a:lnTo>
                      <a:lnTo>
                        <a:pt x="138" y="10"/>
                      </a:lnTo>
                      <a:lnTo>
                        <a:pt x="132" y="7"/>
                      </a:lnTo>
                      <a:lnTo>
                        <a:pt x="127" y="3"/>
                      </a:lnTo>
                      <a:lnTo>
                        <a:pt x="120" y="2"/>
                      </a:lnTo>
                      <a:lnTo>
                        <a:pt x="113" y="0"/>
                      </a:lnTo>
                      <a:lnTo>
                        <a:pt x="106" y="2"/>
                      </a:lnTo>
                      <a:lnTo>
                        <a:pt x="101" y="3"/>
                      </a:lnTo>
                      <a:lnTo>
                        <a:pt x="94" y="7"/>
                      </a:lnTo>
                      <a:lnTo>
                        <a:pt x="89" y="10"/>
                      </a:lnTo>
                      <a:lnTo>
                        <a:pt x="58" y="42"/>
                      </a:lnTo>
                      <a:lnTo>
                        <a:pt x="58" y="42"/>
                      </a:lnTo>
                      <a:lnTo>
                        <a:pt x="52" y="45"/>
                      </a:lnTo>
                      <a:lnTo>
                        <a:pt x="42" y="52"/>
                      </a:lnTo>
                      <a:lnTo>
                        <a:pt x="35" y="54"/>
                      </a:lnTo>
                      <a:lnTo>
                        <a:pt x="26" y="55"/>
                      </a:lnTo>
                      <a:lnTo>
                        <a:pt x="18" y="54"/>
                      </a:lnTo>
                      <a:lnTo>
                        <a:pt x="7" y="50"/>
                      </a:lnTo>
                      <a:lnTo>
                        <a:pt x="7" y="50"/>
                      </a:lnTo>
                      <a:lnTo>
                        <a:pt x="4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11" y="66"/>
                      </a:lnTo>
                      <a:lnTo>
                        <a:pt x="21" y="80"/>
                      </a:lnTo>
                      <a:lnTo>
                        <a:pt x="21" y="80"/>
                      </a:lnTo>
                      <a:lnTo>
                        <a:pt x="18" y="85"/>
                      </a:lnTo>
                      <a:lnTo>
                        <a:pt x="16" y="90"/>
                      </a:lnTo>
                      <a:lnTo>
                        <a:pt x="14" y="102"/>
                      </a:lnTo>
                      <a:lnTo>
                        <a:pt x="18" y="113"/>
                      </a:lnTo>
                      <a:lnTo>
                        <a:pt x="21" y="118"/>
                      </a:lnTo>
                      <a:lnTo>
                        <a:pt x="25" y="123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73" y="170"/>
                      </a:lnTo>
                      <a:lnTo>
                        <a:pt x="78" y="174"/>
                      </a:lnTo>
                      <a:lnTo>
                        <a:pt x="89" y="177"/>
                      </a:lnTo>
                      <a:lnTo>
                        <a:pt x="101" y="175"/>
                      </a:lnTo>
                      <a:lnTo>
                        <a:pt x="106" y="174"/>
                      </a:lnTo>
                      <a:lnTo>
                        <a:pt x="111" y="170"/>
                      </a:lnTo>
                      <a:lnTo>
                        <a:pt x="111" y="170"/>
                      </a:lnTo>
                      <a:lnTo>
                        <a:pt x="125" y="181"/>
                      </a:lnTo>
                      <a:lnTo>
                        <a:pt x="136" y="189"/>
                      </a:lnTo>
                      <a:lnTo>
                        <a:pt x="139" y="191"/>
                      </a:lnTo>
                      <a:lnTo>
                        <a:pt x="141" y="191"/>
                      </a:lnTo>
                      <a:lnTo>
                        <a:pt x="143" y="187"/>
                      </a:lnTo>
                      <a:lnTo>
                        <a:pt x="141" y="184"/>
                      </a:lnTo>
                      <a:lnTo>
                        <a:pt x="14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197" name="직사각형 196"/>
            <p:cNvSpPr/>
            <p:nvPr/>
          </p:nvSpPr>
          <p:spPr>
            <a:xfrm>
              <a:off x="798558" y="5276941"/>
              <a:ext cx="1774492" cy="68400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z="1600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교원능력개발평가 결과 </a:t>
              </a:r>
              <a: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일정기준 미만 교원 </a:t>
              </a:r>
            </a:p>
          </p:txBody>
        </p:sp>
        <p:sp>
          <p:nvSpPr>
            <p:cNvPr id="198" name="타원 197"/>
            <p:cNvSpPr/>
            <p:nvPr/>
          </p:nvSpPr>
          <p:spPr>
            <a:xfrm>
              <a:off x="1026016" y="4794154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6" name="Group 4"/>
            <p:cNvGrpSpPr>
              <a:grpSpLocks noChangeAspect="1"/>
            </p:cNvGrpSpPr>
            <p:nvPr/>
          </p:nvGrpSpPr>
          <p:grpSpPr bwMode="auto">
            <a:xfrm>
              <a:off x="1468806" y="3841827"/>
              <a:ext cx="380875" cy="1025803"/>
              <a:chOff x="1115" y="1802"/>
              <a:chExt cx="238" cy="641"/>
            </a:xfrm>
            <a:solidFill>
              <a:srgbClr val="767171"/>
            </a:solidFill>
          </p:grpSpPr>
          <p:sp>
            <p:nvSpPr>
              <p:cNvPr id="167" name="Freeform 5"/>
              <p:cNvSpPr>
                <a:spLocks/>
              </p:cNvSpPr>
              <p:nvPr/>
            </p:nvSpPr>
            <p:spPr bwMode="auto">
              <a:xfrm>
                <a:off x="1179" y="1802"/>
                <a:ext cx="104" cy="105"/>
              </a:xfrm>
              <a:custGeom>
                <a:avLst/>
                <a:gdLst>
                  <a:gd name="T0" fmla="*/ 105 w 209"/>
                  <a:gd name="T1" fmla="*/ 0 h 209"/>
                  <a:gd name="T2" fmla="*/ 126 w 209"/>
                  <a:gd name="T3" fmla="*/ 2 h 209"/>
                  <a:gd name="T4" fmla="*/ 145 w 209"/>
                  <a:gd name="T5" fmla="*/ 9 h 209"/>
                  <a:gd name="T6" fmla="*/ 163 w 209"/>
                  <a:gd name="T7" fmla="*/ 18 h 209"/>
                  <a:gd name="T8" fmla="*/ 178 w 209"/>
                  <a:gd name="T9" fmla="*/ 31 h 209"/>
                  <a:gd name="T10" fmla="*/ 191 w 209"/>
                  <a:gd name="T11" fmla="*/ 46 h 209"/>
                  <a:gd name="T12" fmla="*/ 201 w 209"/>
                  <a:gd name="T13" fmla="*/ 64 h 209"/>
                  <a:gd name="T14" fmla="*/ 207 w 209"/>
                  <a:gd name="T15" fmla="*/ 83 h 209"/>
                  <a:gd name="T16" fmla="*/ 209 w 209"/>
                  <a:gd name="T17" fmla="*/ 105 h 209"/>
                  <a:gd name="T18" fmla="*/ 209 w 209"/>
                  <a:gd name="T19" fmla="*/ 115 h 209"/>
                  <a:gd name="T20" fmla="*/ 205 w 209"/>
                  <a:gd name="T21" fmla="*/ 136 h 209"/>
                  <a:gd name="T22" fmla="*/ 196 w 209"/>
                  <a:gd name="T23" fmla="*/ 155 h 209"/>
                  <a:gd name="T24" fmla="*/ 186 w 209"/>
                  <a:gd name="T25" fmla="*/ 171 h 209"/>
                  <a:gd name="T26" fmla="*/ 171 w 209"/>
                  <a:gd name="T27" fmla="*/ 185 h 209"/>
                  <a:gd name="T28" fmla="*/ 155 w 209"/>
                  <a:gd name="T29" fmla="*/ 197 h 209"/>
                  <a:gd name="T30" fmla="*/ 136 w 209"/>
                  <a:gd name="T31" fmla="*/ 204 h 209"/>
                  <a:gd name="T32" fmla="*/ 115 w 209"/>
                  <a:gd name="T33" fmla="*/ 208 h 209"/>
                  <a:gd name="T34" fmla="*/ 105 w 209"/>
                  <a:gd name="T35" fmla="*/ 209 h 209"/>
                  <a:gd name="T36" fmla="*/ 83 w 209"/>
                  <a:gd name="T37" fmla="*/ 207 h 209"/>
                  <a:gd name="T38" fmla="*/ 64 w 209"/>
                  <a:gd name="T39" fmla="*/ 201 h 209"/>
                  <a:gd name="T40" fmla="*/ 46 w 209"/>
                  <a:gd name="T41" fmla="*/ 191 h 209"/>
                  <a:gd name="T42" fmla="*/ 31 w 209"/>
                  <a:gd name="T43" fmla="*/ 178 h 209"/>
                  <a:gd name="T44" fmla="*/ 18 w 209"/>
                  <a:gd name="T45" fmla="*/ 163 h 209"/>
                  <a:gd name="T46" fmla="*/ 9 w 209"/>
                  <a:gd name="T47" fmla="*/ 145 h 209"/>
                  <a:gd name="T48" fmla="*/ 2 w 209"/>
                  <a:gd name="T49" fmla="*/ 126 h 209"/>
                  <a:gd name="T50" fmla="*/ 0 w 209"/>
                  <a:gd name="T51" fmla="*/ 105 h 209"/>
                  <a:gd name="T52" fmla="*/ 1 w 209"/>
                  <a:gd name="T53" fmla="*/ 94 h 209"/>
                  <a:gd name="T54" fmla="*/ 5 w 209"/>
                  <a:gd name="T55" fmla="*/ 74 h 209"/>
                  <a:gd name="T56" fmla="*/ 13 w 209"/>
                  <a:gd name="T57" fmla="*/ 54 h 209"/>
                  <a:gd name="T58" fmla="*/ 25 w 209"/>
                  <a:gd name="T59" fmla="*/ 38 h 209"/>
                  <a:gd name="T60" fmla="*/ 38 w 209"/>
                  <a:gd name="T61" fmla="*/ 24 h 209"/>
                  <a:gd name="T62" fmla="*/ 56 w 209"/>
                  <a:gd name="T63" fmla="*/ 13 h 209"/>
                  <a:gd name="T64" fmla="*/ 74 w 209"/>
                  <a:gd name="T65" fmla="*/ 4 h 209"/>
                  <a:gd name="T66" fmla="*/ 94 w 209"/>
                  <a:gd name="T67" fmla="*/ 1 h 209"/>
                  <a:gd name="T68" fmla="*/ 105 w 209"/>
                  <a:gd name="T6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209">
                    <a:moveTo>
                      <a:pt x="105" y="0"/>
                    </a:moveTo>
                    <a:lnTo>
                      <a:pt x="105" y="0"/>
                    </a:lnTo>
                    <a:lnTo>
                      <a:pt x="115" y="1"/>
                    </a:lnTo>
                    <a:lnTo>
                      <a:pt x="126" y="2"/>
                    </a:lnTo>
                    <a:lnTo>
                      <a:pt x="136" y="4"/>
                    </a:lnTo>
                    <a:lnTo>
                      <a:pt x="145" y="9"/>
                    </a:lnTo>
                    <a:lnTo>
                      <a:pt x="155" y="13"/>
                    </a:lnTo>
                    <a:lnTo>
                      <a:pt x="163" y="18"/>
                    </a:lnTo>
                    <a:lnTo>
                      <a:pt x="171" y="24"/>
                    </a:lnTo>
                    <a:lnTo>
                      <a:pt x="178" y="31"/>
                    </a:lnTo>
                    <a:lnTo>
                      <a:pt x="186" y="38"/>
                    </a:lnTo>
                    <a:lnTo>
                      <a:pt x="191" y="46"/>
                    </a:lnTo>
                    <a:lnTo>
                      <a:pt x="196" y="54"/>
                    </a:lnTo>
                    <a:lnTo>
                      <a:pt x="201" y="64"/>
                    </a:lnTo>
                    <a:lnTo>
                      <a:pt x="205" y="74"/>
                    </a:lnTo>
                    <a:lnTo>
                      <a:pt x="207" y="83"/>
                    </a:lnTo>
                    <a:lnTo>
                      <a:pt x="209" y="94"/>
                    </a:lnTo>
                    <a:lnTo>
                      <a:pt x="209" y="105"/>
                    </a:lnTo>
                    <a:lnTo>
                      <a:pt x="209" y="105"/>
                    </a:lnTo>
                    <a:lnTo>
                      <a:pt x="209" y="115"/>
                    </a:lnTo>
                    <a:lnTo>
                      <a:pt x="207" y="126"/>
                    </a:lnTo>
                    <a:lnTo>
                      <a:pt x="205" y="136"/>
                    </a:lnTo>
                    <a:lnTo>
                      <a:pt x="201" y="145"/>
                    </a:lnTo>
                    <a:lnTo>
                      <a:pt x="196" y="155"/>
                    </a:lnTo>
                    <a:lnTo>
                      <a:pt x="191" y="163"/>
                    </a:lnTo>
                    <a:lnTo>
                      <a:pt x="186" y="171"/>
                    </a:lnTo>
                    <a:lnTo>
                      <a:pt x="178" y="178"/>
                    </a:lnTo>
                    <a:lnTo>
                      <a:pt x="171" y="185"/>
                    </a:lnTo>
                    <a:lnTo>
                      <a:pt x="163" y="191"/>
                    </a:lnTo>
                    <a:lnTo>
                      <a:pt x="155" y="197"/>
                    </a:lnTo>
                    <a:lnTo>
                      <a:pt x="145" y="201"/>
                    </a:lnTo>
                    <a:lnTo>
                      <a:pt x="136" y="204"/>
                    </a:lnTo>
                    <a:lnTo>
                      <a:pt x="126" y="207"/>
                    </a:lnTo>
                    <a:lnTo>
                      <a:pt x="115" y="208"/>
                    </a:lnTo>
                    <a:lnTo>
                      <a:pt x="105" y="209"/>
                    </a:lnTo>
                    <a:lnTo>
                      <a:pt x="105" y="209"/>
                    </a:lnTo>
                    <a:lnTo>
                      <a:pt x="94" y="208"/>
                    </a:lnTo>
                    <a:lnTo>
                      <a:pt x="83" y="207"/>
                    </a:lnTo>
                    <a:lnTo>
                      <a:pt x="74" y="204"/>
                    </a:lnTo>
                    <a:lnTo>
                      <a:pt x="64" y="201"/>
                    </a:lnTo>
                    <a:lnTo>
                      <a:pt x="56" y="197"/>
                    </a:lnTo>
                    <a:lnTo>
                      <a:pt x="46" y="191"/>
                    </a:lnTo>
                    <a:lnTo>
                      <a:pt x="38" y="185"/>
                    </a:lnTo>
                    <a:lnTo>
                      <a:pt x="31" y="178"/>
                    </a:lnTo>
                    <a:lnTo>
                      <a:pt x="25" y="171"/>
                    </a:lnTo>
                    <a:lnTo>
                      <a:pt x="18" y="163"/>
                    </a:lnTo>
                    <a:lnTo>
                      <a:pt x="13" y="155"/>
                    </a:lnTo>
                    <a:lnTo>
                      <a:pt x="9" y="145"/>
                    </a:lnTo>
                    <a:lnTo>
                      <a:pt x="5" y="136"/>
                    </a:lnTo>
                    <a:lnTo>
                      <a:pt x="2" y="126"/>
                    </a:lnTo>
                    <a:lnTo>
                      <a:pt x="1" y="115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1" y="94"/>
                    </a:lnTo>
                    <a:lnTo>
                      <a:pt x="2" y="83"/>
                    </a:lnTo>
                    <a:lnTo>
                      <a:pt x="5" y="74"/>
                    </a:lnTo>
                    <a:lnTo>
                      <a:pt x="9" y="64"/>
                    </a:lnTo>
                    <a:lnTo>
                      <a:pt x="13" y="54"/>
                    </a:lnTo>
                    <a:lnTo>
                      <a:pt x="18" y="46"/>
                    </a:lnTo>
                    <a:lnTo>
                      <a:pt x="25" y="38"/>
                    </a:lnTo>
                    <a:lnTo>
                      <a:pt x="31" y="31"/>
                    </a:lnTo>
                    <a:lnTo>
                      <a:pt x="38" y="24"/>
                    </a:lnTo>
                    <a:lnTo>
                      <a:pt x="46" y="18"/>
                    </a:lnTo>
                    <a:lnTo>
                      <a:pt x="56" y="13"/>
                    </a:lnTo>
                    <a:lnTo>
                      <a:pt x="64" y="9"/>
                    </a:lnTo>
                    <a:lnTo>
                      <a:pt x="74" y="4"/>
                    </a:lnTo>
                    <a:lnTo>
                      <a:pt x="83" y="2"/>
                    </a:lnTo>
                    <a:lnTo>
                      <a:pt x="94" y="1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8" name="Freeform 6"/>
              <p:cNvSpPr>
                <a:spLocks/>
              </p:cNvSpPr>
              <p:nvPr/>
            </p:nvSpPr>
            <p:spPr bwMode="auto">
              <a:xfrm>
                <a:off x="1115" y="1917"/>
                <a:ext cx="238" cy="526"/>
              </a:xfrm>
              <a:custGeom>
                <a:avLst/>
                <a:gdLst>
                  <a:gd name="T0" fmla="*/ 108 w 476"/>
                  <a:gd name="T1" fmla="*/ 992 h 1051"/>
                  <a:gd name="T2" fmla="*/ 113 w 476"/>
                  <a:gd name="T3" fmla="*/ 1015 h 1051"/>
                  <a:gd name="T4" fmla="*/ 126 w 476"/>
                  <a:gd name="T5" fmla="*/ 1034 h 1051"/>
                  <a:gd name="T6" fmla="*/ 144 w 476"/>
                  <a:gd name="T7" fmla="*/ 1047 h 1051"/>
                  <a:gd name="T8" fmla="*/ 166 w 476"/>
                  <a:gd name="T9" fmla="*/ 1051 h 1051"/>
                  <a:gd name="T10" fmla="*/ 178 w 476"/>
                  <a:gd name="T11" fmla="*/ 1050 h 1051"/>
                  <a:gd name="T12" fmla="*/ 200 w 476"/>
                  <a:gd name="T13" fmla="*/ 1041 h 1051"/>
                  <a:gd name="T14" fmla="*/ 216 w 476"/>
                  <a:gd name="T15" fmla="*/ 1025 h 1051"/>
                  <a:gd name="T16" fmla="*/ 224 w 476"/>
                  <a:gd name="T17" fmla="*/ 1004 h 1051"/>
                  <a:gd name="T18" fmla="*/ 225 w 476"/>
                  <a:gd name="T19" fmla="*/ 501 h 1051"/>
                  <a:gd name="T20" fmla="*/ 252 w 476"/>
                  <a:gd name="T21" fmla="*/ 992 h 1051"/>
                  <a:gd name="T22" fmla="*/ 253 w 476"/>
                  <a:gd name="T23" fmla="*/ 1004 h 1051"/>
                  <a:gd name="T24" fmla="*/ 261 w 476"/>
                  <a:gd name="T25" fmla="*/ 1025 h 1051"/>
                  <a:gd name="T26" fmla="*/ 277 w 476"/>
                  <a:gd name="T27" fmla="*/ 1041 h 1051"/>
                  <a:gd name="T28" fmla="*/ 298 w 476"/>
                  <a:gd name="T29" fmla="*/ 1050 h 1051"/>
                  <a:gd name="T30" fmla="*/ 310 w 476"/>
                  <a:gd name="T31" fmla="*/ 1051 h 1051"/>
                  <a:gd name="T32" fmla="*/ 333 w 476"/>
                  <a:gd name="T33" fmla="*/ 1047 h 1051"/>
                  <a:gd name="T34" fmla="*/ 351 w 476"/>
                  <a:gd name="T35" fmla="*/ 1034 h 1051"/>
                  <a:gd name="T36" fmla="*/ 364 w 476"/>
                  <a:gd name="T37" fmla="*/ 1015 h 1051"/>
                  <a:gd name="T38" fmla="*/ 368 w 476"/>
                  <a:gd name="T39" fmla="*/ 992 h 1051"/>
                  <a:gd name="T40" fmla="*/ 395 w 476"/>
                  <a:gd name="T41" fmla="*/ 144 h 1051"/>
                  <a:gd name="T42" fmla="*/ 395 w 476"/>
                  <a:gd name="T43" fmla="*/ 457 h 1051"/>
                  <a:gd name="T44" fmla="*/ 398 w 476"/>
                  <a:gd name="T45" fmla="*/ 477 h 1051"/>
                  <a:gd name="T46" fmla="*/ 408 w 476"/>
                  <a:gd name="T47" fmla="*/ 492 h 1051"/>
                  <a:gd name="T48" fmla="*/ 421 w 476"/>
                  <a:gd name="T49" fmla="*/ 501 h 1051"/>
                  <a:gd name="T50" fmla="*/ 435 w 476"/>
                  <a:gd name="T51" fmla="*/ 504 h 1051"/>
                  <a:gd name="T52" fmla="*/ 450 w 476"/>
                  <a:gd name="T53" fmla="*/ 501 h 1051"/>
                  <a:gd name="T54" fmla="*/ 463 w 476"/>
                  <a:gd name="T55" fmla="*/ 492 h 1051"/>
                  <a:gd name="T56" fmla="*/ 473 w 476"/>
                  <a:gd name="T57" fmla="*/ 477 h 1051"/>
                  <a:gd name="T58" fmla="*/ 476 w 476"/>
                  <a:gd name="T59" fmla="*/ 457 h 1051"/>
                  <a:gd name="T60" fmla="*/ 476 w 476"/>
                  <a:gd name="T61" fmla="*/ 138 h 1051"/>
                  <a:gd name="T62" fmla="*/ 474 w 476"/>
                  <a:gd name="T63" fmla="*/ 112 h 1051"/>
                  <a:gd name="T64" fmla="*/ 469 w 476"/>
                  <a:gd name="T65" fmla="*/ 86 h 1051"/>
                  <a:gd name="T66" fmla="*/ 459 w 476"/>
                  <a:gd name="T67" fmla="*/ 64 h 1051"/>
                  <a:gd name="T68" fmla="*/ 446 w 476"/>
                  <a:gd name="T69" fmla="*/ 42 h 1051"/>
                  <a:gd name="T70" fmla="*/ 429 w 476"/>
                  <a:gd name="T71" fmla="*/ 25 h 1051"/>
                  <a:gd name="T72" fmla="*/ 408 w 476"/>
                  <a:gd name="T73" fmla="*/ 12 h 1051"/>
                  <a:gd name="T74" fmla="*/ 383 w 476"/>
                  <a:gd name="T75" fmla="*/ 3 h 1051"/>
                  <a:gd name="T76" fmla="*/ 354 w 476"/>
                  <a:gd name="T77" fmla="*/ 0 h 1051"/>
                  <a:gd name="T78" fmla="*/ 121 w 476"/>
                  <a:gd name="T79" fmla="*/ 0 h 1051"/>
                  <a:gd name="T80" fmla="*/ 94 w 476"/>
                  <a:gd name="T81" fmla="*/ 3 h 1051"/>
                  <a:gd name="T82" fmla="*/ 70 w 476"/>
                  <a:gd name="T83" fmla="*/ 10 h 1051"/>
                  <a:gd name="T84" fmla="*/ 49 w 476"/>
                  <a:gd name="T85" fmla="*/ 23 h 1051"/>
                  <a:gd name="T86" fmla="*/ 32 w 476"/>
                  <a:gd name="T87" fmla="*/ 39 h 1051"/>
                  <a:gd name="T88" fmla="*/ 18 w 476"/>
                  <a:gd name="T89" fmla="*/ 60 h 1051"/>
                  <a:gd name="T90" fmla="*/ 9 w 476"/>
                  <a:gd name="T91" fmla="*/ 83 h 1051"/>
                  <a:gd name="T92" fmla="*/ 2 w 476"/>
                  <a:gd name="T93" fmla="*/ 108 h 1051"/>
                  <a:gd name="T94" fmla="*/ 0 w 476"/>
                  <a:gd name="T95" fmla="*/ 135 h 1051"/>
                  <a:gd name="T96" fmla="*/ 0 w 476"/>
                  <a:gd name="T97" fmla="*/ 457 h 1051"/>
                  <a:gd name="T98" fmla="*/ 3 w 476"/>
                  <a:gd name="T99" fmla="*/ 477 h 1051"/>
                  <a:gd name="T100" fmla="*/ 13 w 476"/>
                  <a:gd name="T101" fmla="*/ 492 h 1051"/>
                  <a:gd name="T102" fmla="*/ 26 w 476"/>
                  <a:gd name="T103" fmla="*/ 501 h 1051"/>
                  <a:gd name="T104" fmla="*/ 41 w 476"/>
                  <a:gd name="T105" fmla="*/ 504 h 1051"/>
                  <a:gd name="T106" fmla="*/ 57 w 476"/>
                  <a:gd name="T107" fmla="*/ 501 h 1051"/>
                  <a:gd name="T108" fmla="*/ 69 w 476"/>
                  <a:gd name="T109" fmla="*/ 492 h 1051"/>
                  <a:gd name="T110" fmla="*/ 79 w 476"/>
                  <a:gd name="T111" fmla="*/ 477 h 1051"/>
                  <a:gd name="T112" fmla="*/ 82 w 476"/>
                  <a:gd name="T113" fmla="*/ 457 h 1051"/>
                  <a:gd name="T114" fmla="*/ 109 w 476"/>
                  <a:gd name="T115" fmla="*/ 144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6" h="1051">
                    <a:moveTo>
                      <a:pt x="108" y="992"/>
                    </a:moveTo>
                    <a:lnTo>
                      <a:pt x="108" y="992"/>
                    </a:lnTo>
                    <a:lnTo>
                      <a:pt x="110" y="1004"/>
                    </a:lnTo>
                    <a:lnTo>
                      <a:pt x="113" y="1015"/>
                    </a:lnTo>
                    <a:lnTo>
                      <a:pt x="118" y="1025"/>
                    </a:lnTo>
                    <a:lnTo>
                      <a:pt x="126" y="1034"/>
                    </a:lnTo>
                    <a:lnTo>
                      <a:pt x="134" y="1041"/>
                    </a:lnTo>
                    <a:lnTo>
                      <a:pt x="144" y="1047"/>
                    </a:lnTo>
                    <a:lnTo>
                      <a:pt x="155" y="1050"/>
                    </a:lnTo>
                    <a:lnTo>
                      <a:pt x="166" y="1051"/>
                    </a:lnTo>
                    <a:lnTo>
                      <a:pt x="166" y="1051"/>
                    </a:lnTo>
                    <a:lnTo>
                      <a:pt x="178" y="1050"/>
                    </a:lnTo>
                    <a:lnTo>
                      <a:pt x="190" y="1047"/>
                    </a:lnTo>
                    <a:lnTo>
                      <a:pt x="200" y="1041"/>
                    </a:lnTo>
                    <a:lnTo>
                      <a:pt x="208" y="1034"/>
                    </a:lnTo>
                    <a:lnTo>
                      <a:pt x="216" y="1025"/>
                    </a:lnTo>
                    <a:lnTo>
                      <a:pt x="221" y="1015"/>
                    </a:lnTo>
                    <a:lnTo>
                      <a:pt x="224" y="1004"/>
                    </a:lnTo>
                    <a:lnTo>
                      <a:pt x="225" y="992"/>
                    </a:lnTo>
                    <a:lnTo>
                      <a:pt x="225" y="501"/>
                    </a:lnTo>
                    <a:lnTo>
                      <a:pt x="252" y="501"/>
                    </a:lnTo>
                    <a:lnTo>
                      <a:pt x="252" y="992"/>
                    </a:lnTo>
                    <a:lnTo>
                      <a:pt x="252" y="992"/>
                    </a:lnTo>
                    <a:lnTo>
                      <a:pt x="253" y="1004"/>
                    </a:lnTo>
                    <a:lnTo>
                      <a:pt x="256" y="1015"/>
                    </a:lnTo>
                    <a:lnTo>
                      <a:pt x="261" y="1025"/>
                    </a:lnTo>
                    <a:lnTo>
                      <a:pt x="269" y="1034"/>
                    </a:lnTo>
                    <a:lnTo>
                      <a:pt x="277" y="1041"/>
                    </a:lnTo>
                    <a:lnTo>
                      <a:pt x="287" y="1047"/>
                    </a:lnTo>
                    <a:lnTo>
                      <a:pt x="298" y="1050"/>
                    </a:lnTo>
                    <a:lnTo>
                      <a:pt x="310" y="1051"/>
                    </a:lnTo>
                    <a:lnTo>
                      <a:pt x="310" y="1051"/>
                    </a:lnTo>
                    <a:lnTo>
                      <a:pt x="322" y="1050"/>
                    </a:lnTo>
                    <a:lnTo>
                      <a:pt x="333" y="1047"/>
                    </a:lnTo>
                    <a:lnTo>
                      <a:pt x="343" y="1041"/>
                    </a:lnTo>
                    <a:lnTo>
                      <a:pt x="351" y="1034"/>
                    </a:lnTo>
                    <a:lnTo>
                      <a:pt x="359" y="1025"/>
                    </a:lnTo>
                    <a:lnTo>
                      <a:pt x="364" y="1015"/>
                    </a:lnTo>
                    <a:lnTo>
                      <a:pt x="367" y="1004"/>
                    </a:lnTo>
                    <a:lnTo>
                      <a:pt x="368" y="992"/>
                    </a:lnTo>
                    <a:lnTo>
                      <a:pt x="369" y="144"/>
                    </a:lnTo>
                    <a:lnTo>
                      <a:pt x="395" y="144"/>
                    </a:lnTo>
                    <a:lnTo>
                      <a:pt x="395" y="457"/>
                    </a:lnTo>
                    <a:lnTo>
                      <a:pt x="395" y="457"/>
                    </a:lnTo>
                    <a:lnTo>
                      <a:pt x="396" y="468"/>
                    </a:lnTo>
                    <a:lnTo>
                      <a:pt x="398" y="477"/>
                    </a:lnTo>
                    <a:lnTo>
                      <a:pt x="402" y="486"/>
                    </a:lnTo>
                    <a:lnTo>
                      <a:pt x="408" y="492"/>
                    </a:lnTo>
                    <a:lnTo>
                      <a:pt x="413" y="498"/>
                    </a:lnTo>
                    <a:lnTo>
                      <a:pt x="421" y="501"/>
                    </a:lnTo>
                    <a:lnTo>
                      <a:pt x="428" y="503"/>
                    </a:lnTo>
                    <a:lnTo>
                      <a:pt x="435" y="504"/>
                    </a:lnTo>
                    <a:lnTo>
                      <a:pt x="443" y="503"/>
                    </a:lnTo>
                    <a:lnTo>
                      <a:pt x="450" y="501"/>
                    </a:lnTo>
                    <a:lnTo>
                      <a:pt x="458" y="498"/>
                    </a:lnTo>
                    <a:lnTo>
                      <a:pt x="463" y="492"/>
                    </a:lnTo>
                    <a:lnTo>
                      <a:pt x="469" y="486"/>
                    </a:lnTo>
                    <a:lnTo>
                      <a:pt x="473" y="477"/>
                    </a:lnTo>
                    <a:lnTo>
                      <a:pt x="475" y="468"/>
                    </a:lnTo>
                    <a:lnTo>
                      <a:pt x="476" y="457"/>
                    </a:lnTo>
                    <a:lnTo>
                      <a:pt x="476" y="138"/>
                    </a:lnTo>
                    <a:lnTo>
                      <a:pt x="476" y="138"/>
                    </a:lnTo>
                    <a:lnTo>
                      <a:pt x="476" y="125"/>
                    </a:lnTo>
                    <a:lnTo>
                      <a:pt x="474" y="112"/>
                    </a:lnTo>
                    <a:lnTo>
                      <a:pt x="472" y="99"/>
                    </a:lnTo>
                    <a:lnTo>
                      <a:pt x="469" y="86"/>
                    </a:lnTo>
                    <a:lnTo>
                      <a:pt x="464" y="75"/>
                    </a:lnTo>
                    <a:lnTo>
                      <a:pt x="459" y="64"/>
                    </a:lnTo>
                    <a:lnTo>
                      <a:pt x="453" y="53"/>
                    </a:lnTo>
                    <a:lnTo>
                      <a:pt x="446" y="42"/>
                    </a:lnTo>
                    <a:lnTo>
                      <a:pt x="438" y="34"/>
                    </a:lnTo>
                    <a:lnTo>
                      <a:pt x="429" y="25"/>
                    </a:lnTo>
                    <a:lnTo>
                      <a:pt x="418" y="18"/>
                    </a:lnTo>
                    <a:lnTo>
                      <a:pt x="408" y="12"/>
                    </a:lnTo>
                    <a:lnTo>
                      <a:pt x="396" y="7"/>
                    </a:lnTo>
                    <a:lnTo>
                      <a:pt x="383" y="3"/>
                    </a:lnTo>
                    <a:lnTo>
                      <a:pt x="369" y="1"/>
                    </a:lnTo>
                    <a:lnTo>
                      <a:pt x="354" y="0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07" y="1"/>
                    </a:lnTo>
                    <a:lnTo>
                      <a:pt x="94" y="3"/>
                    </a:lnTo>
                    <a:lnTo>
                      <a:pt x="81" y="6"/>
                    </a:lnTo>
                    <a:lnTo>
                      <a:pt x="70" y="10"/>
                    </a:lnTo>
                    <a:lnTo>
                      <a:pt x="60" y="16"/>
                    </a:lnTo>
                    <a:lnTo>
                      <a:pt x="49" y="23"/>
                    </a:lnTo>
                    <a:lnTo>
                      <a:pt x="41" y="31"/>
                    </a:lnTo>
                    <a:lnTo>
                      <a:pt x="32" y="39"/>
                    </a:lnTo>
                    <a:lnTo>
                      <a:pt x="25" y="49"/>
                    </a:lnTo>
                    <a:lnTo>
                      <a:pt x="18" y="60"/>
                    </a:lnTo>
                    <a:lnTo>
                      <a:pt x="13" y="70"/>
                    </a:lnTo>
                    <a:lnTo>
                      <a:pt x="9" y="83"/>
                    </a:lnTo>
                    <a:lnTo>
                      <a:pt x="4" y="95"/>
                    </a:lnTo>
                    <a:lnTo>
                      <a:pt x="2" y="108"/>
                    </a:lnTo>
                    <a:lnTo>
                      <a:pt x="0" y="122"/>
                    </a:lnTo>
                    <a:lnTo>
                      <a:pt x="0" y="135"/>
                    </a:lnTo>
                    <a:lnTo>
                      <a:pt x="0" y="457"/>
                    </a:lnTo>
                    <a:lnTo>
                      <a:pt x="0" y="457"/>
                    </a:lnTo>
                    <a:lnTo>
                      <a:pt x="1" y="468"/>
                    </a:lnTo>
                    <a:lnTo>
                      <a:pt x="3" y="477"/>
                    </a:lnTo>
                    <a:lnTo>
                      <a:pt x="7" y="485"/>
                    </a:lnTo>
                    <a:lnTo>
                      <a:pt x="13" y="492"/>
                    </a:lnTo>
                    <a:lnTo>
                      <a:pt x="19" y="497"/>
                    </a:lnTo>
                    <a:lnTo>
                      <a:pt x="26" y="501"/>
                    </a:lnTo>
                    <a:lnTo>
                      <a:pt x="33" y="503"/>
                    </a:lnTo>
                    <a:lnTo>
                      <a:pt x="41" y="504"/>
                    </a:lnTo>
                    <a:lnTo>
                      <a:pt x="49" y="503"/>
                    </a:lnTo>
                    <a:lnTo>
                      <a:pt x="57" y="501"/>
                    </a:lnTo>
                    <a:lnTo>
                      <a:pt x="63" y="497"/>
                    </a:lnTo>
                    <a:lnTo>
                      <a:pt x="69" y="492"/>
                    </a:lnTo>
                    <a:lnTo>
                      <a:pt x="75" y="485"/>
                    </a:lnTo>
                    <a:lnTo>
                      <a:pt x="79" y="477"/>
                    </a:lnTo>
                    <a:lnTo>
                      <a:pt x="81" y="468"/>
                    </a:lnTo>
                    <a:lnTo>
                      <a:pt x="82" y="457"/>
                    </a:lnTo>
                    <a:lnTo>
                      <a:pt x="82" y="144"/>
                    </a:lnTo>
                    <a:lnTo>
                      <a:pt x="109" y="144"/>
                    </a:lnTo>
                    <a:lnTo>
                      <a:pt x="108" y="9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1" name="그룹 10"/>
          <p:cNvGrpSpPr/>
          <p:nvPr/>
        </p:nvGrpSpPr>
        <p:grpSpPr>
          <a:xfrm>
            <a:off x="3484778" y="2990408"/>
            <a:ext cx="1774492" cy="2949908"/>
            <a:chOff x="3484778" y="2990408"/>
            <a:chExt cx="1774492" cy="2949908"/>
          </a:xfrm>
        </p:grpSpPr>
        <p:grpSp>
          <p:nvGrpSpPr>
            <p:cNvPr id="289" name="그룹 288"/>
            <p:cNvGrpSpPr/>
            <p:nvPr/>
          </p:nvGrpSpPr>
          <p:grpSpPr>
            <a:xfrm>
              <a:off x="4045533" y="2990408"/>
              <a:ext cx="736666" cy="491109"/>
              <a:chOff x="6636766" y="1642987"/>
              <a:chExt cx="842963" cy="561975"/>
            </a:xfrm>
            <a:solidFill>
              <a:schemeClr val="bg1">
                <a:lumMod val="75000"/>
              </a:schemeClr>
            </a:solidFill>
          </p:grpSpPr>
          <p:sp>
            <p:nvSpPr>
              <p:cNvPr id="290" name="Freeform 119"/>
              <p:cNvSpPr>
                <a:spLocks/>
              </p:cNvSpPr>
              <p:nvPr/>
            </p:nvSpPr>
            <p:spPr bwMode="auto">
              <a:xfrm>
                <a:off x="6636766" y="1642987"/>
                <a:ext cx="842963" cy="561975"/>
              </a:xfrm>
              <a:custGeom>
                <a:avLst/>
                <a:gdLst>
                  <a:gd name="T0" fmla="*/ 480 w 480"/>
                  <a:gd name="T1" fmla="*/ 296 h 320"/>
                  <a:gd name="T2" fmla="*/ 456 w 480"/>
                  <a:gd name="T3" fmla="*/ 320 h 320"/>
                  <a:gd name="T4" fmla="*/ 24 w 480"/>
                  <a:gd name="T5" fmla="*/ 320 h 320"/>
                  <a:gd name="T6" fmla="*/ 0 w 480"/>
                  <a:gd name="T7" fmla="*/ 296 h 320"/>
                  <a:gd name="T8" fmla="*/ 0 w 480"/>
                  <a:gd name="T9" fmla="*/ 24 h 320"/>
                  <a:gd name="T10" fmla="*/ 24 w 480"/>
                  <a:gd name="T11" fmla="*/ 0 h 320"/>
                  <a:gd name="T12" fmla="*/ 456 w 480"/>
                  <a:gd name="T13" fmla="*/ 0 h 320"/>
                  <a:gd name="T14" fmla="*/ 480 w 480"/>
                  <a:gd name="T15" fmla="*/ 24 h 320"/>
                  <a:gd name="T16" fmla="*/ 480 w 480"/>
                  <a:gd name="T17" fmla="*/ 296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320">
                    <a:moveTo>
                      <a:pt x="480" y="296"/>
                    </a:moveTo>
                    <a:cubicBezTo>
                      <a:pt x="480" y="309"/>
                      <a:pt x="469" y="320"/>
                      <a:pt x="456" y="320"/>
                    </a:cubicBezTo>
                    <a:cubicBezTo>
                      <a:pt x="24" y="320"/>
                      <a:pt x="24" y="320"/>
                      <a:pt x="24" y="320"/>
                    </a:cubicBezTo>
                    <a:cubicBezTo>
                      <a:pt x="11" y="320"/>
                      <a:pt x="0" y="309"/>
                      <a:pt x="0" y="29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69" y="0"/>
                      <a:pt x="480" y="11"/>
                      <a:pt x="480" y="24"/>
                    </a:cubicBezTo>
                    <a:lnTo>
                      <a:pt x="480" y="2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1" name="Rectangle 120"/>
              <p:cNvSpPr>
                <a:spLocks noChangeArrowheads="1"/>
              </p:cNvSpPr>
              <p:nvPr/>
            </p:nvSpPr>
            <p:spPr bwMode="auto">
              <a:xfrm>
                <a:off x="6700805" y="1702519"/>
                <a:ext cx="709613" cy="4429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2" name="Freeform 121"/>
              <p:cNvSpPr>
                <a:spLocks/>
              </p:cNvSpPr>
              <p:nvPr/>
            </p:nvSpPr>
            <p:spPr bwMode="auto">
              <a:xfrm>
                <a:off x="6757955" y="1916832"/>
                <a:ext cx="252413" cy="146050"/>
              </a:xfrm>
              <a:custGeom>
                <a:avLst/>
                <a:gdLst>
                  <a:gd name="T0" fmla="*/ 0 w 143"/>
                  <a:gd name="T1" fmla="*/ 83 h 83"/>
                  <a:gd name="T2" fmla="*/ 72 w 143"/>
                  <a:gd name="T3" fmla="*/ 0 h 83"/>
                  <a:gd name="T4" fmla="*/ 143 w 143"/>
                  <a:gd name="T5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83">
                    <a:moveTo>
                      <a:pt x="0" y="83"/>
                    </a:moveTo>
                    <a:cubicBezTo>
                      <a:pt x="0" y="37"/>
                      <a:pt x="26" y="0"/>
                      <a:pt x="72" y="0"/>
                    </a:cubicBezTo>
                    <a:cubicBezTo>
                      <a:pt x="117" y="0"/>
                      <a:pt x="143" y="37"/>
                      <a:pt x="143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3" name="Oval 122"/>
              <p:cNvSpPr>
                <a:spLocks noChangeArrowheads="1"/>
              </p:cNvSpPr>
              <p:nvPr/>
            </p:nvSpPr>
            <p:spPr bwMode="auto">
              <a:xfrm>
                <a:off x="6827805" y="1797769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4" name="Rectangle 123"/>
              <p:cNvSpPr>
                <a:spLocks noChangeArrowheads="1"/>
              </p:cNvSpPr>
              <p:nvPr/>
            </p:nvSpPr>
            <p:spPr bwMode="auto">
              <a:xfrm>
                <a:off x="7051643" y="1807294"/>
                <a:ext cx="295275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5" name="Rectangle 124"/>
              <p:cNvSpPr>
                <a:spLocks noChangeArrowheads="1"/>
              </p:cNvSpPr>
              <p:nvPr/>
            </p:nvSpPr>
            <p:spPr bwMode="auto">
              <a:xfrm>
                <a:off x="7051643" y="1850157"/>
                <a:ext cx="2952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6" name="Rectangle 125"/>
              <p:cNvSpPr>
                <a:spLocks noChangeArrowheads="1"/>
              </p:cNvSpPr>
              <p:nvPr/>
            </p:nvSpPr>
            <p:spPr bwMode="auto">
              <a:xfrm>
                <a:off x="7051643" y="1893019"/>
                <a:ext cx="2952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7" name="Rectangle 126"/>
              <p:cNvSpPr>
                <a:spLocks noChangeArrowheads="1"/>
              </p:cNvSpPr>
              <p:nvPr/>
            </p:nvSpPr>
            <p:spPr bwMode="auto">
              <a:xfrm>
                <a:off x="7051643" y="1942232"/>
                <a:ext cx="2952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8" name="Rectangle 127"/>
              <p:cNvSpPr>
                <a:spLocks noChangeArrowheads="1"/>
              </p:cNvSpPr>
              <p:nvPr/>
            </p:nvSpPr>
            <p:spPr bwMode="auto">
              <a:xfrm>
                <a:off x="7051643" y="1977157"/>
                <a:ext cx="1047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3484778" y="3557202"/>
              <a:ext cx="1774492" cy="2383114"/>
              <a:chOff x="3484778" y="3557202"/>
              <a:chExt cx="1774492" cy="2383114"/>
            </a:xfrm>
          </p:grpSpPr>
          <p:sp>
            <p:nvSpPr>
              <p:cNvPr id="122" name="직사각형 121"/>
              <p:cNvSpPr/>
              <p:nvPr/>
            </p:nvSpPr>
            <p:spPr>
              <a:xfrm>
                <a:off x="3484778" y="5256316"/>
                <a:ext cx="1774492" cy="684000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ko-KR" altLang="en-US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accent1">
                        <a:lumMod val="50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연수대상자 심의</a:t>
                </a:r>
              </a:p>
            </p:txBody>
          </p:sp>
          <p:grpSp>
            <p:nvGrpSpPr>
              <p:cNvPr id="9" name="그룹 8"/>
              <p:cNvGrpSpPr/>
              <p:nvPr/>
            </p:nvGrpSpPr>
            <p:grpSpPr>
              <a:xfrm>
                <a:off x="4045533" y="3557202"/>
                <a:ext cx="736666" cy="1622144"/>
                <a:chOff x="4045533" y="3557202"/>
                <a:chExt cx="736666" cy="1622144"/>
              </a:xfrm>
            </p:grpSpPr>
            <p:grpSp>
              <p:nvGrpSpPr>
                <p:cNvPr id="269" name="그룹 268"/>
                <p:cNvGrpSpPr/>
                <p:nvPr/>
              </p:nvGrpSpPr>
              <p:grpSpPr>
                <a:xfrm>
                  <a:off x="4045533" y="4121443"/>
                  <a:ext cx="736666" cy="491109"/>
                  <a:chOff x="6636766" y="1642987"/>
                  <a:chExt cx="842963" cy="561975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270" name="Freeform 119"/>
                  <p:cNvSpPr>
                    <a:spLocks/>
                  </p:cNvSpPr>
                  <p:nvPr/>
                </p:nvSpPr>
                <p:spPr bwMode="auto">
                  <a:xfrm>
                    <a:off x="6636766" y="1642987"/>
                    <a:ext cx="842963" cy="561975"/>
                  </a:xfrm>
                  <a:custGeom>
                    <a:avLst/>
                    <a:gdLst>
                      <a:gd name="T0" fmla="*/ 480 w 480"/>
                      <a:gd name="T1" fmla="*/ 296 h 320"/>
                      <a:gd name="T2" fmla="*/ 456 w 480"/>
                      <a:gd name="T3" fmla="*/ 320 h 320"/>
                      <a:gd name="T4" fmla="*/ 24 w 480"/>
                      <a:gd name="T5" fmla="*/ 320 h 320"/>
                      <a:gd name="T6" fmla="*/ 0 w 480"/>
                      <a:gd name="T7" fmla="*/ 296 h 320"/>
                      <a:gd name="T8" fmla="*/ 0 w 480"/>
                      <a:gd name="T9" fmla="*/ 24 h 320"/>
                      <a:gd name="T10" fmla="*/ 24 w 480"/>
                      <a:gd name="T11" fmla="*/ 0 h 320"/>
                      <a:gd name="T12" fmla="*/ 456 w 480"/>
                      <a:gd name="T13" fmla="*/ 0 h 320"/>
                      <a:gd name="T14" fmla="*/ 480 w 480"/>
                      <a:gd name="T15" fmla="*/ 24 h 320"/>
                      <a:gd name="T16" fmla="*/ 480 w 480"/>
                      <a:gd name="T17" fmla="*/ 296 h 3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80" h="320">
                        <a:moveTo>
                          <a:pt x="480" y="296"/>
                        </a:moveTo>
                        <a:cubicBezTo>
                          <a:pt x="480" y="309"/>
                          <a:pt x="469" y="320"/>
                          <a:pt x="456" y="320"/>
                        </a:cubicBezTo>
                        <a:cubicBezTo>
                          <a:pt x="24" y="320"/>
                          <a:pt x="24" y="320"/>
                          <a:pt x="24" y="320"/>
                        </a:cubicBezTo>
                        <a:cubicBezTo>
                          <a:pt x="11" y="320"/>
                          <a:pt x="0" y="309"/>
                          <a:pt x="0" y="296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1"/>
                          <a:pt x="11" y="0"/>
                          <a:pt x="24" y="0"/>
                        </a:cubicBezTo>
                        <a:cubicBezTo>
                          <a:pt x="456" y="0"/>
                          <a:pt x="456" y="0"/>
                          <a:pt x="456" y="0"/>
                        </a:cubicBezTo>
                        <a:cubicBezTo>
                          <a:pt x="469" y="0"/>
                          <a:pt x="480" y="11"/>
                          <a:pt x="480" y="24"/>
                        </a:cubicBezTo>
                        <a:lnTo>
                          <a:pt x="480" y="2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1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6700805" y="1702519"/>
                    <a:ext cx="709613" cy="44291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2" name="Freeform 121"/>
                  <p:cNvSpPr>
                    <a:spLocks/>
                  </p:cNvSpPr>
                  <p:nvPr/>
                </p:nvSpPr>
                <p:spPr bwMode="auto">
                  <a:xfrm>
                    <a:off x="6757955" y="1916832"/>
                    <a:ext cx="252413" cy="146050"/>
                  </a:xfrm>
                  <a:custGeom>
                    <a:avLst/>
                    <a:gdLst>
                      <a:gd name="T0" fmla="*/ 0 w 143"/>
                      <a:gd name="T1" fmla="*/ 83 h 83"/>
                      <a:gd name="T2" fmla="*/ 72 w 143"/>
                      <a:gd name="T3" fmla="*/ 0 h 83"/>
                      <a:gd name="T4" fmla="*/ 143 w 143"/>
                      <a:gd name="T5" fmla="*/ 8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3" h="83">
                        <a:moveTo>
                          <a:pt x="0" y="83"/>
                        </a:moveTo>
                        <a:cubicBezTo>
                          <a:pt x="0" y="37"/>
                          <a:pt x="26" y="0"/>
                          <a:pt x="72" y="0"/>
                        </a:cubicBezTo>
                        <a:cubicBezTo>
                          <a:pt x="117" y="0"/>
                          <a:pt x="143" y="37"/>
                          <a:pt x="143" y="8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3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6827805" y="1797769"/>
                    <a:ext cx="106363" cy="106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4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07294"/>
                    <a:ext cx="295275" cy="285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5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50157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6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93019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7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42232"/>
                    <a:ext cx="295275" cy="127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7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77157"/>
                    <a:ext cx="1047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279" name="그룹 278"/>
                <p:cNvGrpSpPr/>
                <p:nvPr/>
              </p:nvGrpSpPr>
              <p:grpSpPr>
                <a:xfrm>
                  <a:off x="4045533" y="4688237"/>
                  <a:ext cx="736666" cy="491109"/>
                  <a:chOff x="6636766" y="1642987"/>
                  <a:chExt cx="842963" cy="561975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280" name="Freeform 119"/>
                  <p:cNvSpPr>
                    <a:spLocks/>
                  </p:cNvSpPr>
                  <p:nvPr/>
                </p:nvSpPr>
                <p:spPr bwMode="auto">
                  <a:xfrm>
                    <a:off x="6636766" y="1642987"/>
                    <a:ext cx="842963" cy="561975"/>
                  </a:xfrm>
                  <a:custGeom>
                    <a:avLst/>
                    <a:gdLst>
                      <a:gd name="T0" fmla="*/ 480 w 480"/>
                      <a:gd name="T1" fmla="*/ 296 h 320"/>
                      <a:gd name="T2" fmla="*/ 456 w 480"/>
                      <a:gd name="T3" fmla="*/ 320 h 320"/>
                      <a:gd name="T4" fmla="*/ 24 w 480"/>
                      <a:gd name="T5" fmla="*/ 320 h 320"/>
                      <a:gd name="T6" fmla="*/ 0 w 480"/>
                      <a:gd name="T7" fmla="*/ 296 h 320"/>
                      <a:gd name="T8" fmla="*/ 0 w 480"/>
                      <a:gd name="T9" fmla="*/ 24 h 320"/>
                      <a:gd name="T10" fmla="*/ 24 w 480"/>
                      <a:gd name="T11" fmla="*/ 0 h 320"/>
                      <a:gd name="T12" fmla="*/ 456 w 480"/>
                      <a:gd name="T13" fmla="*/ 0 h 320"/>
                      <a:gd name="T14" fmla="*/ 480 w 480"/>
                      <a:gd name="T15" fmla="*/ 24 h 320"/>
                      <a:gd name="T16" fmla="*/ 480 w 480"/>
                      <a:gd name="T17" fmla="*/ 296 h 3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80" h="320">
                        <a:moveTo>
                          <a:pt x="480" y="296"/>
                        </a:moveTo>
                        <a:cubicBezTo>
                          <a:pt x="480" y="309"/>
                          <a:pt x="469" y="320"/>
                          <a:pt x="456" y="320"/>
                        </a:cubicBezTo>
                        <a:cubicBezTo>
                          <a:pt x="24" y="320"/>
                          <a:pt x="24" y="320"/>
                          <a:pt x="24" y="320"/>
                        </a:cubicBezTo>
                        <a:cubicBezTo>
                          <a:pt x="11" y="320"/>
                          <a:pt x="0" y="309"/>
                          <a:pt x="0" y="296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1"/>
                          <a:pt x="11" y="0"/>
                          <a:pt x="24" y="0"/>
                        </a:cubicBezTo>
                        <a:cubicBezTo>
                          <a:pt x="456" y="0"/>
                          <a:pt x="456" y="0"/>
                          <a:pt x="456" y="0"/>
                        </a:cubicBezTo>
                        <a:cubicBezTo>
                          <a:pt x="469" y="0"/>
                          <a:pt x="480" y="11"/>
                          <a:pt x="480" y="24"/>
                        </a:cubicBezTo>
                        <a:lnTo>
                          <a:pt x="480" y="2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1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6700805" y="1702519"/>
                    <a:ext cx="709613" cy="44291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2" name="Freeform 121"/>
                  <p:cNvSpPr>
                    <a:spLocks/>
                  </p:cNvSpPr>
                  <p:nvPr/>
                </p:nvSpPr>
                <p:spPr bwMode="auto">
                  <a:xfrm>
                    <a:off x="6757955" y="1916832"/>
                    <a:ext cx="252413" cy="146050"/>
                  </a:xfrm>
                  <a:custGeom>
                    <a:avLst/>
                    <a:gdLst>
                      <a:gd name="T0" fmla="*/ 0 w 143"/>
                      <a:gd name="T1" fmla="*/ 83 h 83"/>
                      <a:gd name="T2" fmla="*/ 72 w 143"/>
                      <a:gd name="T3" fmla="*/ 0 h 83"/>
                      <a:gd name="T4" fmla="*/ 143 w 143"/>
                      <a:gd name="T5" fmla="*/ 8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3" h="83">
                        <a:moveTo>
                          <a:pt x="0" y="83"/>
                        </a:moveTo>
                        <a:cubicBezTo>
                          <a:pt x="0" y="37"/>
                          <a:pt x="26" y="0"/>
                          <a:pt x="72" y="0"/>
                        </a:cubicBezTo>
                        <a:cubicBezTo>
                          <a:pt x="117" y="0"/>
                          <a:pt x="143" y="37"/>
                          <a:pt x="143" y="8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3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6827805" y="1797769"/>
                    <a:ext cx="106363" cy="106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4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07294"/>
                    <a:ext cx="295275" cy="285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5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50157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6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93019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7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42232"/>
                    <a:ext cx="295275" cy="127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77157"/>
                    <a:ext cx="1047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299" name="그룹 298"/>
                <p:cNvGrpSpPr/>
                <p:nvPr/>
              </p:nvGrpSpPr>
              <p:grpSpPr>
                <a:xfrm>
                  <a:off x="4045533" y="3557202"/>
                  <a:ext cx="736666" cy="491109"/>
                  <a:chOff x="6636766" y="1642987"/>
                  <a:chExt cx="842963" cy="561975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300" name="Freeform 119"/>
                  <p:cNvSpPr>
                    <a:spLocks/>
                  </p:cNvSpPr>
                  <p:nvPr/>
                </p:nvSpPr>
                <p:spPr bwMode="auto">
                  <a:xfrm>
                    <a:off x="6636766" y="1642987"/>
                    <a:ext cx="842963" cy="561975"/>
                  </a:xfrm>
                  <a:custGeom>
                    <a:avLst/>
                    <a:gdLst>
                      <a:gd name="T0" fmla="*/ 480 w 480"/>
                      <a:gd name="T1" fmla="*/ 296 h 320"/>
                      <a:gd name="T2" fmla="*/ 456 w 480"/>
                      <a:gd name="T3" fmla="*/ 320 h 320"/>
                      <a:gd name="T4" fmla="*/ 24 w 480"/>
                      <a:gd name="T5" fmla="*/ 320 h 320"/>
                      <a:gd name="T6" fmla="*/ 0 w 480"/>
                      <a:gd name="T7" fmla="*/ 296 h 320"/>
                      <a:gd name="T8" fmla="*/ 0 w 480"/>
                      <a:gd name="T9" fmla="*/ 24 h 320"/>
                      <a:gd name="T10" fmla="*/ 24 w 480"/>
                      <a:gd name="T11" fmla="*/ 0 h 320"/>
                      <a:gd name="T12" fmla="*/ 456 w 480"/>
                      <a:gd name="T13" fmla="*/ 0 h 320"/>
                      <a:gd name="T14" fmla="*/ 480 w 480"/>
                      <a:gd name="T15" fmla="*/ 24 h 320"/>
                      <a:gd name="T16" fmla="*/ 480 w 480"/>
                      <a:gd name="T17" fmla="*/ 296 h 3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80" h="320">
                        <a:moveTo>
                          <a:pt x="480" y="296"/>
                        </a:moveTo>
                        <a:cubicBezTo>
                          <a:pt x="480" y="309"/>
                          <a:pt x="469" y="320"/>
                          <a:pt x="456" y="320"/>
                        </a:cubicBezTo>
                        <a:cubicBezTo>
                          <a:pt x="24" y="320"/>
                          <a:pt x="24" y="320"/>
                          <a:pt x="24" y="320"/>
                        </a:cubicBezTo>
                        <a:cubicBezTo>
                          <a:pt x="11" y="320"/>
                          <a:pt x="0" y="309"/>
                          <a:pt x="0" y="296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1"/>
                          <a:pt x="11" y="0"/>
                          <a:pt x="24" y="0"/>
                        </a:cubicBezTo>
                        <a:cubicBezTo>
                          <a:pt x="456" y="0"/>
                          <a:pt x="456" y="0"/>
                          <a:pt x="456" y="0"/>
                        </a:cubicBezTo>
                        <a:cubicBezTo>
                          <a:pt x="469" y="0"/>
                          <a:pt x="480" y="11"/>
                          <a:pt x="480" y="24"/>
                        </a:cubicBezTo>
                        <a:lnTo>
                          <a:pt x="480" y="2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1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6700805" y="1702519"/>
                    <a:ext cx="709613" cy="44291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2" name="Freeform 121"/>
                  <p:cNvSpPr>
                    <a:spLocks/>
                  </p:cNvSpPr>
                  <p:nvPr/>
                </p:nvSpPr>
                <p:spPr bwMode="auto">
                  <a:xfrm>
                    <a:off x="6757955" y="1916832"/>
                    <a:ext cx="252413" cy="146050"/>
                  </a:xfrm>
                  <a:custGeom>
                    <a:avLst/>
                    <a:gdLst>
                      <a:gd name="T0" fmla="*/ 0 w 143"/>
                      <a:gd name="T1" fmla="*/ 83 h 83"/>
                      <a:gd name="T2" fmla="*/ 72 w 143"/>
                      <a:gd name="T3" fmla="*/ 0 h 83"/>
                      <a:gd name="T4" fmla="*/ 143 w 143"/>
                      <a:gd name="T5" fmla="*/ 8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3" h="83">
                        <a:moveTo>
                          <a:pt x="0" y="83"/>
                        </a:moveTo>
                        <a:cubicBezTo>
                          <a:pt x="0" y="37"/>
                          <a:pt x="26" y="0"/>
                          <a:pt x="72" y="0"/>
                        </a:cubicBezTo>
                        <a:cubicBezTo>
                          <a:pt x="117" y="0"/>
                          <a:pt x="143" y="37"/>
                          <a:pt x="143" y="8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3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6827805" y="1797769"/>
                    <a:ext cx="106363" cy="106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4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07294"/>
                    <a:ext cx="295275" cy="285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5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50157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6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893019"/>
                    <a:ext cx="2952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7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42232"/>
                    <a:ext cx="295275" cy="127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7051643" y="1977157"/>
                    <a:ext cx="104775" cy="206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</p:grpSp>
        </p:grpSp>
      </p:grpSp>
      <p:grpSp>
        <p:nvGrpSpPr>
          <p:cNvPr id="6" name="그룹 5"/>
          <p:cNvGrpSpPr/>
          <p:nvPr/>
        </p:nvGrpSpPr>
        <p:grpSpPr>
          <a:xfrm>
            <a:off x="3799427" y="3566220"/>
            <a:ext cx="981484" cy="491109"/>
            <a:chOff x="3956382" y="3858052"/>
            <a:chExt cx="981484" cy="491109"/>
          </a:xfrm>
          <a:solidFill>
            <a:srgbClr val="00BBE8"/>
          </a:solidFill>
        </p:grpSpPr>
        <p:grpSp>
          <p:nvGrpSpPr>
            <p:cNvPr id="338" name="그룹 337"/>
            <p:cNvGrpSpPr/>
            <p:nvPr/>
          </p:nvGrpSpPr>
          <p:grpSpPr>
            <a:xfrm>
              <a:off x="4201200" y="3858052"/>
              <a:ext cx="736666" cy="491109"/>
              <a:chOff x="6636766" y="1642987"/>
              <a:chExt cx="842963" cy="561975"/>
            </a:xfrm>
            <a:grpFill/>
          </p:grpSpPr>
          <p:sp>
            <p:nvSpPr>
              <p:cNvPr id="339" name="Freeform 119"/>
              <p:cNvSpPr>
                <a:spLocks/>
              </p:cNvSpPr>
              <p:nvPr/>
            </p:nvSpPr>
            <p:spPr bwMode="auto">
              <a:xfrm>
                <a:off x="6636766" y="1642987"/>
                <a:ext cx="842963" cy="561975"/>
              </a:xfrm>
              <a:custGeom>
                <a:avLst/>
                <a:gdLst>
                  <a:gd name="T0" fmla="*/ 480 w 480"/>
                  <a:gd name="T1" fmla="*/ 296 h 320"/>
                  <a:gd name="T2" fmla="*/ 456 w 480"/>
                  <a:gd name="T3" fmla="*/ 320 h 320"/>
                  <a:gd name="T4" fmla="*/ 24 w 480"/>
                  <a:gd name="T5" fmla="*/ 320 h 320"/>
                  <a:gd name="T6" fmla="*/ 0 w 480"/>
                  <a:gd name="T7" fmla="*/ 296 h 320"/>
                  <a:gd name="T8" fmla="*/ 0 w 480"/>
                  <a:gd name="T9" fmla="*/ 24 h 320"/>
                  <a:gd name="T10" fmla="*/ 24 w 480"/>
                  <a:gd name="T11" fmla="*/ 0 h 320"/>
                  <a:gd name="T12" fmla="*/ 456 w 480"/>
                  <a:gd name="T13" fmla="*/ 0 h 320"/>
                  <a:gd name="T14" fmla="*/ 480 w 480"/>
                  <a:gd name="T15" fmla="*/ 24 h 320"/>
                  <a:gd name="T16" fmla="*/ 480 w 480"/>
                  <a:gd name="T17" fmla="*/ 296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320">
                    <a:moveTo>
                      <a:pt x="480" y="296"/>
                    </a:moveTo>
                    <a:cubicBezTo>
                      <a:pt x="480" y="309"/>
                      <a:pt x="469" y="320"/>
                      <a:pt x="456" y="320"/>
                    </a:cubicBezTo>
                    <a:cubicBezTo>
                      <a:pt x="24" y="320"/>
                      <a:pt x="24" y="320"/>
                      <a:pt x="24" y="320"/>
                    </a:cubicBezTo>
                    <a:cubicBezTo>
                      <a:pt x="11" y="320"/>
                      <a:pt x="0" y="309"/>
                      <a:pt x="0" y="29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69" y="0"/>
                      <a:pt x="480" y="11"/>
                      <a:pt x="480" y="24"/>
                    </a:cubicBezTo>
                    <a:lnTo>
                      <a:pt x="480" y="2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0" name="Rectangle 120"/>
              <p:cNvSpPr>
                <a:spLocks noChangeArrowheads="1"/>
              </p:cNvSpPr>
              <p:nvPr/>
            </p:nvSpPr>
            <p:spPr bwMode="auto">
              <a:xfrm>
                <a:off x="6700805" y="1702519"/>
                <a:ext cx="709613" cy="4429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1" name="Freeform 121"/>
              <p:cNvSpPr>
                <a:spLocks/>
              </p:cNvSpPr>
              <p:nvPr/>
            </p:nvSpPr>
            <p:spPr bwMode="auto">
              <a:xfrm>
                <a:off x="6757955" y="1916832"/>
                <a:ext cx="252413" cy="146050"/>
              </a:xfrm>
              <a:custGeom>
                <a:avLst/>
                <a:gdLst>
                  <a:gd name="T0" fmla="*/ 0 w 143"/>
                  <a:gd name="T1" fmla="*/ 83 h 83"/>
                  <a:gd name="T2" fmla="*/ 72 w 143"/>
                  <a:gd name="T3" fmla="*/ 0 h 83"/>
                  <a:gd name="T4" fmla="*/ 143 w 143"/>
                  <a:gd name="T5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83">
                    <a:moveTo>
                      <a:pt x="0" y="83"/>
                    </a:moveTo>
                    <a:cubicBezTo>
                      <a:pt x="0" y="37"/>
                      <a:pt x="26" y="0"/>
                      <a:pt x="72" y="0"/>
                    </a:cubicBezTo>
                    <a:cubicBezTo>
                      <a:pt x="117" y="0"/>
                      <a:pt x="143" y="37"/>
                      <a:pt x="143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2" name="Oval 122"/>
              <p:cNvSpPr>
                <a:spLocks noChangeArrowheads="1"/>
              </p:cNvSpPr>
              <p:nvPr/>
            </p:nvSpPr>
            <p:spPr bwMode="auto">
              <a:xfrm>
                <a:off x="6827805" y="1797769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3" name="Rectangle 123"/>
              <p:cNvSpPr>
                <a:spLocks noChangeArrowheads="1"/>
              </p:cNvSpPr>
              <p:nvPr/>
            </p:nvSpPr>
            <p:spPr bwMode="auto">
              <a:xfrm>
                <a:off x="7051643" y="1807294"/>
                <a:ext cx="295275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4" name="Rectangle 124"/>
              <p:cNvSpPr>
                <a:spLocks noChangeArrowheads="1"/>
              </p:cNvSpPr>
              <p:nvPr/>
            </p:nvSpPr>
            <p:spPr bwMode="auto">
              <a:xfrm>
                <a:off x="7051643" y="1850157"/>
                <a:ext cx="2952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5" name="Rectangle 125"/>
              <p:cNvSpPr>
                <a:spLocks noChangeArrowheads="1"/>
              </p:cNvSpPr>
              <p:nvPr/>
            </p:nvSpPr>
            <p:spPr bwMode="auto">
              <a:xfrm>
                <a:off x="7051643" y="1893019"/>
                <a:ext cx="2952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6" name="Rectangle 126"/>
              <p:cNvSpPr>
                <a:spLocks noChangeArrowheads="1"/>
              </p:cNvSpPr>
              <p:nvPr/>
            </p:nvSpPr>
            <p:spPr bwMode="auto">
              <a:xfrm>
                <a:off x="7051643" y="1942232"/>
                <a:ext cx="2952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7" name="Rectangle 127"/>
              <p:cNvSpPr>
                <a:spLocks noChangeArrowheads="1"/>
              </p:cNvSpPr>
              <p:nvPr/>
            </p:nvSpPr>
            <p:spPr bwMode="auto">
              <a:xfrm>
                <a:off x="7051643" y="1977157"/>
                <a:ext cx="1047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69" name="이등변 삼각형 168"/>
            <p:cNvSpPr/>
            <p:nvPr/>
          </p:nvSpPr>
          <p:spPr>
            <a:xfrm rot="5400000">
              <a:off x="3941063" y="4006149"/>
              <a:ext cx="222124" cy="19148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494745" y="3102766"/>
            <a:ext cx="1774492" cy="2852103"/>
            <a:chOff x="6494745" y="3102766"/>
            <a:chExt cx="1774492" cy="2852103"/>
          </a:xfrm>
        </p:grpSpPr>
        <p:sp>
          <p:nvSpPr>
            <p:cNvPr id="181" name="타원 180"/>
            <p:cNvSpPr/>
            <p:nvPr/>
          </p:nvSpPr>
          <p:spPr>
            <a:xfrm>
              <a:off x="6753380" y="4806265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6494745" y="3102766"/>
              <a:ext cx="1774492" cy="2852103"/>
              <a:chOff x="6494745" y="3102766"/>
              <a:chExt cx="1774492" cy="2852103"/>
            </a:xfrm>
          </p:grpSpPr>
          <p:grpSp>
            <p:nvGrpSpPr>
              <p:cNvPr id="189" name="Group 16"/>
              <p:cNvGrpSpPr>
                <a:grpSpLocks noChangeAspect="1"/>
              </p:cNvGrpSpPr>
              <p:nvPr/>
            </p:nvGrpSpPr>
            <p:grpSpPr bwMode="auto">
              <a:xfrm rot="7563522">
                <a:off x="6579125" y="3226618"/>
                <a:ext cx="814442" cy="566738"/>
                <a:chOff x="4092" y="1111"/>
                <a:chExt cx="510" cy="357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90" name="Freeform 17"/>
                <p:cNvSpPr>
                  <a:spLocks/>
                </p:cNvSpPr>
                <p:nvPr/>
              </p:nvSpPr>
              <p:spPr bwMode="auto">
                <a:xfrm>
                  <a:off x="4183" y="1249"/>
                  <a:ext cx="219" cy="219"/>
                </a:xfrm>
                <a:custGeom>
                  <a:avLst/>
                  <a:gdLst>
                    <a:gd name="T0" fmla="*/ 184 w 219"/>
                    <a:gd name="T1" fmla="*/ 90 h 219"/>
                    <a:gd name="T2" fmla="*/ 184 w 219"/>
                    <a:gd name="T3" fmla="*/ 90 h 219"/>
                    <a:gd name="T4" fmla="*/ 168 w 219"/>
                    <a:gd name="T5" fmla="*/ 80 h 219"/>
                    <a:gd name="T6" fmla="*/ 153 w 219"/>
                    <a:gd name="T7" fmla="*/ 66 h 219"/>
                    <a:gd name="T8" fmla="*/ 139 w 219"/>
                    <a:gd name="T9" fmla="*/ 51 h 219"/>
                    <a:gd name="T10" fmla="*/ 129 w 219"/>
                    <a:gd name="T11" fmla="*/ 35 h 219"/>
                    <a:gd name="T12" fmla="*/ 109 w 219"/>
                    <a:gd name="T13" fmla="*/ 0 h 219"/>
                    <a:gd name="T14" fmla="*/ 90 w 219"/>
                    <a:gd name="T15" fmla="*/ 35 h 219"/>
                    <a:gd name="T16" fmla="*/ 90 w 219"/>
                    <a:gd name="T17" fmla="*/ 35 h 219"/>
                    <a:gd name="T18" fmla="*/ 80 w 219"/>
                    <a:gd name="T19" fmla="*/ 51 h 219"/>
                    <a:gd name="T20" fmla="*/ 66 w 219"/>
                    <a:gd name="T21" fmla="*/ 66 h 219"/>
                    <a:gd name="T22" fmla="*/ 51 w 219"/>
                    <a:gd name="T23" fmla="*/ 80 h 219"/>
                    <a:gd name="T24" fmla="*/ 35 w 219"/>
                    <a:gd name="T25" fmla="*/ 90 h 219"/>
                    <a:gd name="T26" fmla="*/ 0 w 219"/>
                    <a:gd name="T27" fmla="*/ 109 h 219"/>
                    <a:gd name="T28" fmla="*/ 35 w 219"/>
                    <a:gd name="T29" fmla="*/ 129 h 219"/>
                    <a:gd name="T30" fmla="*/ 35 w 219"/>
                    <a:gd name="T31" fmla="*/ 129 h 219"/>
                    <a:gd name="T32" fmla="*/ 51 w 219"/>
                    <a:gd name="T33" fmla="*/ 139 h 219"/>
                    <a:gd name="T34" fmla="*/ 66 w 219"/>
                    <a:gd name="T35" fmla="*/ 153 h 219"/>
                    <a:gd name="T36" fmla="*/ 80 w 219"/>
                    <a:gd name="T37" fmla="*/ 168 h 219"/>
                    <a:gd name="T38" fmla="*/ 90 w 219"/>
                    <a:gd name="T39" fmla="*/ 184 h 219"/>
                    <a:gd name="T40" fmla="*/ 109 w 219"/>
                    <a:gd name="T41" fmla="*/ 219 h 219"/>
                    <a:gd name="T42" fmla="*/ 129 w 219"/>
                    <a:gd name="T43" fmla="*/ 184 h 219"/>
                    <a:gd name="T44" fmla="*/ 129 w 219"/>
                    <a:gd name="T45" fmla="*/ 184 h 219"/>
                    <a:gd name="T46" fmla="*/ 139 w 219"/>
                    <a:gd name="T47" fmla="*/ 168 h 219"/>
                    <a:gd name="T48" fmla="*/ 153 w 219"/>
                    <a:gd name="T49" fmla="*/ 153 h 219"/>
                    <a:gd name="T50" fmla="*/ 168 w 219"/>
                    <a:gd name="T51" fmla="*/ 139 h 219"/>
                    <a:gd name="T52" fmla="*/ 184 w 219"/>
                    <a:gd name="T53" fmla="*/ 129 h 219"/>
                    <a:gd name="T54" fmla="*/ 219 w 219"/>
                    <a:gd name="T55" fmla="*/ 109 h 219"/>
                    <a:gd name="T56" fmla="*/ 184 w 219"/>
                    <a:gd name="T57" fmla="*/ 9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9" h="219">
                      <a:moveTo>
                        <a:pt x="184" y="90"/>
                      </a:moveTo>
                      <a:lnTo>
                        <a:pt x="184" y="90"/>
                      </a:lnTo>
                      <a:lnTo>
                        <a:pt x="168" y="80"/>
                      </a:lnTo>
                      <a:lnTo>
                        <a:pt x="153" y="66"/>
                      </a:lnTo>
                      <a:lnTo>
                        <a:pt x="139" y="51"/>
                      </a:lnTo>
                      <a:lnTo>
                        <a:pt x="129" y="35"/>
                      </a:lnTo>
                      <a:lnTo>
                        <a:pt x="109" y="0"/>
                      </a:lnTo>
                      <a:lnTo>
                        <a:pt x="90" y="35"/>
                      </a:lnTo>
                      <a:lnTo>
                        <a:pt x="90" y="35"/>
                      </a:lnTo>
                      <a:lnTo>
                        <a:pt x="80" y="51"/>
                      </a:lnTo>
                      <a:lnTo>
                        <a:pt x="66" y="66"/>
                      </a:lnTo>
                      <a:lnTo>
                        <a:pt x="51" y="80"/>
                      </a:lnTo>
                      <a:lnTo>
                        <a:pt x="35" y="90"/>
                      </a:lnTo>
                      <a:lnTo>
                        <a:pt x="0" y="109"/>
                      </a:lnTo>
                      <a:lnTo>
                        <a:pt x="35" y="129"/>
                      </a:lnTo>
                      <a:lnTo>
                        <a:pt x="35" y="129"/>
                      </a:lnTo>
                      <a:lnTo>
                        <a:pt x="51" y="139"/>
                      </a:lnTo>
                      <a:lnTo>
                        <a:pt x="66" y="153"/>
                      </a:lnTo>
                      <a:lnTo>
                        <a:pt x="80" y="168"/>
                      </a:lnTo>
                      <a:lnTo>
                        <a:pt x="90" y="184"/>
                      </a:lnTo>
                      <a:lnTo>
                        <a:pt x="109" y="219"/>
                      </a:lnTo>
                      <a:lnTo>
                        <a:pt x="129" y="184"/>
                      </a:lnTo>
                      <a:lnTo>
                        <a:pt x="129" y="184"/>
                      </a:lnTo>
                      <a:lnTo>
                        <a:pt x="139" y="168"/>
                      </a:lnTo>
                      <a:lnTo>
                        <a:pt x="153" y="153"/>
                      </a:lnTo>
                      <a:lnTo>
                        <a:pt x="168" y="139"/>
                      </a:lnTo>
                      <a:lnTo>
                        <a:pt x="184" y="129"/>
                      </a:lnTo>
                      <a:lnTo>
                        <a:pt x="219" y="109"/>
                      </a:lnTo>
                      <a:lnTo>
                        <a:pt x="18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1" name="Freeform 18"/>
                <p:cNvSpPr>
                  <a:spLocks/>
                </p:cNvSpPr>
                <p:nvPr/>
              </p:nvSpPr>
              <p:spPr bwMode="auto">
                <a:xfrm>
                  <a:off x="4476" y="1183"/>
                  <a:ext cx="126" cy="128"/>
                </a:xfrm>
                <a:custGeom>
                  <a:avLst/>
                  <a:gdLst>
                    <a:gd name="T0" fmla="*/ 52 w 126"/>
                    <a:gd name="T1" fmla="*/ 107 h 128"/>
                    <a:gd name="T2" fmla="*/ 63 w 126"/>
                    <a:gd name="T3" fmla="*/ 128 h 128"/>
                    <a:gd name="T4" fmla="*/ 74 w 126"/>
                    <a:gd name="T5" fmla="*/ 107 h 128"/>
                    <a:gd name="T6" fmla="*/ 74 w 126"/>
                    <a:gd name="T7" fmla="*/ 107 h 128"/>
                    <a:gd name="T8" fmla="*/ 81 w 126"/>
                    <a:gd name="T9" fmla="*/ 98 h 128"/>
                    <a:gd name="T10" fmla="*/ 88 w 126"/>
                    <a:gd name="T11" fmla="*/ 88 h 128"/>
                    <a:gd name="T12" fmla="*/ 98 w 126"/>
                    <a:gd name="T13" fmla="*/ 81 h 128"/>
                    <a:gd name="T14" fmla="*/ 106 w 126"/>
                    <a:gd name="T15" fmla="*/ 74 h 128"/>
                    <a:gd name="T16" fmla="*/ 126 w 126"/>
                    <a:gd name="T17" fmla="*/ 63 h 128"/>
                    <a:gd name="T18" fmla="*/ 106 w 126"/>
                    <a:gd name="T19" fmla="*/ 52 h 128"/>
                    <a:gd name="T20" fmla="*/ 106 w 126"/>
                    <a:gd name="T21" fmla="*/ 52 h 128"/>
                    <a:gd name="T22" fmla="*/ 98 w 126"/>
                    <a:gd name="T23" fmla="*/ 46 h 128"/>
                    <a:gd name="T24" fmla="*/ 88 w 126"/>
                    <a:gd name="T25" fmla="*/ 39 h 128"/>
                    <a:gd name="T26" fmla="*/ 81 w 126"/>
                    <a:gd name="T27" fmla="*/ 29 h 128"/>
                    <a:gd name="T28" fmla="*/ 74 w 126"/>
                    <a:gd name="T29" fmla="*/ 21 h 128"/>
                    <a:gd name="T30" fmla="*/ 63 w 126"/>
                    <a:gd name="T31" fmla="*/ 0 h 128"/>
                    <a:gd name="T32" fmla="*/ 52 w 126"/>
                    <a:gd name="T33" fmla="*/ 21 h 128"/>
                    <a:gd name="T34" fmla="*/ 52 w 126"/>
                    <a:gd name="T35" fmla="*/ 21 h 128"/>
                    <a:gd name="T36" fmla="*/ 46 w 126"/>
                    <a:gd name="T37" fmla="*/ 29 h 128"/>
                    <a:gd name="T38" fmla="*/ 38 w 126"/>
                    <a:gd name="T39" fmla="*/ 39 h 128"/>
                    <a:gd name="T40" fmla="*/ 29 w 126"/>
                    <a:gd name="T41" fmla="*/ 46 h 128"/>
                    <a:gd name="T42" fmla="*/ 21 w 126"/>
                    <a:gd name="T43" fmla="*/ 52 h 128"/>
                    <a:gd name="T44" fmla="*/ 0 w 126"/>
                    <a:gd name="T45" fmla="*/ 63 h 128"/>
                    <a:gd name="T46" fmla="*/ 21 w 126"/>
                    <a:gd name="T47" fmla="*/ 74 h 128"/>
                    <a:gd name="T48" fmla="*/ 21 w 126"/>
                    <a:gd name="T49" fmla="*/ 74 h 128"/>
                    <a:gd name="T50" fmla="*/ 29 w 126"/>
                    <a:gd name="T51" fmla="*/ 81 h 128"/>
                    <a:gd name="T52" fmla="*/ 38 w 126"/>
                    <a:gd name="T53" fmla="*/ 88 h 128"/>
                    <a:gd name="T54" fmla="*/ 46 w 126"/>
                    <a:gd name="T55" fmla="*/ 98 h 128"/>
                    <a:gd name="T56" fmla="*/ 52 w 126"/>
                    <a:gd name="T57" fmla="*/ 107 h 128"/>
                    <a:gd name="T58" fmla="*/ 52 w 126"/>
                    <a:gd name="T59" fmla="*/ 10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6" h="128">
                      <a:moveTo>
                        <a:pt x="52" y="107"/>
                      </a:moveTo>
                      <a:lnTo>
                        <a:pt x="63" y="128"/>
                      </a:lnTo>
                      <a:lnTo>
                        <a:pt x="74" y="107"/>
                      </a:lnTo>
                      <a:lnTo>
                        <a:pt x="74" y="107"/>
                      </a:lnTo>
                      <a:lnTo>
                        <a:pt x="81" y="98"/>
                      </a:lnTo>
                      <a:lnTo>
                        <a:pt x="88" y="88"/>
                      </a:lnTo>
                      <a:lnTo>
                        <a:pt x="98" y="81"/>
                      </a:lnTo>
                      <a:lnTo>
                        <a:pt x="106" y="74"/>
                      </a:lnTo>
                      <a:lnTo>
                        <a:pt x="126" y="63"/>
                      </a:lnTo>
                      <a:lnTo>
                        <a:pt x="106" y="52"/>
                      </a:lnTo>
                      <a:lnTo>
                        <a:pt x="106" y="52"/>
                      </a:lnTo>
                      <a:lnTo>
                        <a:pt x="98" y="46"/>
                      </a:lnTo>
                      <a:lnTo>
                        <a:pt x="88" y="39"/>
                      </a:lnTo>
                      <a:lnTo>
                        <a:pt x="81" y="29"/>
                      </a:lnTo>
                      <a:lnTo>
                        <a:pt x="74" y="21"/>
                      </a:lnTo>
                      <a:lnTo>
                        <a:pt x="63" y="0"/>
                      </a:lnTo>
                      <a:lnTo>
                        <a:pt x="52" y="21"/>
                      </a:lnTo>
                      <a:lnTo>
                        <a:pt x="52" y="21"/>
                      </a:lnTo>
                      <a:lnTo>
                        <a:pt x="46" y="29"/>
                      </a:lnTo>
                      <a:lnTo>
                        <a:pt x="38" y="39"/>
                      </a:lnTo>
                      <a:lnTo>
                        <a:pt x="29" y="46"/>
                      </a:lnTo>
                      <a:lnTo>
                        <a:pt x="21" y="52"/>
                      </a:lnTo>
                      <a:lnTo>
                        <a:pt x="0" y="63"/>
                      </a:lnTo>
                      <a:lnTo>
                        <a:pt x="21" y="74"/>
                      </a:lnTo>
                      <a:lnTo>
                        <a:pt x="21" y="74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46" y="98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2" name="Freeform 19"/>
                <p:cNvSpPr>
                  <a:spLocks/>
                </p:cNvSpPr>
                <p:nvPr/>
              </p:nvSpPr>
              <p:spPr bwMode="auto">
                <a:xfrm>
                  <a:off x="4092" y="1111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93" name="Group 16"/>
              <p:cNvGrpSpPr>
                <a:grpSpLocks noChangeAspect="1"/>
              </p:cNvGrpSpPr>
              <p:nvPr/>
            </p:nvGrpSpPr>
            <p:grpSpPr bwMode="auto">
              <a:xfrm rot="12812388">
                <a:off x="7445027" y="3320087"/>
                <a:ext cx="744082" cy="499678"/>
                <a:chOff x="4270" y="1232"/>
                <a:chExt cx="376" cy="25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94" name="Freeform 17"/>
                <p:cNvSpPr>
                  <a:spLocks/>
                </p:cNvSpPr>
                <p:nvPr/>
              </p:nvSpPr>
              <p:spPr bwMode="auto">
                <a:xfrm>
                  <a:off x="4270" y="1232"/>
                  <a:ext cx="219" cy="219"/>
                </a:xfrm>
                <a:custGeom>
                  <a:avLst/>
                  <a:gdLst>
                    <a:gd name="T0" fmla="*/ 184 w 219"/>
                    <a:gd name="T1" fmla="*/ 90 h 219"/>
                    <a:gd name="T2" fmla="*/ 184 w 219"/>
                    <a:gd name="T3" fmla="*/ 90 h 219"/>
                    <a:gd name="T4" fmla="*/ 168 w 219"/>
                    <a:gd name="T5" fmla="*/ 80 h 219"/>
                    <a:gd name="T6" fmla="*/ 153 w 219"/>
                    <a:gd name="T7" fmla="*/ 66 h 219"/>
                    <a:gd name="T8" fmla="*/ 139 w 219"/>
                    <a:gd name="T9" fmla="*/ 51 h 219"/>
                    <a:gd name="T10" fmla="*/ 129 w 219"/>
                    <a:gd name="T11" fmla="*/ 35 h 219"/>
                    <a:gd name="T12" fmla="*/ 109 w 219"/>
                    <a:gd name="T13" fmla="*/ 0 h 219"/>
                    <a:gd name="T14" fmla="*/ 90 w 219"/>
                    <a:gd name="T15" fmla="*/ 35 h 219"/>
                    <a:gd name="T16" fmla="*/ 90 w 219"/>
                    <a:gd name="T17" fmla="*/ 35 h 219"/>
                    <a:gd name="T18" fmla="*/ 80 w 219"/>
                    <a:gd name="T19" fmla="*/ 51 h 219"/>
                    <a:gd name="T20" fmla="*/ 66 w 219"/>
                    <a:gd name="T21" fmla="*/ 66 h 219"/>
                    <a:gd name="T22" fmla="*/ 51 w 219"/>
                    <a:gd name="T23" fmla="*/ 80 h 219"/>
                    <a:gd name="T24" fmla="*/ 35 w 219"/>
                    <a:gd name="T25" fmla="*/ 90 h 219"/>
                    <a:gd name="T26" fmla="*/ 0 w 219"/>
                    <a:gd name="T27" fmla="*/ 109 h 219"/>
                    <a:gd name="T28" fmla="*/ 35 w 219"/>
                    <a:gd name="T29" fmla="*/ 129 h 219"/>
                    <a:gd name="T30" fmla="*/ 35 w 219"/>
                    <a:gd name="T31" fmla="*/ 129 h 219"/>
                    <a:gd name="T32" fmla="*/ 51 w 219"/>
                    <a:gd name="T33" fmla="*/ 139 h 219"/>
                    <a:gd name="T34" fmla="*/ 66 w 219"/>
                    <a:gd name="T35" fmla="*/ 153 h 219"/>
                    <a:gd name="T36" fmla="*/ 80 w 219"/>
                    <a:gd name="T37" fmla="*/ 168 h 219"/>
                    <a:gd name="T38" fmla="*/ 90 w 219"/>
                    <a:gd name="T39" fmla="*/ 184 h 219"/>
                    <a:gd name="T40" fmla="*/ 109 w 219"/>
                    <a:gd name="T41" fmla="*/ 219 h 219"/>
                    <a:gd name="T42" fmla="*/ 129 w 219"/>
                    <a:gd name="T43" fmla="*/ 184 h 219"/>
                    <a:gd name="T44" fmla="*/ 129 w 219"/>
                    <a:gd name="T45" fmla="*/ 184 h 219"/>
                    <a:gd name="T46" fmla="*/ 139 w 219"/>
                    <a:gd name="T47" fmla="*/ 168 h 219"/>
                    <a:gd name="T48" fmla="*/ 153 w 219"/>
                    <a:gd name="T49" fmla="*/ 153 h 219"/>
                    <a:gd name="T50" fmla="*/ 168 w 219"/>
                    <a:gd name="T51" fmla="*/ 139 h 219"/>
                    <a:gd name="T52" fmla="*/ 184 w 219"/>
                    <a:gd name="T53" fmla="*/ 129 h 219"/>
                    <a:gd name="T54" fmla="*/ 219 w 219"/>
                    <a:gd name="T55" fmla="*/ 109 h 219"/>
                    <a:gd name="T56" fmla="*/ 184 w 219"/>
                    <a:gd name="T57" fmla="*/ 9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9" h="219">
                      <a:moveTo>
                        <a:pt x="184" y="90"/>
                      </a:moveTo>
                      <a:lnTo>
                        <a:pt x="184" y="90"/>
                      </a:lnTo>
                      <a:lnTo>
                        <a:pt x="168" y="80"/>
                      </a:lnTo>
                      <a:lnTo>
                        <a:pt x="153" y="66"/>
                      </a:lnTo>
                      <a:lnTo>
                        <a:pt x="139" y="51"/>
                      </a:lnTo>
                      <a:lnTo>
                        <a:pt x="129" y="35"/>
                      </a:lnTo>
                      <a:lnTo>
                        <a:pt x="109" y="0"/>
                      </a:lnTo>
                      <a:lnTo>
                        <a:pt x="90" y="35"/>
                      </a:lnTo>
                      <a:lnTo>
                        <a:pt x="90" y="35"/>
                      </a:lnTo>
                      <a:lnTo>
                        <a:pt x="80" y="51"/>
                      </a:lnTo>
                      <a:lnTo>
                        <a:pt x="66" y="66"/>
                      </a:lnTo>
                      <a:lnTo>
                        <a:pt x="51" y="80"/>
                      </a:lnTo>
                      <a:lnTo>
                        <a:pt x="35" y="90"/>
                      </a:lnTo>
                      <a:lnTo>
                        <a:pt x="0" y="109"/>
                      </a:lnTo>
                      <a:lnTo>
                        <a:pt x="35" y="129"/>
                      </a:lnTo>
                      <a:lnTo>
                        <a:pt x="35" y="129"/>
                      </a:lnTo>
                      <a:lnTo>
                        <a:pt x="51" y="139"/>
                      </a:lnTo>
                      <a:lnTo>
                        <a:pt x="66" y="153"/>
                      </a:lnTo>
                      <a:lnTo>
                        <a:pt x="80" y="168"/>
                      </a:lnTo>
                      <a:lnTo>
                        <a:pt x="90" y="184"/>
                      </a:lnTo>
                      <a:lnTo>
                        <a:pt x="109" y="219"/>
                      </a:lnTo>
                      <a:lnTo>
                        <a:pt x="129" y="184"/>
                      </a:lnTo>
                      <a:lnTo>
                        <a:pt x="129" y="184"/>
                      </a:lnTo>
                      <a:lnTo>
                        <a:pt x="139" y="168"/>
                      </a:lnTo>
                      <a:lnTo>
                        <a:pt x="153" y="153"/>
                      </a:lnTo>
                      <a:lnTo>
                        <a:pt x="168" y="139"/>
                      </a:lnTo>
                      <a:lnTo>
                        <a:pt x="184" y="129"/>
                      </a:lnTo>
                      <a:lnTo>
                        <a:pt x="219" y="109"/>
                      </a:lnTo>
                      <a:lnTo>
                        <a:pt x="184" y="90"/>
                      </a:lnTo>
                      <a:close/>
                    </a:path>
                  </a:pathLst>
                </a:custGeom>
                <a:grpFill/>
                <a:ln w="38100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5" name="Freeform 18"/>
                <p:cNvSpPr>
                  <a:spLocks/>
                </p:cNvSpPr>
                <p:nvPr/>
              </p:nvSpPr>
              <p:spPr bwMode="auto">
                <a:xfrm>
                  <a:off x="4520" y="1232"/>
                  <a:ext cx="126" cy="128"/>
                </a:xfrm>
                <a:custGeom>
                  <a:avLst/>
                  <a:gdLst>
                    <a:gd name="T0" fmla="*/ 52 w 126"/>
                    <a:gd name="T1" fmla="*/ 107 h 128"/>
                    <a:gd name="T2" fmla="*/ 63 w 126"/>
                    <a:gd name="T3" fmla="*/ 128 h 128"/>
                    <a:gd name="T4" fmla="*/ 74 w 126"/>
                    <a:gd name="T5" fmla="*/ 107 h 128"/>
                    <a:gd name="T6" fmla="*/ 74 w 126"/>
                    <a:gd name="T7" fmla="*/ 107 h 128"/>
                    <a:gd name="T8" fmla="*/ 81 w 126"/>
                    <a:gd name="T9" fmla="*/ 98 h 128"/>
                    <a:gd name="T10" fmla="*/ 88 w 126"/>
                    <a:gd name="T11" fmla="*/ 88 h 128"/>
                    <a:gd name="T12" fmla="*/ 98 w 126"/>
                    <a:gd name="T13" fmla="*/ 81 h 128"/>
                    <a:gd name="T14" fmla="*/ 106 w 126"/>
                    <a:gd name="T15" fmla="*/ 74 h 128"/>
                    <a:gd name="T16" fmla="*/ 126 w 126"/>
                    <a:gd name="T17" fmla="*/ 63 h 128"/>
                    <a:gd name="T18" fmla="*/ 106 w 126"/>
                    <a:gd name="T19" fmla="*/ 52 h 128"/>
                    <a:gd name="T20" fmla="*/ 106 w 126"/>
                    <a:gd name="T21" fmla="*/ 52 h 128"/>
                    <a:gd name="T22" fmla="*/ 98 w 126"/>
                    <a:gd name="T23" fmla="*/ 46 h 128"/>
                    <a:gd name="T24" fmla="*/ 88 w 126"/>
                    <a:gd name="T25" fmla="*/ 39 h 128"/>
                    <a:gd name="T26" fmla="*/ 81 w 126"/>
                    <a:gd name="T27" fmla="*/ 29 h 128"/>
                    <a:gd name="T28" fmla="*/ 74 w 126"/>
                    <a:gd name="T29" fmla="*/ 21 h 128"/>
                    <a:gd name="T30" fmla="*/ 63 w 126"/>
                    <a:gd name="T31" fmla="*/ 0 h 128"/>
                    <a:gd name="T32" fmla="*/ 52 w 126"/>
                    <a:gd name="T33" fmla="*/ 21 h 128"/>
                    <a:gd name="T34" fmla="*/ 52 w 126"/>
                    <a:gd name="T35" fmla="*/ 21 h 128"/>
                    <a:gd name="T36" fmla="*/ 46 w 126"/>
                    <a:gd name="T37" fmla="*/ 29 h 128"/>
                    <a:gd name="T38" fmla="*/ 38 w 126"/>
                    <a:gd name="T39" fmla="*/ 39 h 128"/>
                    <a:gd name="T40" fmla="*/ 29 w 126"/>
                    <a:gd name="T41" fmla="*/ 46 h 128"/>
                    <a:gd name="T42" fmla="*/ 21 w 126"/>
                    <a:gd name="T43" fmla="*/ 52 h 128"/>
                    <a:gd name="T44" fmla="*/ 0 w 126"/>
                    <a:gd name="T45" fmla="*/ 63 h 128"/>
                    <a:gd name="T46" fmla="*/ 21 w 126"/>
                    <a:gd name="T47" fmla="*/ 74 h 128"/>
                    <a:gd name="T48" fmla="*/ 21 w 126"/>
                    <a:gd name="T49" fmla="*/ 74 h 128"/>
                    <a:gd name="T50" fmla="*/ 29 w 126"/>
                    <a:gd name="T51" fmla="*/ 81 h 128"/>
                    <a:gd name="T52" fmla="*/ 38 w 126"/>
                    <a:gd name="T53" fmla="*/ 88 h 128"/>
                    <a:gd name="T54" fmla="*/ 46 w 126"/>
                    <a:gd name="T55" fmla="*/ 98 h 128"/>
                    <a:gd name="T56" fmla="*/ 52 w 126"/>
                    <a:gd name="T57" fmla="*/ 107 h 128"/>
                    <a:gd name="T58" fmla="*/ 52 w 126"/>
                    <a:gd name="T59" fmla="*/ 10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6" h="128">
                      <a:moveTo>
                        <a:pt x="52" y="107"/>
                      </a:moveTo>
                      <a:lnTo>
                        <a:pt x="63" y="128"/>
                      </a:lnTo>
                      <a:lnTo>
                        <a:pt x="74" y="107"/>
                      </a:lnTo>
                      <a:lnTo>
                        <a:pt x="74" y="107"/>
                      </a:lnTo>
                      <a:lnTo>
                        <a:pt x="81" y="98"/>
                      </a:lnTo>
                      <a:lnTo>
                        <a:pt x="88" y="88"/>
                      </a:lnTo>
                      <a:lnTo>
                        <a:pt x="98" y="81"/>
                      </a:lnTo>
                      <a:lnTo>
                        <a:pt x="106" y="74"/>
                      </a:lnTo>
                      <a:lnTo>
                        <a:pt x="126" y="63"/>
                      </a:lnTo>
                      <a:lnTo>
                        <a:pt x="106" y="52"/>
                      </a:lnTo>
                      <a:lnTo>
                        <a:pt x="106" y="52"/>
                      </a:lnTo>
                      <a:lnTo>
                        <a:pt x="98" y="46"/>
                      </a:lnTo>
                      <a:lnTo>
                        <a:pt x="88" y="39"/>
                      </a:lnTo>
                      <a:lnTo>
                        <a:pt x="81" y="29"/>
                      </a:lnTo>
                      <a:lnTo>
                        <a:pt x="74" y="21"/>
                      </a:lnTo>
                      <a:lnTo>
                        <a:pt x="63" y="0"/>
                      </a:lnTo>
                      <a:lnTo>
                        <a:pt x="52" y="21"/>
                      </a:lnTo>
                      <a:lnTo>
                        <a:pt x="52" y="21"/>
                      </a:lnTo>
                      <a:lnTo>
                        <a:pt x="46" y="29"/>
                      </a:lnTo>
                      <a:lnTo>
                        <a:pt x="38" y="39"/>
                      </a:lnTo>
                      <a:lnTo>
                        <a:pt x="29" y="46"/>
                      </a:lnTo>
                      <a:lnTo>
                        <a:pt x="21" y="52"/>
                      </a:lnTo>
                      <a:lnTo>
                        <a:pt x="0" y="63"/>
                      </a:lnTo>
                      <a:lnTo>
                        <a:pt x="21" y="74"/>
                      </a:lnTo>
                      <a:lnTo>
                        <a:pt x="21" y="74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46" y="98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close/>
                    </a:path>
                  </a:pathLst>
                </a:custGeom>
                <a:grpFill/>
                <a:ln w="38100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6" name="Freeform 19"/>
                <p:cNvSpPr>
                  <a:spLocks/>
                </p:cNvSpPr>
                <p:nvPr/>
              </p:nvSpPr>
              <p:spPr bwMode="auto">
                <a:xfrm>
                  <a:off x="4458" y="1396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 w="38100"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165" name="직사각형 164"/>
              <p:cNvSpPr/>
              <p:nvPr/>
            </p:nvSpPr>
            <p:spPr>
              <a:xfrm>
                <a:off x="6494745" y="5270869"/>
                <a:ext cx="1774492" cy="684000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ko-KR" altLang="en-US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장</a:t>
                </a:r>
                <a:r>
                  <a:rPr lang="en-US" altLang="ko-KR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·</a:t>
                </a:r>
                <a:r>
                  <a:rPr lang="ko-KR" altLang="en-US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단기</a:t>
                </a:r>
                <a:r>
                  <a:rPr lang="en-US" altLang="ko-KR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2400" spc="-13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능력향상연수</a:t>
                </a:r>
                <a:endParaRPr lang="ko-KR" altLang="en-US" sz="2400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2E75B6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endParaRPr>
              </a:p>
            </p:txBody>
          </p:sp>
          <p:grpSp>
            <p:nvGrpSpPr>
              <p:cNvPr id="212" name="Group 4"/>
              <p:cNvGrpSpPr>
                <a:grpSpLocks noChangeAspect="1"/>
              </p:cNvGrpSpPr>
              <p:nvPr/>
            </p:nvGrpSpPr>
            <p:grpSpPr bwMode="auto">
              <a:xfrm>
                <a:off x="6812324" y="3654045"/>
                <a:ext cx="1164180" cy="1215643"/>
                <a:chOff x="2585" y="2791"/>
                <a:chExt cx="656" cy="685"/>
              </a:xfrm>
              <a:solidFill>
                <a:srgbClr val="767171"/>
              </a:solidFill>
              <a:effectLst/>
            </p:grpSpPr>
            <p:sp>
              <p:nvSpPr>
                <p:cNvPr id="213" name="Freeform 5"/>
                <p:cNvSpPr>
                  <a:spLocks/>
                </p:cNvSpPr>
                <p:nvPr/>
              </p:nvSpPr>
              <p:spPr bwMode="auto">
                <a:xfrm>
                  <a:off x="2762" y="2951"/>
                  <a:ext cx="253" cy="525"/>
                </a:xfrm>
                <a:custGeom>
                  <a:avLst/>
                  <a:gdLst>
                    <a:gd name="T0" fmla="*/ 203 w 253"/>
                    <a:gd name="T1" fmla="*/ 84 h 525"/>
                    <a:gd name="T2" fmla="*/ 104 w 253"/>
                    <a:gd name="T3" fmla="*/ 84 h 525"/>
                    <a:gd name="T4" fmla="*/ 104 w 253"/>
                    <a:gd name="T5" fmla="*/ 84 h 525"/>
                    <a:gd name="T6" fmla="*/ 97 w 253"/>
                    <a:gd name="T7" fmla="*/ 85 h 525"/>
                    <a:gd name="T8" fmla="*/ 89 w 253"/>
                    <a:gd name="T9" fmla="*/ 89 h 525"/>
                    <a:gd name="T10" fmla="*/ 51 w 253"/>
                    <a:gd name="T11" fmla="*/ 15 h 525"/>
                    <a:gd name="T12" fmla="*/ 51 w 253"/>
                    <a:gd name="T13" fmla="*/ 15 h 525"/>
                    <a:gd name="T14" fmla="*/ 45 w 253"/>
                    <a:gd name="T15" fmla="*/ 6 h 525"/>
                    <a:gd name="T16" fmla="*/ 36 w 253"/>
                    <a:gd name="T17" fmla="*/ 2 h 525"/>
                    <a:gd name="T18" fmla="*/ 26 w 253"/>
                    <a:gd name="T19" fmla="*/ 0 h 525"/>
                    <a:gd name="T20" fmla="*/ 15 w 253"/>
                    <a:gd name="T21" fmla="*/ 4 h 525"/>
                    <a:gd name="T22" fmla="*/ 13 w 253"/>
                    <a:gd name="T23" fmla="*/ 4 h 525"/>
                    <a:gd name="T24" fmla="*/ 13 w 253"/>
                    <a:gd name="T25" fmla="*/ 4 h 525"/>
                    <a:gd name="T26" fmla="*/ 6 w 253"/>
                    <a:gd name="T27" fmla="*/ 9 h 525"/>
                    <a:gd name="T28" fmla="*/ 0 w 253"/>
                    <a:gd name="T29" fmla="*/ 19 h 525"/>
                    <a:gd name="T30" fmla="*/ 0 w 253"/>
                    <a:gd name="T31" fmla="*/ 30 h 525"/>
                    <a:gd name="T32" fmla="*/ 2 w 253"/>
                    <a:gd name="T33" fmla="*/ 40 h 525"/>
                    <a:gd name="T34" fmla="*/ 85 w 253"/>
                    <a:gd name="T35" fmla="*/ 203 h 525"/>
                    <a:gd name="T36" fmla="*/ 85 w 253"/>
                    <a:gd name="T37" fmla="*/ 203 h 525"/>
                    <a:gd name="T38" fmla="*/ 87 w 253"/>
                    <a:gd name="T39" fmla="*/ 209 h 525"/>
                    <a:gd name="T40" fmla="*/ 97 w 253"/>
                    <a:gd name="T41" fmla="*/ 266 h 525"/>
                    <a:gd name="T42" fmla="*/ 122 w 253"/>
                    <a:gd name="T43" fmla="*/ 508 h 525"/>
                    <a:gd name="T44" fmla="*/ 122 w 253"/>
                    <a:gd name="T45" fmla="*/ 508 h 525"/>
                    <a:gd name="T46" fmla="*/ 123 w 253"/>
                    <a:gd name="T47" fmla="*/ 514 h 525"/>
                    <a:gd name="T48" fmla="*/ 127 w 253"/>
                    <a:gd name="T49" fmla="*/ 519 h 525"/>
                    <a:gd name="T50" fmla="*/ 133 w 253"/>
                    <a:gd name="T51" fmla="*/ 523 h 525"/>
                    <a:gd name="T52" fmla="*/ 141 w 253"/>
                    <a:gd name="T53" fmla="*/ 525 h 525"/>
                    <a:gd name="T54" fmla="*/ 167 w 253"/>
                    <a:gd name="T55" fmla="*/ 525 h 525"/>
                    <a:gd name="T56" fmla="*/ 167 w 253"/>
                    <a:gd name="T57" fmla="*/ 525 h 525"/>
                    <a:gd name="T58" fmla="*/ 175 w 253"/>
                    <a:gd name="T59" fmla="*/ 523 h 525"/>
                    <a:gd name="T60" fmla="*/ 180 w 253"/>
                    <a:gd name="T61" fmla="*/ 519 h 525"/>
                    <a:gd name="T62" fmla="*/ 186 w 253"/>
                    <a:gd name="T63" fmla="*/ 514 h 525"/>
                    <a:gd name="T64" fmla="*/ 186 w 253"/>
                    <a:gd name="T65" fmla="*/ 508 h 525"/>
                    <a:gd name="T66" fmla="*/ 211 w 253"/>
                    <a:gd name="T67" fmla="*/ 266 h 525"/>
                    <a:gd name="T68" fmla="*/ 220 w 253"/>
                    <a:gd name="T69" fmla="*/ 266 h 525"/>
                    <a:gd name="T70" fmla="*/ 220 w 253"/>
                    <a:gd name="T71" fmla="*/ 266 h 525"/>
                    <a:gd name="T72" fmla="*/ 228 w 253"/>
                    <a:gd name="T73" fmla="*/ 266 h 525"/>
                    <a:gd name="T74" fmla="*/ 234 w 253"/>
                    <a:gd name="T75" fmla="*/ 264 h 525"/>
                    <a:gd name="T76" fmla="*/ 238 w 253"/>
                    <a:gd name="T77" fmla="*/ 261 h 525"/>
                    <a:gd name="T78" fmla="*/ 243 w 253"/>
                    <a:gd name="T79" fmla="*/ 257 h 525"/>
                    <a:gd name="T80" fmla="*/ 247 w 253"/>
                    <a:gd name="T81" fmla="*/ 253 h 525"/>
                    <a:gd name="T82" fmla="*/ 249 w 253"/>
                    <a:gd name="T83" fmla="*/ 247 h 525"/>
                    <a:gd name="T84" fmla="*/ 251 w 253"/>
                    <a:gd name="T85" fmla="*/ 241 h 525"/>
                    <a:gd name="T86" fmla="*/ 253 w 253"/>
                    <a:gd name="T87" fmla="*/ 234 h 525"/>
                    <a:gd name="T88" fmla="*/ 234 w 253"/>
                    <a:gd name="T89" fmla="*/ 114 h 525"/>
                    <a:gd name="T90" fmla="*/ 234 w 253"/>
                    <a:gd name="T91" fmla="*/ 114 h 525"/>
                    <a:gd name="T92" fmla="*/ 234 w 253"/>
                    <a:gd name="T93" fmla="*/ 108 h 525"/>
                    <a:gd name="T94" fmla="*/ 232 w 253"/>
                    <a:gd name="T95" fmla="*/ 103 h 525"/>
                    <a:gd name="T96" fmla="*/ 230 w 253"/>
                    <a:gd name="T97" fmla="*/ 97 h 525"/>
                    <a:gd name="T98" fmla="*/ 224 w 253"/>
                    <a:gd name="T99" fmla="*/ 93 h 525"/>
                    <a:gd name="T100" fmla="*/ 215 w 253"/>
                    <a:gd name="T101" fmla="*/ 85 h 525"/>
                    <a:gd name="T102" fmla="*/ 209 w 253"/>
                    <a:gd name="T103" fmla="*/ 85 h 525"/>
                    <a:gd name="T104" fmla="*/ 203 w 253"/>
                    <a:gd name="T105" fmla="*/ 84 h 525"/>
                    <a:gd name="T106" fmla="*/ 203 w 253"/>
                    <a:gd name="T107" fmla="*/ 84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53" h="525">
                      <a:moveTo>
                        <a:pt x="203" y="84"/>
                      </a:moveTo>
                      <a:lnTo>
                        <a:pt x="104" y="84"/>
                      </a:lnTo>
                      <a:lnTo>
                        <a:pt x="104" y="84"/>
                      </a:lnTo>
                      <a:lnTo>
                        <a:pt x="97" y="85"/>
                      </a:lnTo>
                      <a:lnTo>
                        <a:pt x="89" y="89"/>
                      </a:lnTo>
                      <a:lnTo>
                        <a:pt x="51" y="15"/>
                      </a:lnTo>
                      <a:lnTo>
                        <a:pt x="51" y="15"/>
                      </a:lnTo>
                      <a:lnTo>
                        <a:pt x="45" y="6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5" y="4"/>
                      </a:lnTo>
                      <a:lnTo>
                        <a:pt x="13" y="4"/>
                      </a:lnTo>
                      <a:lnTo>
                        <a:pt x="13" y="4"/>
                      </a:lnTo>
                      <a:lnTo>
                        <a:pt x="6" y="9"/>
                      </a:lnTo>
                      <a:lnTo>
                        <a:pt x="0" y="19"/>
                      </a:lnTo>
                      <a:lnTo>
                        <a:pt x="0" y="30"/>
                      </a:lnTo>
                      <a:lnTo>
                        <a:pt x="2" y="40"/>
                      </a:lnTo>
                      <a:lnTo>
                        <a:pt x="85" y="203"/>
                      </a:lnTo>
                      <a:lnTo>
                        <a:pt x="85" y="203"/>
                      </a:lnTo>
                      <a:lnTo>
                        <a:pt x="87" y="209"/>
                      </a:lnTo>
                      <a:lnTo>
                        <a:pt x="97" y="266"/>
                      </a:lnTo>
                      <a:lnTo>
                        <a:pt x="122" y="508"/>
                      </a:lnTo>
                      <a:lnTo>
                        <a:pt x="122" y="508"/>
                      </a:lnTo>
                      <a:lnTo>
                        <a:pt x="123" y="514"/>
                      </a:lnTo>
                      <a:lnTo>
                        <a:pt x="127" y="519"/>
                      </a:lnTo>
                      <a:lnTo>
                        <a:pt x="133" y="523"/>
                      </a:lnTo>
                      <a:lnTo>
                        <a:pt x="141" y="525"/>
                      </a:lnTo>
                      <a:lnTo>
                        <a:pt x="167" y="525"/>
                      </a:lnTo>
                      <a:lnTo>
                        <a:pt x="167" y="525"/>
                      </a:lnTo>
                      <a:lnTo>
                        <a:pt x="175" y="523"/>
                      </a:lnTo>
                      <a:lnTo>
                        <a:pt x="180" y="519"/>
                      </a:lnTo>
                      <a:lnTo>
                        <a:pt x="186" y="514"/>
                      </a:lnTo>
                      <a:lnTo>
                        <a:pt x="186" y="508"/>
                      </a:lnTo>
                      <a:lnTo>
                        <a:pt x="211" y="266"/>
                      </a:lnTo>
                      <a:lnTo>
                        <a:pt x="220" y="266"/>
                      </a:lnTo>
                      <a:lnTo>
                        <a:pt x="220" y="266"/>
                      </a:lnTo>
                      <a:lnTo>
                        <a:pt x="228" y="266"/>
                      </a:lnTo>
                      <a:lnTo>
                        <a:pt x="234" y="264"/>
                      </a:lnTo>
                      <a:lnTo>
                        <a:pt x="238" y="261"/>
                      </a:lnTo>
                      <a:lnTo>
                        <a:pt x="243" y="257"/>
                      </a:lnTo>
                      <a:lnTo>
                        <a:pt x="247" y="253"/>
                      </a:lnTo>
                      <a:lnTo>
                        <a:pt x="249" y="247"/>
                      </a:lnTo>
                      <a:lnTo>
                        <a:pt x="251" y="241"/>
                      </a:lnTo>
                      <a:lnTo>
                        <a:pt x="253" y="234"/>
                      </a:lnTo>
                      <a:lnTo>
                        <a:pt x="234" y="114"/>
                      </a:lnTo>
                      <a:lnTo>
                        <a:pt x="234" y="114"/>
                      </a:lnTo>
                      <a:lnTo>
                        <a:pt x="234" y="108"/>
                      </a:lnTo>
                      <a:lnTo>
                        <a:pt x="232" y="103"/>
                      </a:lnTo>
                      <a:lnTo>
                        <a:pt x="230" y="97"/>
                      </a:lnTo>
                      <a:lnTo>
                        <a:pt x="224" y="93"/>
                      </a:lnTo>
                      <a:lnTo>
                        <a:pt x="215" y="85"/>
                      </a:lnTo>
                      <a:lnTo>
                        <a:pt x="209" y="85"/>
                      </a:lnTo>
                      <a:lnTo>
                        <a:pt x="203" y="84"/>
                      </a:lnTo>
                      <a:lnTo>
                        <a:pt x="20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4" name="Freeform 6"/>
                <p:cNvSpPr>
                  <a:spLocks/>
                </p:cNvSpPr>
                <p:nvPr/>
              </p:nvSpPr>
              <p:spPr bwMode="auto">
                <a:xfrm>
                  <a:off x="2863" y="2909"/>
                  <a:ext cx="106" cy="105"/>
                </a:xfrm>
                <a:custGeom>
                  <a:avLst/>
                  <a:gdLst>
                    <a:gd name="T0" fmla="*/ 53 w 106"/>
                    <a:gd name="T1" fmla="*/ 0 h 105"/>
                    <a:gd name="T2" fmla="*/ 53 w 106"/>
                    <a:gd name="T3" fmla="*/ 0 h 105"/>
                    <a:gd name="T4" fmla="*/ 64 w 106"/>
                    <a:gd name="T5" fmla="*/ 0 h 105"/>
                    <a:gd name="T6" fmla="*/ 74 w 106"/>
                    <a:gd name="T7" fmla="*/ 4 h 105"/>
                    <a:gd name="T8" fmla="*/ 83 w 106"/>
                    <a:gd name="T9" fmla="*/ 9 h 105"/>
                    <a:gd name="T10" fmla="*/ 91 w 106"/>
                    <a:gd name="T11" fmla="*/ 15 h 105"/>
                    <a:gd name="T12" fmla="*/ 97 w 106"/>
                    <a:gd name="T13" fmla="*/ 23 h 105"/>
                    <a:gd name="T14" fmla="*/ 102 w 106"/>
                    <a:gd name="T15" fmla="*/ 32 h 105"/>
                    <a:gd name="T16" fmla="*/ 104 w 106"/>
                    <a:gd name="T17" fmla="*/ 42 h 105"/>
                    <a:gd name="T18" fmla="*/ 106 w 106"/>
                    <a:gd name="T19" fmla="*/ 53 h 105"/>
                    <a:gd name="T20" fmla="*/ 106 w 106"/>
                    <a:gd name="T21" fmla="*/ 53 h 105"/>
                    <a:gd name="T22" fmla="*/ 104 w 106"/>
                    <a:gd name="T23" fmla="*/ 63 h 105"/>
                    <a:gd name="T24" fmla="*/ 102 w 106"/>
                    <a:gd name="T25" fmla="*/ 72 h 105"/>
                    <a:gd name="T26" fmla="*/ 97 w 106"/>
                    <a:gd name="T27" fmla="*/ 82 h 105"/>
                    <a:gd name="T28" fmla="*/ 91 w 106"/>
                    <a:gd name="T29" fmla="*/ 89 h 105"/>
                    <a:gd name="T30" fmla="*/ 83 w 106"/>
                    <a:gd name="T31" fmla="*/ 95 h 105"/>
                    <a:gd name="T32" fmla="*/ 74 w 106"/>
                    <a:gd name="T33" fmla="*/ 101 h 105"/>
                    <a:gd name="T34" fmla="*/ 64 w 106"/>
                    <a:gd name="T35" fmla="*/ 105 h 105"/>
                    <a:gd name="T36" fmla="*/ 53 w 106"/>
                    <a:gd name="T37" fmla="*/ 105 h 105"/>
                    <a:gd name="T38" fmla="*/ 53 w 106"/>
                    <a:gd name="T39" fmla="*/ 105 h 105"/>
                    <a:gd name="T40" fmla="*/ 43 w 106"/>
                    <a:gd name="T41" fmla="*/ 105 h 105"/>
                    <a:gd name="T42" fmla="*/ 32 w 106"/>
                    <a:gd name="T43" fmla="*/ 101 h 105"/>
                    <a:gd name="T44" fmla="*/ 24 w 106"/>
                    <a:gd name="T45" fmla="*/ 95 h 105"/>
                    <a:gd name="T46" fmla="*/ 17 w 106"/>
                    <a:gd name="T47" fmla="*/ 89 h 105"/>
                    <a:gd name="T48" fmla="*/ 9 w 106"/>
                    <a:gd name="T49" fmla="*/ 82 h 105"/>
                    <a:gd name="T50" fmla="*/ 5 w 106"/>
                    <a:gd name="T51" fmla="*/ 72 h 105"/>
                    <a:gd name="T52" fmla="*/ 2 w 106"/>
                    <a:gd name="T53" fmla="*/ 63 h 105"/>
                    <a:gd name="T54" fmla="*/ 0 w 106"/>
                    <a:gd name="T55" fmla="*/ 53 h 105"/>
                    <a:gd name="T56" fmla="*/ 0 w 106"/>
                    <a:gd name="T57" fmla="*/ 53 h 105"/>
                    <a:gd name="T58" fmla="*/ 2 w 106"/>
                    <a:gd name="T59" fmla="*/ 42 h 105"/>
                    <a:gd name="T60" fmla="*/ 5 w 106"/>
                    <a:gd name="T61" fmla="*/ 32 h 105"/>
                    <a:gd name="T62" fmla="*/ 9 w 106"/>
                    <a:gd name="T63" fmla="*/ 23 h 105"/>
                    <a:gd name="T64" fmla="*/ 17 w 106"/>
                    <a:gd name="T65" fmla="*/ 15 h 105"/>
                    <a:gd name="T66" fmla="*/ 24 w 106"/>
                    <a:gd name="T67" fmla="*/ 9 h 105"/>
                    <a:gd name="T68" fmla="*/ 32 w 106"/>
                    <a:gd name="T69" fmla="*/ 4 h 105"/>
                    <a:gd name="T70" fmla="*/ 43 w 106"/>
                    <a:gd name="T71" fmla="*/ 0 h 105"/>
                    <a:gd name="T72" fmla="*/ 53 w 106"/>
                    <a:gd name="T73" fmla="*/ 0 h 105"/>
                    <a:gd name="T74" fmla="*/ 53 w 106"/>
                    <a:gd name="T75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6" h="105">
                      <a:moveTo>
                        <a:pt x="53" y="0"/>
                      </a:moveTo>
                      <a:lnTo>
                        <a:pt x="53" y="0"/>
                      </a:lnTo>
                      <a:lnTo>
                        <a:pt x="64" y="0"/>
                      </a:lnTo>
                      <a:lnTo>
                        <a:pt x="74" y="4"/>
                      </a:lnTo>
                      <a:lnTo>
                        <a:pt x="83" y="9"/>
                      </a:lnTo>
                      <a:lnTo>
                        <a:pt x="91" y="15"/>
                      </a:lnTo>
                      <a:lnTo>
                        <a:pt x="97" y="23"/>
                      </a:lnTo>
                      <a:lnTo>
                        <a:pt x="102" y="32"/>
                      </a:lnTo>
                      <a:lnTo>
                        <a:pt x="104" y="42"/>
                      </a:lnTo>
                      <a:lnTo>
                        <a:pt x="106" y="53"/>
                      </a:lnTo>
                      <a:lnTo>
                        <a:pt x="106" y="53"/>
                      </a:lnTo>
                      <a:lnTo>
                        <a:pt x="104" y="63"/>
                      </a:lnTo>
                      <a:lnTo>
                        <a:pt x="102" y="72"/>
                      </a:lnTo>
                      <a:lnTo>
                        <a:pt x="97" y="82"/>
                      </a:lnTo>
                      <a:lnTo>
                        <a:pt x="91" y="89"/>
                      </a:lnTo>
                      <a:lnTo>
                        <a:pt x="83" y="95"/>
                      </a:lnTo>
                      <a:lnTo>
                        <a:pt x="74" y="101"/>
                      </a:lnTo>
                      <a:lnTo>
                        <a:pt x="64" y="105"/>
                      </a:lnTo>
                      <a:lnTo>
                        <a:pt x="53" y="105"/>
                      </a:lnTo>
                      <a:lnTo>
                        <a:pt x="53" y="105"/>
                      </a:lnTo>
                      <a:lnTo>
                        <a:pt x="43" y="105"/>
                      </a:lnTo>
                      <a:lnTo>
                        <a:pt x="32" y="101"/>
                      </a:lnTo>
                      <a:lnTo>
                        <a:pt x="24" y="95"/>
                      </a:lnTo>
                      <a:lnTo>
                        <a:pt x="17" y="89"/>
                      </a:lnTo>
                      <a:lnTo>
                        <a:pt x="9" y="82"/>
                      </a:lnTo>
                      <a:lnTo>
                        <a:pt x="5" y="72"/>
                      </a:lnTo>
                      <a:lnTo>
                        <a:pt x="2" y="63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2" y="42"/>
                      </a:lnTo>
                      <a:lnTo>
                        <a:pt x="5" y="32"/>
                      </a:lnTo>
                      <a:lnTo>
                        <a:pt x="9" y="23"/>
                      </a:lnTo>
                      <a:lnTo>
                        <a:pt x="17" y="15"/>
                      </a:lnTo>
                      <a:lnTo>
                        <a:pt x="24" y="9"/>
                      </a:lnTo>
                      <a:lnTo>
                        <a:pt x="32" y="4"/>
                      </a:lnTo>
                      <a:lnTo>
                        <a:pt x="43" y="0"/>
                      </a:lnTo>
                      <a:lnTo>
                        <a:pt x="53" y="0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5" name="Freeform 7"/>
                <p:cNvSpPr>
                  <a:spLocks/>
                </p:cNvSpPr>
                <p:nvPr/>
              </p:nvSpPr>
              <p:spPr bwMode="auto">
                <a:xfrm>
                  <a:off x="2906" y="2791"/>
                  <a:ext cx="21" cy="84"/>
                </a:xfrm>
                <a:custGeom>
                  <a:avLst/>
                  <a:gdLst>
                    <a:gd name="T0" fmla="*/ 10 w 21"/>
                    <a:gd name="T1" fmla="*/ 84 h 84"/>
                    <a:gd name="T2" fmla="*/ 10 w 21"/>
                    <a:gd name="T3" fmla="*/ 84 h 84"/>
                    <a:gd name="T4" fmla="*/ 14 w 21"/>
                    <a:gd name="T5" fmla="*/ 84 h 84"/>
                    <a:gd name="T6" fmla="*/ 17 w 21"/>
                    <a:gd name="T7" fmla="*/ 82 h 84"/>
                    <a:gd name="T8" fmla="*/ 19 w 21"/>
                    <a:gd name="T9" fmla="*/ 78 h 84"/>
                    <a:gd name="T10" fmla="*/ 21 w 21"/>
                    <a:gd name="T11" fmla="*/ 74 h 84"/>
                    <a:gd name="T12" fmla="*/ 21 w 21"/>
                    <a:gd name="T13" fmla="*/ 11 h 84"/>
                    <a:gd name="T14" fmla="*/ 21 w 21"/>
                    <a:gd name="T15" fmla="*/ 11 h 84"/>
                    <a:gd name="T16" fmla="*/ 19 w 21"/>
                    <a:gd name="T17" fmla="*/ 6 h 84"/>
                    <a:gd name="T18" fmla="*/ 17 w 21"/>
                    <a:gd name="T19" fmla="*/ 4 h 84"/>
                    <a:gd name="T20" fmla="*/ 14 w 21"/>
                    <a:gd name="T21" fmla="*/ 0 h 84"/>
                    <a:gd name="T22" fmla="*/ 10 w 21"/>
                    <a:gd name="T23" fmla="*/ 0 h 84"/>
                    <a:gd name="T24" fmla="*/ 10 w 21"/>
                    <a:gd name="T25" fmla="*/ 0 h 84"/>
                    <a:gd name="T26" fmla="*/ 6 w 21"/>
                    <a:gd name="T27" fmla="*/ 0 h 84"/>
                    <a:gd name="T28" fmla="*/ 2 w 21"/>
                    <a:gd name="T29" fmla="*/ 4 h 84"/>
                    <a:gd name="T30" fmla="*/ 0 w 21"/>
                    <a:gd name="T31" fmla="*/ 6 h 84"/>
                    <a:gd name="T32" fmla="*/ 0 w 21"/>
                    <a:gd name="T33" fmla="*/ 11 h 84"/>
                    <a:gd name="T34" fmla="*/ 0 w 21"/>
                    <a:gd name="T35" fmla="*/ 74 h 84"/>
                    <a:gd name="T36" fmla="*/ 0 w 21"/>
                    <a:gd name="T37" fmla="*/ 74 h 84"/>
                    <a:gd name="T38" fmla="*/ 0 w 21"/>
                    <a:gd name="T39" fmla="*/ 78 h 84"/>
                    <a:gd name="T40" fmla="*/ 2 w 21"/>
                    <a:gd name="T41" fmla="*/ 82 h 84"/>
                    <a:gd name="T42" fmla="*/ 6 w 21"/>
                    <a:gd name="T43" fmla="*/ 84 h 84"/>
                    <a:gd name="T44" fmla="*/ 10 w 21"/>
                    <a:gd name="T45" fmla="*/ 84 h 84"/>
                    <a:gd name="T46" fmla="*/ 10 w 21"/>
                    <a:gd name="T4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" h="84">
                      <a:moveTo>
                        <a:pt x="10" y="84"/>
                      </a:moveTo>
                      <a:lnTo>
                        <a:pt x="10" y="84"/>
                      </a:lnTo>
                      <a:lnTo>
                        <a:pt x="14" y="84"/>
                      </a:lnTo>
                      <a:lnTo>
                        <a:pt x="17" y="82"/>
                      </a:lnTo>
                      <a:lnTo>
                        <a:pt x="19" y="78"/>
                      </a:lnTo>
                      <a:lnTo>
                        <a:pt x="21" y="74"/>
                      </a:lnTo>
                      <a:lnTo>
                        <a:pt x="21" y="11"/>
                      </a:lnTo>
                      <a:lnTo>
                        <a:pt x="21" y="11"/>
                      </a:lnTo>
                      <a:lnTo>
                        <a:pt x="19" y="6"/>
                      </a:lnTo>
                      <a:lnTo>
                        <a:pt x="17" y="4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2" y="82"/>
                      </a:lnTo>
                      <a:lnTo>
                        <a:pt x="6" y="84"/>
                      </a:lnTo>
                      <a:lnTo>
                        <a:pt x="10" y="84"/>
                      </a:lnTo>
                      <a:lnTo>
                        <a:pt x="1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6" name="Freeform 8"/>
                <p:cNvSpPr>
                  <a:spLocks/>
                </p:cNvSpPr>
                <p:nvPr/>
              </p:nvSpPr>
              <p:spPr bwMode="auto">
                <a:xfrm>
                  <a:off x="2811" y="2823"/>
                  <a:ext cx="52" cy="75"/>
                </a:xfrm>
                <a:custGeom>
                  <a:avLst/>
                  <a:gdLst>
                    <a:gd name="T0" fmla="*/ 33 w 52"/>
                    <a:gd name="T1" fmla="*/ 71 h 75"/>
                    <a:gd name="T2" fmla="*/ 33 w 52"/>
                    <a:gd name="T3" fmla="*/ 71 h 75"/>
                    <a:gd name="T4" fmla="*/ 36 w 52"/>
                    <a:gd name="T5" fmla="*/ 75 h 75"/>
                    <a:gd name="T6" fmla="*/ 42 w 52"/>
                    <a:gd name="T7" fmla="*/ 75 h 75"/>
                    <a:gd name="T8" fmla="*/ 42 w 52"/>
                    <a:gd name="T9" fmla="*/ 75 h 75"/>
                    <a:gd name="T10" fmla="*/ 48 w 52"/>
                    <a:gd name="T11" fmla="*/ 75 h 75"/>
                    <a:gd name="T12" fmla="*/ 48 w 52"/>
                    <a:gd name="T13" fmla="*/ 75 h 75"/>
                    <a:gd name="T14" fmla="*/ 50 w 52"/>
                    <a:gd name="T15" fmla="*/ 71 h 75"/>
                    <a:gd name="T16" fmla="*/ 52 w 52"/>
                    <a:gd name="T17" fmla="*/ 67 h 75"/>
                    <a:gd name="T18" fmla="*/ 52 w 52"/>
                    <a:gd name="T19" fmla="*/ 63 h 75"/>
                    <a:gd name="T20" fmla="*/ 52 w 52"/>
                    <a:gd name="T21" fmla="*/ 59 h 75"/>
                    <a:gd name="T22" fmla="*/ 19 w 52"/>
                    <a:gd name="T23" fmla="*/ 4 h 75"/>
                    <a:gd name="T24" fmla="*/ 19 w 52"/>
                    <a:gd name="T25" fmla="*/ 4 h 75"/>
                    <a:gd name="T26" fmla="*/ 17 w 52"/>
                    <a:gd name="T27" fmla="*/ 2 h 75"/>
                    <a:gd name="T28" fmla="*/ 14 w 52"/>
                    <a:gd name="T29" fmla="*/ 0 h 75"/>
                    <a:gd name="T30" fmla="*/ 10 w 52"/>
                    <a:gd name="T31" fmla="*/ 0 h 75"/>
                    <a:gd name="T32" fmla="*/ 6 w 52"/>
                    <a:gd name="T33" fmla="*/ 0 h 75"/>
                    <a:gd name="T34" fmla="*/ 6 w 52"/>
                    <a:gd name="T35" fmla="*/ 0 h 75"/>
                    <a:gd name="T36" fmla="*/ 2 w 52"/>
                    <a:gd name="T37" fmla="*/ 4 h 75"/>
                    <a:gd name="T38" fmla="*/ 0 w 52"/>
                    <a:gd name="T39" fmla="*/ 8 h 75"/>
                    <a:gd name="T40" fmla="*/ 0 w 52"/>
                    <a:gd name="T41" fmla="*/ 12 h 75"/>
                    <a:gd name="T42" fmla="*/ 2 w 52"/>
                    <a:gd name="T43" fmla="*/ 16 h 75"/>
                    <a:gd name="T44" fmla="*/ 33 w 52"/>
                    <a:gd name="T45" fmla="*/ 7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2" h="75">
                      <a:moveTo>
                        <a:pt x="33" y="71"/>
                      </a:moveTo>
                      <a:lnTo>
                        <a:pt x="33" y="71"/>
                      </a:lnTo>
                      <a:lnTo>
                        <a:pt x="36" y="75"/>
                      </a:lnTo>
                      <a:lnTo>
                        <a:pt x="42" y="75"/>
                      </a:lnTo>
                      <a:lnTo>
                        <a:pt x="42" y="75"/>
                      </a:lnTo>
                      <a:lnTo>
                        <a:pt x="48" y="75"/>
                      </a:lnTo>
                      <a:lnTo>
                        <a:pt x="48" y="75"/>
                      </a:lnTo>
                      <a:lnTo>
                        <a:pt x="50" y="71"/>
                      </a:lnTo>
                      <a:lnTo>
                        <a:pt x="52" y="67"/>
                      </a:lnTo>
                      <a:lnTo>
                        <a:pt x="52" y="63"/>
                      </a:lnTo>
                      <a:lnTo>
                        <a:pt x="52" y="59"/>
                      </a:lnTo>
                      <a:lnTo>
                        <a:pt x="19" y="4"/>
                      </a:lnTo>
                      <a:lnTo>
                        <a:pt x="19" y="4"/>
                      </a:lnTo>
                      <a:lnTo>
                        <a:pt x="17" y="2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6"/>
                      </a:lnTo>
                      <a:lnTo>
                        <a:pt x="33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7" name="Freeform 9"/>
                <p:cNvSpPr>
                  <a:spLocks/>
                </p:cNvSpPr>
                <p:nvPr/>
              </p:nvSpPr>
              <p:spPr bwMode="auto">
                <a:xfrm>
                  <a:off x="2969" y="2823"/>
                  <a:ext cx="51" cy="75"/>
                </a:xfrm>
                <a:custGeom>
                  <a:avLst/>
                  <a:gdLst>
                    <a:gd name="T0" fmla="*/ 48 w 51"/>
                    <a:gd name="T1" fmla="*/ 0 h 75"/>
                    <a:gd name="T2" fmla="*/ 48 w 51"/>
                    <a:gd name="T3" fmla="*/ 0 h 75"/>
                    <a:gd name="T4" fmla="*/ 42 w 51"/>
                    <a:gd name="T5" fmla="*/ 0 h 75"/>
                    <a:gd name="T6" fmla="*/ 38 w 51"/>
                    <a:gd name="T7" fmla="*/ 0 h 75"/>
                    <a:gd name="T8" fmla="*/ 34 w 51"/>
                    <a:gd name="T9" fmla="*/ 2 h 75"/>
                    <a:gd name="T10" fmla="*/ 32 w 51"/>
                    <a:gd name="T11" fmla="*/ 4 h 75"/>
                    <a:gd name="T12" fmla="*/ 0 w 51"/>
                    <a:gd name="T13" fmla="*/ 59 h 75"/>
                    <a:gd name="T14" fmla="*/ 0 w 51"/>
                    <a:gd name="T15" fmla="*/ 59 h 75"/>
                    <a:gd name="T16" fmla="*/ 0 w 51"/>
                    <a:gd name="T17" fmla="*/ 63 h 75"/>
                    <a:gd name="T18" fmla="*/ 0 w 51"/>
                    <a:gd name="T19" fmla="*/ 67 h 75"/>
                    <a:gd name="T20" fmla="*/ 2 w 51"/>
                    <a:gd name="T21" fmla="*/ 71 h 75"/>
                    <a:gd name="T22" fmla="*/ 4 w 51"/>
                    <a:gd name="T23" fmla="*/ 75 h 75"/>
                    <a:gd name="T24" fmla="*/ 4 w 51"/>
                    <a:gd name="T25" fmla="*/ 75 h 75"/>
                    <a:gd name="T26" fmla="*/ 10 w 51"/>
                    <a:gd name="T27" fmla="*/ 75 h 75"/>
                    <a:gd name="T28" fmla="*/ 10 w 51"/>
                    <a:gd name="T29" fmla="*/ 75 h 75"/>
                    <a:gd name="T30" fmla="*/ 15 w 51"/>
                    <a:gd name="T31" fmla="*/ 75 h 75"/>
                    <a:gd name="T32" fmla="*/ 19 w 51"/>
                    <a:gd name="T33" fmla="*/ 71 h 75"/>
                    <a:gd name="T34" fmla="*/ 51 w 51"/>
                    <a:gd name="T35" fmla="*/ 16 h 75"/>
                    <a:gd name="T36" fmla="*/ 51 w 51"/>
                    <a:gd name="T37" fmla="*/ 16 h 75"/>
                    <a:gd name="T38" fmla="*/ 51 w 51"/>
                    <a:gd name="T39" fmla="*/ 12 h 75"/>
                    <a:gd name="T40" fmla="*/ 51 w 51"/>
                    <a:gd name="T41" fmla="*/ 8 h 75"/>
                    <a:gd name="T42" fmla="*/ 50 w 51"/>
                    <a:gd name="T43" fmla="*/ 4 h 75"/>
                    <a:gd name="T44" fmla="*/ 48 w 51"/>
                    <a:gd name="T45" fmla="*/ 0 h 75"/>
                    <a:gd name="T46" fmla="*/ 48 w 51"/>
                    <a:gd name="T4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1" h="75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4" y="2"/>
                      </a:lnTo>
                      <a:lnTo>
                        <a:pt x="32" y="4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0" y="67"/>
                      </a:lnTo>
                      <a:lnTo>
                        <a:pt x="2" y="71"/>
                      </a:lnTo>
                      <a:lnTo>
                        <a:pt x="4" y="75"/>
                      </a:lnTo>
                      <a:lnTo>
                        <a:pt x="4" y="75"/>
                      </a:lnTo>
                      <a:lnTo>
                        <a:pt x="10" y="75"/>
                      </a:lnTo>
                      <a:lnTo>
                        <a:pt x="10" y="75"/>
                      </a:lnTo>
                      <a:lnTo>
                        <a:pt x="15" y="75"/>
                      </a:lnTo>
                      <a:lnTo>
                        <a:pt x="19" y="71"/>
                      </a:lnTo>
                      <a:lnTo>
                        <a:pt x="51" y="16"/>
                      </a:lnTo>
                      <a:lnTo>
                        <a:pt x="51" y="16"/>
                      </a:lnTo>
                      <a:lnTo>
                        <a:pt x="51" y="12"/>
                      </a:lnTo>
                      <a:lnTo>
                        <a:pt x="51" y="8"/>
                      </a:lnTo>
                      <a:lnTo>
                        <a:pt x="50" y="4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8" name="Freeform 10"/>
                <p:cNvSpPr>
                  <a:spLocks/>
                </p:cNvSpPr>
                <p:nvPr/>
              </p:nvSpPr>
              <p:spPr bwMode="auto">
                <a:xfrm>
                  <a:off x="3036" y="3105"/>
                  <a:ext cx="104" cy="240"/>
                </a:xfrm>
                <a:custGeom>
                  <a:avLst/>
                  <a:gdLst>
                    <a:gd name="T0" fmla="*/ 95 w 104"/>
                    <a:gd name="T1" fmla="*/ 17 h 240"/>
                    <a:gd name="T2" fmla="*/ 95 w 104"/>
                    <a:gd name="T3" fmla="*/ 17 h 240"/>
                    <a:gd name="T4" fmla="*/ 95 w 104"/>
                    <a:gd name="T5" fmla="*/ 11 h 240"/>
                    <a:gd name="T6" fmla="*/ 91 w 104"/>
                    <a:gd name="T7" fmla="*/ 6 h 240"/>
                    <a:gd name="T8" fmla="*/ 85 w 104"/>
                    <a:gd name="T9" fmla="*/ 2 h 240"/>
                    <a:gd name="T10" fmla="*/ 80 w 104"/>
                    <a:gd name="T11" fmla="*/ 0 h 240"/>
                    <a:gd name="T12" fmla="*/ 26 w 104"/>
                    <a:gd name="T13" fmla="*/ 0 h 240"/>
                    <a:gd name="T14" fmla="*/ 26 w 104"/>
                    <a:gd name="T15" fmla="*/ 0 h 240"/>
                    <a:gd name="T16" fmla="*/ 19 w 104"/>
                    <a:gd name="T17" fmla="*/ 2 h 240"/>
                    <a:gd name="T18" fmla="*/ 13 w 104"/>
                    <a:gd name="T19" fmla="*/ 6 h 240"/>
                    <a:gd name="T20" fmla="*/ 11 w 104"/>
                    <a:gd name="T21" fmla="*/ 11 h 240"/>
                    <a:gd name="T22" fmla="*/ 9 w 104"/>
                    <a:gd name="T23" fmla="*/ 17 h 240"/>
                    <a:gd name="T24" fmla="*/ 0 w 104"/>
                    <a:gd name="T25" fmla="*/ 103 h 240"/>
                    <a:gd name="T26" fmla="*/ 0 w 104"/>
                    <a:gd name="T27" fmla="*/ 103 h 240"/>
                    <a:gd name="T28" fmla="*/ 2 w 104"/>
                    <a:gd name="T29" fmla="*/ 108 h 240"/>
                    <a:gd name="T30" fmla="*/ 3 w 104"/>
                    <a:gd name="T31" fmla="*/ 114 h 240"/>
                    <a:gd name="T32" fmla="*/ 9 w 104"/>
                    <a:gd name="T33" fmla="*/ 118 h 240"/>
                    <a:gd name="T34" fmla="*/ 17 w 104"/>
                    <a:gd name="T35" fmla="*/ 120 h 240"/>
                    <a:gd name="T36" fmla="*/ 21 w 104"/>
                    <a:gd name="T37" fmla="*/ 120 h 240"/>
                    <a:gd name="T38" fmla="*/ 34 w 104"/>
                    <a:gd name="T39" fmla="*/ 228 h 240"/>
                    <a:gd name="T40" fmla="*/ 34 w 104"/>
                    <a:gd name="T41" fmla="*/ 228 h 240"/>
                    <a:gd name="T42" fmla="*/ 36 w 104"/>
                    <a:gd name="T43" fmla="*/ 232 h 240"/>
                    <a:gd name="T44" fmla="*/ 38 w 104"/>
                    <a:gd name="T45" fmla="*/ 236 h 240"/>
                    <a:gd name="T46" fmla="*/ 41 w 104"/>
                    <a:gd name="T47" fmla="*/ 238 h 240"/>
                    <a:gd name="T48" fmla="*/ 45 w 104"/>
                    <a:gd name="T49" fmla="*/ 240 h 240"/>
                    <a:gd name="T50" fmla="*/ 60 w 104"/>
                    <a:gd name="T51" fmla="*/ 240 h 240"/>
                    <a:gd name="T52" fmla="*/ 60 w 104"/>
                    <a:gd name="T53" fmla="*/ 240 h 240"/>
                    <a:gd name="T54" fmla="*/ 64 w 104"/>
                    <a:gd name="T55" fmla="*/ 238 h 240"/>
                    <a:gd name="T56" fmla="*/ 66 w 104"/>
                    <a:gd name="T57" fmla="*/ 236 h 240"/>
                    <a:gd name="T58" fmla="*/ 70 w 104"/>
                    <a:gd name="T59" fmla="*/ 232 h 240"/>
                    <a:gd name="T60" fmla="*/ 70 w 104"/>
                    <a:gd name="T61" fmla="*/ 228 h 240"/>
                    <a:gd name="T62" fmla="*/ 83 w 104"/>
                    <a:gd name="T63" fmla="*/ 120 h 240"/>
                    <a:gd name="T64" fmla="*/ 89 w 104"/>
                    <a:gd name="T65" fmla="*/ 120 h 240"/>
                    <a:gd name="T66" fmla="*/ 89 w 104"/>
                    <a:gd name="T67" fmla="*/ 120 h 240"/>
                    <a:gd name="T68" fmla="*/ 95 w 104"/>
                    <a:gd name="T69" fmla="*/ 118 h 240"/>
                    <a:gd name="T70" fmla="*/ 100 w 104"/>
                    <a:gd name="T71" fmla="*/ 114 h 240"/>
                    <a:gd name="T72" fmla="*/ 104 w 104"/>
                    <a:gd name="T73" fmla="*/ 108 h 240"/>
                    <a:gd name="T74" fmla="*/ 104 w 104"/>
                    <a:gd name="T75" fmla="*/ 103 h 240"/>
                    <a:gd name="T76" fmla="*/ 95 w 104"/>
                    <a:gd name="T77" fmla="*/ 17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4" h="240">
                      <a:moveTo>
                        <a:pt x="95" y="17"/>
                      </a:moveTo>
                      <a:lnTo>
                        <a:pt x="95" y="17"/>
                      </a:lnTo>
                      <a:lnTo>
                        <a:pt x="95" y="11"/>
                      </a:lnTo>
                      <a:lnTo>
                        <a:pt x="91" y="6"/>
                      </a:lnTo>
                      <a:lnTo>
                        <a:pt x="85" y="2"/>
                      </a:lnTo>
                      <a:lnTo>
                        <a:pt x="80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6"/>
                      </a:lnTo>
                      <a:lnTo>
                        <a:pt x="11" y="11"/>
                      </a:lnTo>
                      <a:lnTo>
                        <a:pt x="9" y="17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2" y="108"/>
                      </a:lnTo>
                      <a:lnTo>
                        <a:pt x="3" y="114"/>
                      </a:lnTo>
                      <a:lnTo>
                        <a:pt x="9" y="118"/>
                      </a:lnTo>
                      <a:lnTo>
                        <a:pt x="17" y="120"/>
                      </a:lnTo>
                      <a:lnTo>
                        <a:pt x="21" y="120"/>
                      </a:lnTo>
                      <a:lnTo>
                        <a:pt x="34" y="228"/>
                      </a:lnTo>
                      <a:lnTo>
                        <a:pt x="34" y="228"/>
                      </a:lnTo>
                      <a:lnTo>
                        <a:pt x="36" y="232"/>
                      </a:lnTo>
                      <a:lnTo>
                        <a:pt x="38" y="236"/>
                      </a:lnTo>
                      <a:lnTo>
                        <a:pt x="41" y="238"/>
                      </a:lnTo>
                      <a:lnTo>
                        <a:pt x="45" y="240"/>
                      </a:lnTo>
                      <a:lnTo>
                        <a:pt x="60" y="240"/>
                      </a:lnTo>
                      <a:lnTo>
                        <a:pt x="60" y="240"/>
                      </a:lnTo>
                      <a:lnTo>
                        <a:pt x="64" y="238"/>
                      </a:lnTo>
                      <a:lnTo>
                        <a:pt x="66" y="236"/>
                      </a:lnTo>
                      <a:lnTo>
                        <a:pt x="70" y="232"/>
                      </a:lnTo>
                      <a:lnTo>
                        <a:pt x="70" y="228"/>
                      </a:lnTo>
                      <a:lnTo>
                        <a:pt x="83" y="120"/>
                      </a:lnTo>
                      <a:lnTo>
                        <a:pt x="89" y="120"/>
                      </a:lnTo>
                      <a:lnTo>
                        <a:pt x="89" y="120"/>
                      </a:lnTo>
                      <a:lnTo>
                        <a:pt x="95" y="118"/>
                      </a:lnTo>
                      <a:lnTo>
                        <a:pt x="100" y="114"/>
                      </a:lnTo>
                      <a:lnTo>
                        <a:pt x="104" y="108"/>
                      </a:lnTo>
                      <a:lnTo>
                        <a:pt x="104" y="103"/>
                      </a:lnTo>
                      <a:lnTo>
                        <a:pt x="95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9" name="Freeform 11"/>
                <p:cNvSpPr>
                  <a:spLocks/>
                </p:cNvSpPr>
                <p:nvPr/>
              </p:nvSpPr>
              <p:spPr bwMode="auto">
                <a:xfrm>
                  <a:off x="3060" y="3040"/>
                  <a:ext cx="57" cy="55"/>
                </a:xfrm>
                <a:custGeom>
                  <a:avLst/>
                  <a:gdLst>
                    <a:gd name="T0" fmla="*/ 29 w 57"/>
                    <a:gd name="T1" fmla="*/ 0 h 55"/>
                    <a:gd name="T2" fmla="*/ 29 w 57"/>
                    <a:gd name="T3" fmla="*/ 0 h 55"/>
                    <a:gd name="T4" fmla="*/ 35 w 57"/>
                    <a:gd name="T5" fmla="*/ 0 h 55"/>
                    <a:gd name="T6" fmla="*/ 38 w 57"/>
                    <a:gd name="T7" fmla="*/ 2 h 55"/>
                    <a:gd name="T8" fmla="*/ 48 w 57"/>
                    <a:gd name="T9" fmla="*/ 8 h 55"/>
                    <a:gd name="T10" fmla="*/ 54 w 57"/>
                    <a:gd name="T11" fmla="*/ 17 h 55"/>
                    <a:gd name="T12" fmla="*/ 56 w 57"/>
                    <a:gd name="T13" fmla="*/ 21 h 55"/>
                    <a:gd name="T14" fmla="*/ 57 w 57"/>
                    <a:gd name="T15" fmla="*/ 27 h 55"/>
                    <a:gd name="T16" fmla="*/ 57 w 57"/>
                    <a:gd name="T17" fmla="*/ 27 h 55"/>
                    <a:gd name="T18" fmla="*/ 56 w 57"/>
                    <a:gd name="T19" fmla="*/ 33 h 55"/>
                    <a:gd name="T20" fmla="*/ 54 w 57"/>
                    <a:gd name="T21" fmla="*/ 38 h 55"/>
                    <a:gd name="T22" fmla="*/ 48 w 57"/>
                    <a:gd name="T23" fmla="*/ 48 h 55"/>
                    <a:gd name="T24" fmla="*/ 38 w 57"/>
                    <a:gd name="T25" fmla="*/ 54 h 55"/>
                    <a:gd name="T26" fmla="*/ 35 w 57"/>
                    <a:gd name="T27" fmla="*/ 55 h 55"/>
                    <a:gd name="T28" fmla="*/ 29 w 57"/>
                    <a:gd name="T29" fmla="*/ 55 h 55"/>
                    <a:gd name="T30" fmla="*/ 29 w 57"/>
                    <a:gd name="T31" fmla="*/ 55 h 55"/>
                    <a:gd name="T32" fmla="*/ 23 w 57"/>
                    <a:gd name="T33" fmla="*/ 55 h 55"/>
                    <a:gd name="T34" fmla="*/ 17 w 57"/>
                    <a:gd name="T35" fmla="*/ 54 h 55"/>
                    <a:gd name="T36" fmla="*/ 8 w 57"/>
                    <a:gd name="T37" fmla="*/ 48 h 55"/>
                    <a:gd name="T38" fmla="*/ 2 w 57"/>
                    <a:gd name="T39" fmla="*/ 38 h 55"/>
                    <a:gd name="T40" fmla="*/ 0 w 57"/>
                    <a:gd name="T41" fmla="*/ 33 h 55"/>
                    <a:gd name="T42" fmla="*/ 0 w 57"/>
                    <a:gd name="T43" fmla="*/ 27 h 55"/>
                    <a:gd name="T44" fmla="*/ 0 w 57"/>
                    <a:gd name="T45" fmla="*/ 27 h 55"/>
                    <a:gd name="T46" fmla="*/ 0 w 57"/>
                    <a:gd name="T47" fmla="*/ 21 h 55"/>
                    <a:gd name="T48" fmla="*/ 2 w 57"/>
                    <a:gd name="T49" fmla="*/ 17 h 55"/>
                    <a:gd name="T50" fmla="*/ 8 w 57"/>
                    <a:gd name="T51" fmla="*/ 8 h 55"/>
                    <a:gd name="T52" fmla="*/ 17 w 57"/>
                    <a:gd name="T53" fmla="*/ 2 h 55"/>
                    <a:gd name="T54" fmla="*/ 23 w 57"/>
                    <a:gd name="T55" fmla="*/ 0 h 55"/>
                    <a:gd name="T56" fmla="*/ 29 w 57"/>
                    <a:gd name="T57" fmla="*/ 0 h 55"/>
                    <a:gd name="T58" fmla="*/ 29 w 57"/>
                    <a:gd name="T5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7" h="55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35" y="0"/>
                      </a:lnTo>
                      <a:lnTo>
                        <a:pt x="38" y="2"/>
                      </a:lnTo>
                      <a:lnTo>
                        <a:pt x="48" y="8"/>
                      </a:lnTo>
                      <a:lnTo>
                        <a:pt x="54" y="17"/>
                      </a:lnTo>
                      <a:lnTo>
                        <a:pt x="56" y="21"/>
                      </a:lnTo>
                      <a:lnTo>
                        <a:pt x="57" y="27"/>
                      </a:lnTo>
                      <a:lnTo>
                        <a:pt x="57" y="27"/>
                      </a:lnTo>
                      <a:lnTo>
                        <a:pt x="56" y="33"/>
                      </a:lnTo>
                      <a:lnTo>
                        <a:pt x="54" y="38"/>
                      </a:lnTo>
                      <a:lnTo>
                        <a:pt x="48" y="48"/>
                      </a:lnTo>
                      <a:lnTo>
                        <a:pt x="38" y="54"/>
                      </a:lnTo>
                      <a:lnTo>
                        <a:pt x="35" y="55"/>
                      </a:lnTo>
                      <a:lnTo>
                        <a:pt x="29" y="55"/>
                      </a:lnTo>
                      <a:lnTo>
                        <a:pt x="29" y="55"/>
                      </a:lnTo>
                      <a:lnTo>
                        <a:pt x="23" y="55"/>
                      </a:lnTo>
                      <a:lnTo>
                        <a:pt x="17" y="54"/>
                      </a:lnTo>
                      <a:lnTo>
                        <a:pt x="8" y="48"/>
                      </a:lnTo>
                      <a:lnTo>
                        <a:pt x="2" y="38"/>
                      </a:lnTo>
                      <a:lnTo>
                        <a:pt x="0" y="33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0" y="21"/>
                      </a:lnTo>
                      <a:lnTo>
                        <a:pt x="2" y="17"/>
                      </a:lnTo>
                      <a:lnTo>
                        <a:pt x="8" y="8"/>
                      </a:lnTo>
                      <a:lnTo>
                        <a:pt x="17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0" name="Freeform 12"/>
                <p:cNvSpPr>
                  <a:spLocks/>
                </p:cNvSpPr>
                <p:nvPr/>
              </p:nvSpPr>
              <p:spPr bwMode="auto">
                <a:xfrm>
                  <a:off x="2686" y="3105"/>
                  <a:ext cx="106" cy="240"/>
                </a:xfrm>
                <a:custGeom>
                  <a:avLst/>
                  <a:gdLst>
                    <a:gd name="T0" fmla="*/ 95 w 106"/>
                    <a:gd name="T1" fmla="*/ 17 h 240"/>
                    <a:gd name="T2" fmla="*/ 95 w 106"/>
                    <a:gd name="T3" fmla="*/ 17 h 240"/>
                    <a:gd name="T4" fmla="*/ 95 w 106"/>
                    <a:gd name="T5" fmla="*/ 11 h 240"/>
                    <a:gd name="T6" fmla="*/ 91 w 106"/>
                    <a:gd name="T7" fmla="*/ 6 h 240"/>
                    <a:gd name="T8" fmla="*/ 85 w 106"/>
                    <a:gd name="T9" fmla="*/ 2 h 240"/>
                    <a:gd name="T10" fmla="*/ 80 w 106"/>
                    <a:gd name="T11" fmla="*/ 0 h 240"/>
                    <a:gd name="T12" fmla="*/ 26 w 106"/>
                    <a:gd name="T13" fmla="*/ 0 h 240"/>
                    <a:gd name="T14" fmla="*/ 26 w 106"/>
                    <a:gd name="T15" fmla="*/ 0 h 240"/>
                    <a:gd name="T16" fmla="*/ 19 w 106"/>
                    <a:gd name="T17" fmla="*/ 2 h 240"/>
                    <a:gd name="T18" fmla="*/ 13 w 106"/>
                    <a:gd name="T19" fmla="*/ 6 h 240"/>
                    <a:gd name="T20" fmla="*/ 11 w 106"/>
                    <a:gd name="T21" fmla="*/ 11 h 240"/>
                    <a:gd name="T22" fmla="*/ 9 w 106"/>
                    <a:gd name="T23" fmla="*/ 17 h 240"/>
                    <a:gd name="T24" fmla="*/ 0 w 106"/>
                    <a:gd name="T25" fmla="*/ 103 h 240"/>
                    <a:gd name="T26" fmla="*/ 0 w 106"/>
                    <a:gd name="T27" fmla="*/ 103 h 240"/>
                    <a:gd name="T28" fmla="*/ 2 w 106"/>
                    <a:gd name="T29" fmla="*/ 108 h 240"/>
                    <a:gd name="T30" fmla="*/ 4 w 106"/>
                    <a:gd name="T31" fmla="*/ 114 h 240"/>
                    <a:gd name="T32" fmla="*/ 9 w 106"/>
                    <a:gd name="T33" fmla="*/ 118 h 240"/>
                    <a:gd name="T34" fmla="*/ 17 w 106"/>
                    <a:gd name="T35" fmla="*/ 120 h 240"/>
                    <a:gd name="T36" fmla="*/ 23 w 106"/>
                    <a:gd name="T37" fmla="*/ 120 h 240"/>
                    <a:gd name="T38" fmla="*/ 34 w 106"/>
                    <a:gd name="T39" fmla="*/ 228 h 240"/>
                    <a:gd name="T40" fmla="*/ 34 w 106"/>
                    <a:gd name="T41" fmla="*/ 228 h 240"/>
                    <a:gd name="T42" fmla="*/ 36 w 106"/>
                    <a:gd name="T43" fmla="*/ 232 h 240"/>
                    <a:gd name="T44" fmla="*/ 38 w 106"/>
                    <a:gd name="T45" fmla="*/ 236 h 240"/>
                    <a:gd name="T46" fmla="*/ 42 w 106"/>
                    <a:gd name="T47" fmla="*/ 238 h 240"/>
                    <a:gd name="T48" fmla="*/ 45 w 106"/>
                    <a:gd name="T49" fmla="*/ 240 h 240"/>
                    <a:gd name="T50" fmla="*/ 61 w 106"/>
                    <a:gd name="T51" fmla="*/ 240 h 240"/>
                    <a:gd name="T52" fmla="*/ 61 w 106"/>
                    <a:gd name="T53" fmla="*/ 240 h 240"/>
                    <a:gd name="T54" fmla="*/ 64 w 106"/>
                    <a:gd name="T55" fmla="*/ 238 h 240"/>
                    <a:gd name="T56" fmla="*/ 66 w 106"/>
                    <a:gd name="T57" fmla="*/ 236 h 240"/>
                    <a:gd name="T58" fmla="*/ 70 w 106"/>
                    <a:gd name="T59" fmla="*/ 232 h 240"/>
                    <a:gd name="T60" fmla="*/ 70 w 106"/>
                    <a:gd name="T61" fmla="*/ 228 h 240"/>
                    <a:gd name="T62" fmla="*/ 83 w 106"/>
                    <a:gd name="T63" fmla="*/ 120 h 240"/>
                    <a:gd name="T64" fmla="*/ 89 w 106"/>
                    <a:gd name="T65" fmla="*/ 120 h 240"/>
                    <a:gd name="T66" fmla="*/ 89 w 106"/>
                    <a:gd name="T67" fmla="*/ 120 h 240"/>
                    <a:gd name="T68" fmla="*/ 95 w 106"/>
                    <a:gd name="T69" fmla="*/ 118 h 240"/>
                    <a:gd name="T70" fmla="*/ 101 w 106"/>
                    <a:gd name="T71" fmla="*/ 114 h 240"/>
                    <a:gd name="T72" fmla="*/ 104 w 106"/>
                    <a:gd name="T73" fmla="*/ 108 h 240"/>
                    <a:gd name="T74" fmla="*/ 106 w 106"/>
                    <a:gd name="T75" fmla="*/ 103 h 240"/>
                    <a:gd name="T76" fmla="*/ 95 w 106"/>
                    <a:gd name="T77" fmla="*/ 17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6" h="240">
                      <a:moveTo>
                        <a:pt x="95" y="17"/>
                      </a:moveTo>
                      <a:lnTo>
                        <a:pt x="95" y="17"/>
                      </a:lnTo>
                      <a:lnTo>
                        <a:pt x="95" y="11"/>
                      </a:lnTo>
                      <a:lnTo>
                        <a:pt x="91" y="6"/>
                      </a:lnTo>
                      <a:lnTo>
                        <a:pt x="85" y="2"/>
                      </a:lnTo>
                      <a:lnTo>
                        <a:pt x="80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6"/>
                      </a:lnTo>
                      <a:lnTo>
                        <a:pt x="11" y="11"/>
                      </a:lnTo>
                      <a:lnTo>
                        <a:pt x="9" y="17"/>
                      </a:lnTo>
                      <a:lnTo>
                        <a:pt x="0" y="103"/>
                      </a:lnTo>
                      <a:lnTo>
                        <a:pt x="0" y="103"/>
                      </a:lnTo>
                      <a:lnTo>
                        <a:pt x="2" y="108"/>
                      </a:lnTo>
                      <a:lnTo>
                        <a:pt x="4" y="114"/>
                      </a:lnTo>
                      <a:lnTo>
                        <a:pt x="9" y="118"/>
                      </a:lnTo>
                      <a:lnTo>
                        <a:pt x="17" y="120"/>
                      </a:lnTo>
                      <a:lnTo>
                        <a:pt x="23" y="120"/>
                      </a:lnTo>
                      <a:lnTo>
                        <a:pt x="34" y="228"/>
                      </a:lnTo>
                      <a:lnTo>
                        <a:pt x="34" y="228"/>
                      </a:lnTo>
                      <a:lnTo>
                        <a:pt x="36" y="232"/>
                      </a:lnTo>
                      <a:lnTo>
                        <a:pt x="38" y="236"/>
                      </a:lnTo>
                      <a:lnTo>
                        <a:pt x="42" y="238"/>
                      </a:lnTo>
                      <a:lnTo>
                        <a:pt x="45" y="240"/>
                      </a:lnTo>
                      <a:lnTo>
                        <a:pt x="61" y="240"/>
                      </a:lnTo>
                      <a:lnTo>
                        <a:pt x="61" y="240"/>
                      </a:lnTo>
                      <a:lnTo>
                        <a:pt x="64" y="238"/>
                      </a:lnTo>
                      <a:lnTo>
                        <a:pt x="66" y="236"/>
                      </a:lnTo>
                      <a:lnTo>
                        <a:pt x="70" y="232"/>
                      </a:lnTo>
                      <a:lnTo>
                        <a:pt x="70" y="228"/>
                      </a:lnTo>
                      <a:lnTo>
                        <a:pt x="83" y="120"/>
                      </a:lnTo>
                      <a:lnTo>
                        <a:pt x="89" y="120"/>
                      </a:lnTo>
                      <a:lnTo>
                        <a:pt x="89" y="120"/>
                      </a:lnTo>
                      <a:lnTo>
                        <a:pt x="95" y="118"/>
                      </a:lnTo>
                      <a:lnTo>
                        <a:pt x="101" y="114"/>
                      </a:lnTo>
                      <a:lnTo>
                        <a:pt x="104" y="108"/>
                      </a:lnTo>
                      <a:lnTo>
                        <a:pt x="106" y="103"/>
                      </a:lnTo>
                      <a:lnTo>
                        <a:pt x="95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1" name="Freeform 13"/>
                <p:cNvSpPr>
                  <a:spLocks/>
                </p:cNvSpPr>
                <p:nvPr/>
              </p:nvSpPr>
              <p:spPr bwMode="auto">
                <a:xfrm>
                  <a:off x="2710" y="3040"/>
                  <a:ext cx="58" cy="55"/>
                </a:xfrm>
                <a:custGeom>
                  <a:avLst/>
                  <a:gdLst>
                    <a:gd name="T0" fmla="*/ 29 w 58"/>
                    <a:gd name="T1" fmla="*/ 0 h 55"/>
                    <a:gd name="T2" fmla="*/ 29 w 58"/>
                    <a:gd name="T3" fmla="*/ 0 h 55"/>
                    <a:gd name="T4" fmla="*/ 35 w 58"/>
                    <a:gd name="T5" fmla="*/ 0 h 55"/>
                    <a:gd name="T6" fmla="*/ 39 w 58"/>
                    <a:gd name="T7" fmla="*/ 2 h 55"/>
                    <a:gd name="T8" fmla="*/ 48 w 58"/>
                    <a:gd name="T9" fmla="*/ 8 h 55"/>
                    <a:gd name="T10" fmla="*/ 54 w 58"/>
                    <a:gd name="T11" fmla="*/ 17 h 55"/>
                    <a:gd name="T12" fmla="*/ 56 w 58"/>
                    <a:gd name="T13" fmla="*/ 21 h 55"/>
                    <a:gd name="T14" fmla="*/ 58 w 58"/>
                    <a:gd name="T15" fmla="*/ 27 h 55"/>
                    <a:gd name="T16" fmla="*/ 58 w 58"/>
                    <a:gd name="T17" fmla="*/ 27 h 55"/>
                    <a:gd name="T18" fmla="*/ 56 w 58"/>
                    <a:gd name="T19" fmla="*/ 33 h 55"/>
                    <a:gd name="T20" fmla="*/ 54 w 58"/>
                    <a:gd name="T21" fmla="*/ 38 h 55"/>
                    <a:gd name="T22" fmla="*/ 48 w 58"/>
                    <a:gd name="T23" fmla="*/ 48 h 55"/>
                    <a:gd name="T24" fmla="*/ 39 w 58"/>
                    <a:gd name="T25" fmla="*/ 54 h 55"/>
                    <a:gd name="T26" fmla="*/ 35 w 58"/>
                    <a:gd name="T27" fmla="*/ 55 h 55"/>
                    <a:gd name="T28" fmla="*/ 29 w 58"/>
                    <a:gd name="T29" fmla="*/ 55 h 55"/>
                    <a:gd name="T30" fmla="*/ 29 w 58"/>
                    <a:gd name="T31" fmla="*/ 55 h 55"/>
                    <a:gd name="T32" fmla="*/ 23 w 58"/>
                    <a:gd name="T33" fmla="*/ 55 h 55"/>
                    <a:gd name="T34" fmla="*/ 18 w 58"/>
                    <a:gd name="T35" fmla="*/ 54 h 55"/>
                    <a:gd name="T36" fmla="*/ 8 w 58"/>
                    <a:gd name="T37" fmla="*/ 48 h 55"/>
                    <a:gd name="T38" fmla="*/ 2 w 58"/>
                    <a:gd name="T39" fmla="*/ 38 h 55"/>
                    <a:gd name="T40" fmla="*/ 0 w 58"/>
                    <a:gd name="T41" fmla="*/ 33 h 55"/>
                    <a:gd name="T42" fmla="*/ 0 w 58"/>
                    <a:gd name="T43" fmla="*/ 27 h 55"/>
                    <a:gd name="T44" fmla="*/ 0 w 58"/>
                    <a:gd name="T45" fmla="*/ 27 h 55"/>
                    <a:gd name="T46" fmla="*/ 0 w 58"/>
                    <a:gd name="T47" fmla="*/ 21 h 55"/>
                    <a:gd name="T48" fmla="*/ 2 w 58"/>
                    <a:gd name="T49" fmla="*/ 17 h 55"/>
                    <a:gd name="T50" fmla="*/ 8 w 58"/>
                    <a:gd name="T51" fmla="*/ 8 h 55"/>
                    <a:gd name="T52" fmla="*/ 18 w 58"/>
                    <a:gd name="T53" fmla="*/ 2 h 55"/>
                    <a:gd name="T54" fmla="*/ 23 w 58"/>
                    <a:gd name="T55" fmla="*/ 0 h 55"/>
                    <a:gd name="T56" fmla="*/ 29 w 58"/>
                    <a:gd name="T57" fmla="*/ 0 h 55"/>
                    <a:gd name="T58" fmla="*/ 29 w 58"/>
                    <a:gd name="T5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8" h="55">
                      <a:moveTo>
                        <a:pt x="29" y="0"/>
                      </a:moveTo>
                      <a:lnTo>
                        <a:pt x="29" y="0"/>
                      </a:lnTo>
                      <a:lnTo>
                        <a:pt x="35" y="0"/>
                      </a:lnTo>
                      <a:lnTo>
                        <a:pt x="39" y="2"/>
                      </a:lnTo>
                      <a:lnTo>
                        <a:pt x="48" y="8"/>
                      </a:lnTo>
                      <a:lnTo>
                        <a:pt x="54" y="17"/>
                      </a:lnTo>
                      <a:lnTo>
                        <a:pt x="56" y="21"/>
                      </a:lnTo>
                      <a:lnTo>
                        <a:pt x="58" y="27"/>
                      </a:lnTo>
                      <a:lnTo>
                        <a:pt x="58" y="27"/>
                      </a:lnTo>
                      <a:lnTo>
                        <a:pt x="56" y="33"/>
                      </a:lnTo>
                      <a:lnTo>
                        <a:pt x="54" y="38"/>
                      </a:lnTo>
                      <a:lnTo>
                        <a:pt x="48" y="48"/>
                      </a:lnTo>
                      <a:lnTo>
                        <a:pt x="39" y="54"/>
                      </a:lnTo>
                      <a:lnTo>
                        <a:pt x="35" y="55"/>
                      </a:lnTo>
                      <a:lnTo>
                        <a:pt x="29" y="55"/>
                      </a:lnTo>
                      <a:lnTo>
                        <a:pt x="29" y="55"/>
                      </a:lnTo>
                      <a:lnTo>
                        <a:pt x="23" y="55"/>
                      </a:lnTo>
                      <a:lnTo>
                        <a:pt x="18" y="54"/>
                      </a:lnTo>
                      <a:lnTo>
                        <a:pt x="8" y="48"/>
                      </a:lnTo>
                      <a:lnTo>
                        <a:pt x="2" y="38"/>
                      </a:lnTo>
                      <a:lnTo>
                        <a:pt x="0" y="33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0" y="21"/>
                      </a:lnTo>
                      <a:lnTo>
                        <a:pt x="2" y="17"/>
                      </a:lnTo>
                      <a:lnTo>
                        <a:pt x="8" y="8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2" name="Freeform 14"/>
                <p:cNvSpPr>
                  <a:spLocks/>
                </p:cNvSpPr>
                <p:nvPr/>
              </p:nvSpPr>
              <p:spPr bwMode="auto">
                <a:xfrm>
                  <a:off x="3148" y="3116"/>
                  <a:ext cx="93" cy="210"/>
                </a:xfrm>
                <a:custGeom>
                  <a:avLst/>
                  <a:gdLst>
                    <a:gd name="T0" fmla="*/ 83 w 93"/>
                    <a:gd name="T1" fmla="*/ 16 h 210"/>
                    <a:gd name="T2" fmla="*/ 83 w 93"/>
                    <a:gd name="T3" fmla="*/ 16 h 210"/>
                    <a:gd name="T4" fmla="*/ 83 w 93"/>
                    <a:gd name="T5" fmla="*/ 10 h 210"/>
                    <a:gd name="T6" fmla="*/ 80 w 93"/>
                    <a:gd name="T7" fmla="*/ 4 h 210"/>
                    <a:gd name="T8" fmla="*/ 76 w 93"/>
                    <a:gd name="T9" fmla="*/ 2 h 210"/>
                    <a:gd name="T10" fmla="*/ 68 w 93"/>
                    <a:gd name="T11" fmla="*/ 0 h 210"/>
                    <a:gd name="T12" fmla="*/ 23 w 93"/>
                    <a:gd name="T13" fmla="*/ 0 h 210"/>
                    <a:gd name="T14" fmla="*/ 23 w 93"/>
                    <a:gd name="T15" fmla="*/ 0 h 210"/>
                    <a:gd name="T16" fmla="*/ 17 w 93"/>
                    <a:gd name="T17" fmla="*/ 2 h 210"/>
                    <a:gd name="T18" fmla="*/ 13 w 93"/>
                    <a:gd name="T19" fmla="*/ 4 h 210"/>
                    <a:gd name="T20" fmla="*/ 9 w 93"/>
                    <a:gd name="T21" fmla="*/ 10 h 210"/>
                    <a:gd name="T22" fmla="*/ 7 w 93"/>
                    <a:gd name="T23" fmla="*/ 16 h 210"/>
                    <a:gd name="T24" fmla="*/ 0 w 93"/>
                    <a:gd name="T25" fmla="*/ 90 h 210"/>
                    <a:gd name="T26" fmla="*/ 0 w 93"/>
                    <a:gd name="T27" fmla="*/ 90 h 210"/>
                    <a:gd name="T28" fmla="*/ 2 w 93"/>
                    <a:gd name="T29" fmla="*/ 96 h 210"/>
                    <a:gd name="T30" fmla="*/ 4 w 93"/>
                    <a:gd name="T31" fmla="*/ 99 h 210"/>
                    <a:gd name="T32" fmla="*/ 9 w 93"/>
                    <a:gd name="T33" fmla="*/ 103 h 210"/>
                    <a:gd name="T34" fmla="*/ 15 w 93"/>
                    <a:gd name="T35" fmla="*/ 105 h 210"/>
                    <a:gd name="T36" fmla="*/ 19 w 93"/>
                    <a:gd name="T37" fmla="*/ 105 h 210"/>
                    <a:gd name="T38" fmla="*/ 30 w 93"/>
                    <a:gd name="T39" fmla="*/ 200 h 210"/>
                    <a:gd name="T40" fmla="*/ 30 w 93"/>
                    <a:gd name="T41" fmla="*/ 200 h 210"/>
                    <a:gd name="T42" fmla="*/ 32 w 93"/>
                    <a:gd name="T43" fmla="*/ 204 h 210"/>
                    <a:gd name="T44" fmla="*/ 34 w 93"/>
                    <a:gd name="T45" fmla="*/ 206 h 210"/>
                    <a:gd name="T46" fmla="*/ 36 w 93"/>
                    <a:gd name="T47" fmla="*/ 208 h 210"/>
                    <a:gd name="T48" fmla="*/ 40 w 93"/>
                    <a:gd name="T49" fmla="*/ 210 h 210"/>
                    <a:gd name="T50" fmla="*/ 53 w 93"/>
                    <a:gd name="T51" fmla="*/ 210 h 210"/>
                    <a:gd name="T52" fmla="*/ 53 w 93"/>
                    <a:gd name="T53" fmla="*/ 210 h 210"/>
                    <a:gd name="T54" fmla="*/ 57 w 93"/>
                    <a:gd name="T55" fmla="*/ 208 h 210"/>
                    <a:gd name="T56" fmla="*/ 59 w 93"/>
                    <a:gd name="T57" fmla="*/ 206 h 210"/>
                    <a:gd name="T58" fmla="*/ 61 w 93"/>
                    <a:gd name="T59" fmla="*/ 204 h 210"/>
                    <a:gd name="T60" fmla="*/ 61 w 93"/>
                    <a:gd name="T61" fmla="*/ 200 h 210"/>
                    <a:gd name="T62" fmla="*/ 72 w 93"/>
                    <a:gd name="T63" fmla="*/ 105 h 210"/>
                    <a:gd name="T64" fmla="*/ 78 w 93"/>
                    <a:gd name="T65" fmla="*/ 105 h 210"/>
                    <a:gd name="T66" fmla="*/ 78 w 93"/>
                    <a:gd name="T67" fmla="*/ 105 h 210"/>
                    <a:gd name="T68" fmla="*/ 83 w 93"/>
                    <a:gd name="T69" fmla="*/ 103 h 210"/>
                    <a:gd name="T70" fmla="*/ 87 w 93"/>
                    <a:gd name="T71" fmla="*/ 99 h 210"/>
                    <a:gd name="T72" fmla="*/ 91 w 93"/>
                    <a:gd name="T73" fmla="*/ 96 h 210"/>
                    <a:gd name="T74" fmla="*/ 93 w 93"/>
                    <a:gd name="T75" fmla="*/ 90 h 210"/>
                    <a:gd name="T76" fmla="*/ 83 w 93"/>
                    <a:gd name="T77" fmla="*/ 16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3" h="210">
                      <a:moveTo>
                        <a:pt x="83" y="16"/>
                      </a:moveTo>
                      <a:lnTo>
                        <a:pt x="83" y="16"/>
                      </a:lnTo>
                      <a:lnTo>
                        <a:pt x="83" y="10"/>
                      </a:lnTo>
                      <a:lnTo>
                        <a:pt x="80" y="4"/>
                      </a:lnTo>
                      <a:lnTo>
                        <a:pt x="76" y="2"/>
                      </a:lnTo>
                      <a:lnTo>
                        <a:pt x="68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17" y="2"/>
                      </a:lnTo>
                      <a:lnTo>
                        <a:pt x="13" y="4"/>
                      </a:lnTo>
                      <a:lnTo>
                        <a:pt x="9" y="10"/>
                      </a:lnTo>
                      <a:lnTo>
                        <a:pt x="7" y="16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2" y="96"/>
                      </a:lnTo>
                      <a:lnTo>
                        <a:pt x="4" y="99"/>
                      </a:lnTo>
                      <a:lnTo>
                        <a:pt x="9" y="103"/>
                      </a:lnTo>
                      <a:lnTo>
                        <a:pt x="15" y="105"/>
                      </a:lnTo>
                      <a:lnTo>
                        <a:pt x="19" y="105"/>
                      </a:lnTo>
                      <a:lnTo>
                        <a:pt x="30" y="200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4" y="206"/>
                      </a:lnTo>
                      <a:lnTo>
                        <a:pt x="36" y="208"/>
                      </a:lnTo>
                      <a:lnTo>
                        <a:pt x="40" y="210"/>
                      </a:lnTo>
                      <a:lnTo>
                        <a:pt x="53" y="210"/>
                      </a:lnTo>
                      <a:lnTo>
                        <a:pt x="53" y="210"/>
                      </a:lnTo>
                      <a:lnTo>
                        <a:pt x="57" y="208"/>
                      </a:lnTo>
                      <a:lnTo>
                        <a:pt x="59" y="206"/>
                      </a:lnTo>
                      <a:lnTo>
                        <a:pt x="61" y="204"/>
                      </a:lnTo>
                      <a:lnTo>
                        <a:pt x="61" y="200"/>
                      </a:lnTo>
                      <a:lnTo>
                        <a:pt x="72" y="105"/>
                      </a:lnTo>
                      <a:lnTo>
                        <a:pt x="78" y="105"/>
                      </a:lnTo>
                      <a:lnTo>
                        <a:pt x="78" y="105"/>
                      </a:lnTo>
                      <a:lnTo>
                        <a:pt x="83" y="103"/>
                      </a:lnTo>
                      <a:lnTo>
                        <a:pt x="87" y="99"/>
                      </a:lnTo>
                      <a:lnTo>
                        <a:pt x="91" y="96"/>
                      </a:lnTo>
                      <a:lnTo>
                        <a:pt x="93" y="90"/>
                      </a:lnTo>
                      <a:lnTo>
                        <a:pt x="83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3" name="Freeform 15"/>
                <p:cNvSpPr>
                  <a:spLocks/>
                </p:cNvSpPr>
                <p:nvPr/>
              </p:nvSpPr>
              <p:spPr bwMode="auto">
                <a:xfrm>
                  <a:off x="3169" y="3059"/>
                  <a:ext cx="49" cy="50"/>
                </a:xfrm>
                <a:custGeom>
                  <a:avLst/>
                  <a:gdLst>
                    <a:gd name="T0" fmla="*/ 24 w 49"/>
                    <a:gd name="T1" fmla="*/ 0 h 50"/>
                    <a:gd name="T2" fmla="*/ 24 w 49"/>
                    <a:gd name="T3" fmla="*/ 0 h 50"/>
                    <a:gd name="T4" fmla="*/ 34 w 49"/>
                    <a:gd name="T5" fmla="*/ 2 h 50"/>
                    <a:gd name="T6" fmla="*/ 43 w 49"/>
                    <a:gd name="T7" fmla="*/ 6 h 50"/>
                    <a:gd name="T8" fmla="*/ 47 w 49"/>
                    <a:gd name="T9" fmla="*/ 16 h 50"/>
                    <a:gd name="T10" fmla="*/ 49 w 49"/>
                    <a:gd name="T11" fmla="*/ 25 h 50"/>
                    <a:gd name="T12" fmla="*/ 49 w 49"/>
                    <a:gd name="T13" fmla="*/ 25 h 50"/>
                    <a:gd name="T14" fmla="*/ 47 w 49"/>
                    <a:gd name="T15" fmla="*/ 35 h 50"/>
                    <a:gd name="T16" fmla="*/ 43 w 49"/>
                    <a:gd name="T17" fmla="*/ 42 h 50"/>
                    <a:gd name="T18" fmla="*/ 34 w 49"/>
                    <a:gd name="T19" fmla="*/ 48 h 50"/>
                    <a:gd name="T20" fmla="*/ 24 w 49"/>
                    <a:gd name="T21" fmla="*/ 50 h 50"/>
                    <a:gd name="T22" fmla="*/ 24 w 49"/>
                    <a:gd name="T23" fmla="*/ 50 h 50"/>
                    <a:gd name="T24" fmla="*/ 15 w 49"/>
                    <a:gd name="T25" fmla="*/ 48 h 50"/>
                    <a:gd name="T26" fmla="*/ 7 w 49"/>
                    <a:gd name="T27" fmla="*/ 42 h 50"/>
                    <a:gd name="T28" fmla="*/ 2 w 49"/>
                    <a:gd name="T29" fmla="*/ 35 h 50"/>
                    <a:gd name="T30" fmla="*/ 0 w 49"/>
                    <a:gd name="T31" fmla="*/ 25 h 50"/>
                    <a:gd name="T32" fmla="*/ 0 w 49"/>
                    <a:gd name="T33" fmla="*/ 25 h 50"/>
                    <a:gd name="T34" fmla="*/ 2 w 49"/>
                    <a:gd name="T35" fmla="*/ 16 h 50"/>
                    <a:gd name="T36" fmla="*/ 7 w 49"/>
                    <a:gd name="T37" fmla="*/ 6 h 50"/>
                    <a:gd name="T38" fmla="*/ 15 w 49"/>
                    <a:gd name="T39" fmla="*/ 2 h 50"/>
                    <a:gd name="T40" fmla="*/ 24 w 49"/>
                    <a:gd name="T41" fmla="*/ 0 h 50"/>
                    <a:gd name="T42" fmla="*/ 24 w 49"/>
                    <a:gd name="T4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9" h="50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34" y="2"/>
                      </a:lnTo>
                      <a:lnTo>
                        <a:pt x="43" y="6"/>
                      </a:lnTo>
                      <a:lnTo>
                        <a:pt x="47" y="16"/>
                      </a:lnTo>
                      <a:lnTo>
                        <a:pt x="49" y="25"/>
                      </a:lnTo>
                      <a:lnTo>
                        <a:pt x="49" y="25"/>
                      </a:lnTo>
                      <a:lnTo>
                        <a:pt x="47" y="35"/>
                      </a:lnTo>
                      <a:lnTo>
                        <a:pt x="43" y="42"/>
                      </a:lnTo>
                      <a:lnTo>
                        <a:pt x="34" y="48"/>
                      </a:lnTo>
                      <a:lnTo>
                        <a:pt x="24" y="50"/>
                      </a:lnTo>
                      <a:lnTo>
                        <a:pt x="24" y="50"/>
                      </a:lnTo>
                      <a:lnTo>
                        <a:pt x="15" y="48"/>
                      </a:lnTo>
                      <a:lnTo>
                        <a:pt x="7" y="42"/>
                      </a:lnTo>
                      <a:lnTo>
                        <a:pt x="2" y="35"/>
                      </a:lnTo>
                      <a:lnTo>
                        <a:pt x="0" y="25"/>
                      </a:lnTo>
                      <a:lnTo>
                        <a:pt x="0" y="25"/>
                      </a:lnTo>
                      <a:lnTo>
                        <a:pt x="2" y="16"/>
                      </a:lnTo>
                      <a:lnTo>
                        <a:pt x="7" y="6"/>
                      </a:lnTo>
                      <a:lnTo>
                        <a:pt x="15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4" name="Freeform 16"/>
                <p:cNvSpPr>
                  <a:spLocks/>
                </p:cNvSpPr>
                <p:nvPr/>
              </p:nvSpPr>
              <p:spPr bwMode="auto">
                <a:xfrm>
                  <a:off x="2585" y="3116"/>
                  <a:ext cx="93" cy="210"/>
                </a:xfrm>
                <a:custGeom>
                  <a:avLst/>
                  <a:gdLst>
                    <a:gd name="T0" fmla="*/ 84 w 93"/>
                    <a:gd name="T1" fmla="*/ 16 h 210"/>
                    <a:gd name="T2" fmla="*/ 84 w 93"/>
                    <a:gd name="T3" fmla="*/ 16 h 210"/>
                    <a:gd name="T4" fmla="*/ 84 w 93"/>
                    <a:gd name="T5" fmla="*/ 10 h 210"/>
                    <a:gd name="T6" fmla="*/ 80 w 93"/>
                    <a:gd name="T7" fmla="*/ 4 h 210"/>
                    <a:gd name="T8" fmla="*/ 76 w 93"/>
                    <a:gd name="T9" fmla="*/ 2 h 210"/>
                    <a:gd name="T10" fmla="*/ 70 w 93"/>
                    <a:gd name="T11" fmla="*/ 0 h 210"/>
                    <a:gd name="T12" fmla="*/ 23 w 93"/>
                    <a:gd name="T13" fmla="*/ 0 h 210"/>
                    <a:gd name="T14" fmla="*/ 23 w 93"/>
                    <a:gd name="T15" fmla="*/ 0 h 210"/>
                    <a:gd name="T16" fmla="*/ 17 w 93"/>
                    <a:gd name="T17" fmla="*/ 2 h 210"/>
                    <a:gd name="T18" fmla="*/ 13 w 93"/>
                    <a:gd name="T19" fmla="*/ 4 h 210"/>
                    <a:gd name="T20" fmla="*/ 10 w 93"/>
                    <a:gd name="T21" fmla="*/ 10 h 210"/>
                    <a:gd name="T22" fmla="*/ 10 w 93"/>
                    <a:gd name="T23" fmla="*/ 16 h 210"/>
                    <a:gd name="T24" fmla="*/ 0 w 93"/>
                    <a:gd name="T25" fmla="*/ 90 h 210"/>
                    <a:gd name="T26" fmla="*/ 0 w 93"/>
                    <a:gd name="T27" fmla="*/ 90 h 210"/>
                    <a:gd name="T28" fmla="*/ 2 w 93"/>
                    <a:gd name="T29" fmla="*/ 96 h 210"/>
                    <a:gd name="T30" fmla="*/ 4 w 93"/>
                    <a:gd name="T31" fmla="*/ 99 h 210"/>
                    <a:gd name="T32" fmla="*/ 10 w 93"/>
                    <a:gd name="T33" fmla="*/ 103 h 210"/>
                    <a:gd name="T34" fmla="*/ 15 w 93"/>
                    <a:gd name="T35" fmla="*/ 105 h 210"/>
                    <a:gd name="T36" fmla="*/ 19 w 93"/>
                    <a:gd name="T37" fmla="*/ 105 h 210"/>
                    <a:gd name="T38" fmla="*/ 30 w 93"/>
                    <a:gd name="T39" fmla="*/ 200 h 210"/>
                    <a:gd name="T40" fmla="*/ 30 w 93"/>
                    <a:gd name="T41" fmla="*/ 200 h 210"/>
                    <a:gd name="T42" fmla="*/ 32 w 93"/>
                    <a:gd name="T43" fmla="*/ 204 h 210"/>
                    <a:gd name="T44" fmla="*/ 34 w 93"/>
                    <a:gd name="T45" fmla="*/ 206 h 210"/>
                    <a:gd name="T46" fmla="*/ 36 w 93"/>
                    <a:gd name="T47" fmla="*/ 208 h 210"/>
                    <a:gd name="T48" fmla="*/ 40 w 93"/>
                    <a:gd name="T49" fmla="*/ 210 h 210"/>
                    <a:gd name="T50" fmla="*/ 53 w 93"/>
                    <a:gd name="T51" fmla="*/ 210 h 210"/>
                    <a:gd name="T52" fmla="*/ 53 w 93"/>
                    <a:gd name="T53" fmla="*/ 210 h 210"/>
                    <a:gd name="T54" fmla="*/ 57 w 93"/>
                    <a:gd name="T55" fmla="*/ 208 h 210"/>
                    <a:gd name="T56" fmla="*/ 59 w 93"/>
                    <a:gd name="T57" fmla="*/ 206 h 210"/>
                    <a:gd name="T58" fmla="*/ 61 w 93"/>
                    <a:gd name="T59" fmla="*/ 204 h 210"/>
                    <a:gd name="T60" fmla="*/ 63 w 93"/>
                    <a:gd name="T61" fmla="*/ 200 h 210"/>
                    <a:gd name="T62" fmla="*/ 74 w 93"/>
                    <a:gd name="T63" fmla="*/ 105 h 210"/>
                    <a:gd name="T64" fmla="*/ 78 w 93"/>
                    <a:gd name="T65" fmla="*/ 105 h 210"/>
                    <a:gd name="T66" fmla="*/ 78 w 93"/>
                    <a:gd name="T67" fmla="*/ 105 h 210"/>
                    <a:gd name="T68" fmla="*/ 84 w 93"/>
                    <a:gd name="T69" fmla="*/ 103 h 210"/>
                    <a:gd name="T70" fmla="*/ 89 w 93"/>
                    <a:gd name="T71" fmla="*/ 99 h 210"/>
                    <a:gd name="T72" fmla="*/ 91 w 93"/>
                    <a:gd name="T73" fmla="*/ 96 h 210"/>
                    <a:gd name="T74" fmla="*/ 93 w 93"/>
                    <a:gd name="T75" fmla="*/ 90 h 210"/>
                    <a:gd name="T76" fmla="*/ 84 w 93"/>
                    <a:gd name="T77" fmla="*/ 16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3" h="210">
                      <a:moveTo>
                        <a:pt x="84" y="16"/>
                      </a:moveTo>
                      <a:lnTo>
                        <a:pt x="84" y="16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76" y="2"/>
                      </a:lnTo>
                      <a:lnTo>
                        <a:pt x="7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17" y="2"/>
                      </a:lnTo>
                      <a:lnTo>
                        <a:pt x="13" y="4"/>
                      </a:lnTo>
                      <a:lnTo>
                        <a:pt x="10" y="10"/>
                      </a:lnTo>
                      <a:lnTo>
                        <a:pt x="10" y="16"/>
                      </a:lnTo>
                      <a:lnTo>
                        <a:pt x="0" y="90"/>
                      </a:lnTo>
                      <a:lnTo>
                        <a:pt x="0" y="90"/>
                      </a:lnTo>
                      <a:lnTo>
                        <a:pt x="2" y="96"/>
                      </a:lnTo>
                      <a:lnTo>
                        <a:pt x="4" y="99"/>
                      </a:lnTo>
                      <a:lnTo>
                        <a:pt x="10" y="103"/>
                      </a:lnTo>
                      <a:lnTo>
                        <a:pt x="15" y="105"/>
                      </a:lnTo>
                      <a:lnTo>
                        <a:pt x="19" y="105"/>
                      </a:lnTo>
                      <a:lnTo>
                        <a:pt x="30" y="200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4" y="206"/>
                      </a:lnTo>
                      <a:lnTo>
                        <a:pt x="36" y="208"/>
                      </a:lnTo>
                      <a:lnTo>
                        <a:pt x="40" y="210"/>
                      </a:lnTo>
                      <a:lnTo>
                        <a:pt x="53" y="210"/>
                      </a:lnTo>
                      <a:lnTo>
                        <a:pt x="53" y="210"/>
                      </a:lnTo>
                      <a:lnTo>
                        <a:pt x="57" y="208"/>
                      </a:lnTo>
                      <a:lnTo>
                        <a:pt x="59" y="206"/>
                      </a:lnTo>
                      <a:lnTo>
                        <a:pt x="61" y="204"/>
                      </a:lnTo>
                      <a:lnTo>
                        <a:pt x="63" y="200"/>
                      </a:lnTo>
                      <a:lnTo>
                        <a:pt x="74" y="105"/>
                      </a:lnTo>
                      <a:lnTo>
                        <a:pt x="78" y="105"/>
                      </a:lnTo>
                      <a:lnTo>
                        <a:pt x="78" y="105"/>
                      </a:lnTo>
                      <a:lnTo>
                        <a:pt x="84" y="103"/>
                      </a:lnTo>
                      <a:lnTo>
                        <a:pt x="89" y="99"/>
                      </a:lnTo>
                      <a:lnTo>
                        <a:pt x="91" y="96"/>
                      </a:lnTo>
                      <a:lnTo>
                        <a:pt x="93" y="90"/>
                      </a:lnTo>
                      <a:lnTo>
                        <a:pt x="84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5" name="Freeform 17"/>
                <p:cNvSpPr>
                  <a:spLocks/>
                </p:cNvSpPr>
                <p:nvPr/>
              </p:nvSpPr>
              <p:spPr bwMode="auto">
                <a:xfrm>
                  <a:off x="2606" y="3059"/>
                  <a:ext cx="51" cy="50"/>
                </a:xfrm>
                <a:custGeom>
                  <a:avLst/>
                  <a:gdLst>
                    <a:gd name="T0" fmla="*/ 27 w 51"/>
                    <a:gd name="T1" fmla="*/ 0 h 50"/>
                    <a:gd name="T2" fmla="*/ 27 w 51"/>
                    <a:gd name="T3" fmla="*/ 0 h 50"/>
                    <a:gd name="T4" fmla="*/ 36 w 51"/>
                    <a:gd name="T5" fmla="*/ 2 h 50"/>
                    <a:gd name="T6" fmla="*/ 44 w 51"/>
                    <a:gd name="T7" fmla="*/ 6 h 50"/>
                    <a:gd name="T8" fmla="*/ 49 w 51"/>
                    <a:gd name="T9" fmla="*/ 16 h 50"/>
                    <a:gd name="T10" fmla="*/ 51 w 51"/>
                    <a:gd name="T11" fmla="*/ 25 h 50"/>
                    <a:gd name="T12" fmla="*/ 51 w 51"/>
                    <a:gd name="T13" fmla="*/ 25 h 50"/>
                    <a:gd name="T14" fmla="*/ 49 w 51"/>
                    <a:gd name="T15" fmla="*/ 35 h 50"/>
                    <a:gd name="T16" fmla="*/ 44 w 51"/>
                    <a:gd name="T17" fmla="*/ 42 h 50"/>
                    <a:gd name="T18" fmla="*/ 36 w 51"/>
                    <a:gd name="T19" fmla="*/ 48 h 50"/>
                    <a:gd name="T20" fmla="*/ 27 w 51"/>
                    <a:gd name="T21" fmla="*/ 50 h 50"/>
                    <a:gd name="T22" fmla="*/ 27 w 51"/>
                    <a:gd name="T23" fmla="*/ 50 h 50"/>
                    <a:gd name="T24" fmla="*/ 15 w 51"/>
                    <a:gd name="T25" fmla="*/ 48 h 50"/>
                    <a:gd name="T26" fmla="*/ 8 w 51"/>
                    <a:gd name="T27" fmla="*/ 42 h 50"/>
                    <a:gd name="T28" fmla="*/ 2 w 51"/>
                    <a:gd name="T29" fmla="*/ 35 h 50"/>
                    <a:gd name="T30" fmla="*/ 0 w 51"/>
                    <a:gd name="T31" fmla="*/ 25 h 50"/>
                    <a:gd name="T32" fmla="*/ 0 w 51"/>
                    <a:gd name="T33" fmla="*/ 25 h 50"/>
                    <a:gd name="T34" fmla="*/ 2 w 51"/>
                    <a:gd name="T35" fmla="*/ 16 h 50"/>
                    <a:gd name="T36" fmla="*/ 8 w 51"/>
                    <a:gd name="T37" fmla="*/ 6 h 50"/>
                    <a:gd name="T38" fmla="*/ 15 w 51"/>
                    <a:gd name="T39" fmla="*/ 2 h 50"/>
                    <a:gd name="T40" fmla="*/ 27 w 51"/>
                    <a:gd name="T41" fmla="*/ 0 h 50"/>
                    <a:gd name="T42" fmla="*/ 27 w 51"/>
                    <a:gd name="T4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50">
                      <a:moveTo>
                        <a:pt x="27" y="0"/>
                      </a:move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44" y="6"/>
                      </a:lnTo>
                      <a:lnTo>
                        <a:pt x="49" y="16"/>
                      </a:lnTo>
                      <a:lnTo>
                        <a:pt x="51" y="25"/>
                      </a:lnTo>
                      <a:lnTo>
                        <a:pt x="51" y="25"/>
                      </a:lnTo>
                      <a:lnTo>
                        <a:pt x="49" y="35"/>
                      </a:lnTo>
                      <a:lnTo>
                        <a:pt x="44" y="42"/>
                      </a:lnTo>
                      <a:lnTo>
                        <a:pt x="36" y="48"/>
                      </a:lnTo>
                      <a:lnTo>
                        <a:pt x="27" y="50"/>
                      </a:lnTo>
                      <a:lnTo>
                        <a:pt x="27" y="50"/>
                      </a:lnTo>
                      <a:lnTo>
                        <a:pt x="15" y="48"/>
                      </a:lnTo>
                      <a:lnTo>
                        <a:pt x="8" y="42"/>
                      </a:lnTo>
                      <a:lnTo>
                        <a:pt x="2" y="35"/>
                      </a:lnTo>
                      <a:lnTo>
                        <a:pt x="0" y="25"/>
                      </a:lnTo>
                      <a:lnTo>
                        <a:pt x="0" y="25"/>
                      </a:lnTo>
                      <a:lnTo>
                        <a:pt x="2" y="16"/>
                      </a:lnTo>
                      <a:lnTo>
                        <a:pt x="8" y="6"/>
                      </a:lnTo>
                      <a:lnTo>
                        <a:pt x="15" y="2"/>
                      </a:lnTo>
                      <a:lnTo>
                        <a:pt x="27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145" name="그룹 144"/>
          <p:cNvGrpSpPr/>
          <p:nvPr/>
        </p:nvGrpSpPr>
        <p:grpSpPr>
          <a:xfrm>
            <a:off x="6874047" y="2282814"/>
            <a:ext cx="1085006" cy="978546"/>
            <a:chOff x="5850151" y="2170017"/>
            <a:chExt cx="956337" cy="1004431"/>
          </a:xfrm>
        </p:grpSpPr>
        <p:sp>
          <p:nvSpPr>
            <p:cNvPr id="149" name="타원 148"/>
            <p:cNvSpPr/>
            <p:nvPr/>
          </p:nvSpPr>
          <p:spPr>
            <a:xfrm>
              <a:off x="5909305" y="2170017"/>
              <a:ext cx="897183" cy="100443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1 </a:t>
              </a:r>
              <a:r>
                <a:rPr lang="ko-KR" altLang="en-US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년간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1"/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endParaRPr>
            </a:p>
          </p:txBody>
        </p:sp>
        <p:sp>
          <p:nvSpPr>
            <p:cNvPr id="151" name="타원 150"/>
            <p:cNvSpPr/>
            <p:nvPr/>
          </p:nvSpPr>
          <p:spPr>
            <a:xfrm>
              <a:off x="5850151" y="2170017"/>
              <a:ext cx="897183" cy="1004431"/>
            </a:xfrm>
            <a:prstGeom prst="ellipse">
              <a:avLst/>
            </a:prstGeom>
            <a:solidFill>
              <a:srgbClr val="ED8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60</a:t>
              </a:r>
              <a:r>
                <a:rPr lang="ko-KR" altLang="en-US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시간 </a:t>
              </a:r>
              <a: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en-US" altLang="ko-KR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~ 6</a:t>
              </a:r>
              <a:r>
                <a:rPr lang="ko-KR" altLang="en-US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개월</a:t>
              </a:r>
            </a:p>
          </p:txBody>
        </p:sp>
      </p:grpSp>
      <p:sp>
        <p:nvSpPr>
          <p:cNvPr id="141" name="직사각형 140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76919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6222206" y="2036859"/>
            <a:ext cx="2670220" cy="2870086"/>
            <a:chOff x="6167809" y="2304382"/>
            <a:chExt cx="2670220" cy="2358948"/>
          </a:xfrm>
        </p:grpSpPr>
        <p:sp>
          <p:nvSpPr>
            <p:cNvPr id="97" name="직사각형 96"/>
            <p:cNvSpPr/>
            <p:nvPr/>
          </p:nvSpPr>
          <p:spPr>
            <a:xfrm>
              <a:off x="7309663" y="4023763"/>
              <a:ext cx="1513877" cy="639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7309663" y="3152729"/>
              <a:ext cx="1513877" cy="6114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직사각형 2"/>
            <p:cNvSpPr/>
            <p:nvPr/>
          </p:nvSpPr>
          <p:spPr>
            <a:xfrm>
              <a:off x="7309664" y="2304382"/>
              <a:ext cx="1513876" cy="572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6167809" y="2560954"/>
              <a:ext cx="824846" cy="1738396"/>
              <a:chOff x="6167809" y="2560954"/>
              <a:chExt cx="824846" cy="1738396"/>
            </a:xfrm>
          </p:grpSpPr>
          <p:cxnSp>
            <p:nvCxnSpPr>
              <p:cNvPr id="20" name="직선 연결선 19"/>
              <p:cNvCxnSpPr/>
              <p:nvPr/>
            </p:nvCxnSpPr>
            <p:spPr>
              <a:xfrm>
                <a:off x="6167809" y="3452881"/>
                <a:ext cx="82484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자유형 20"/>
              <p:cNvSpPr/>
              <p:nvPr/>
            </p:nvSpPr>
            <p:spPr>
              <a:xfrm>
                <a:off x="6510608" y="2560954"/>
                <a:ext cx="323850" cy="891567"/>
              </a:xfrm>
              <a:custGeom>
                <a:avLst/>
                <a:gdLst>
                  <a:gd name="connsiteX0" fmla="*/ 0 w 323850"/>
                  <a:gd name="connsiteY0" fmla="*/ 776287 h 776287"/>
                  <a:gd name="connsiteX1" fmla="*/ 185737 w 323850"/>
                  <a:gd name="connsiteY1" fmla="*/ 776287 h 776287"/>
                  <a:gd name="connsiteX2" fmla="*/ 185737 w 323850"/>
                  <a:gd name="connsiteY2" fmla="*/ 0 h 776287"/>
                  <a:gd name="connsiteX3" fmla="*/ 323850 w 323850"/>
                  <a:gd name="connsiteY3" fmla="*/ 0 h 77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776287">
                    <a:moveTo>
                      <a:pt x="0" y="776287"/>
                    </a:moveTo>
                    <a:lnTo>
                      <a:pt x="185737" y="776287"/>
                    </a:lnTo>
                    <a:lnTo>
                      <a:pt x="185737" y="0"/>
                    </a:lnTo>
                    <a:lnTo>
                      <a:pt x="32385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자유형 21"/>
              <p:cNvSpPr/>
              <p:nvPr/>
            </p:nvSpPr>
            <p:spPr>
              <a:xfrm flipV="1">
                <a:off x="6510608" y="3452521"/>
                <a:ext cx="323850" cy="846829"/>
              </a:xfrm>
              <a:custGeom>
                <a:avLst/>
                <a:gdLst>
                  <a:gd name="connsiteX0" fmla="*/ 0 w 323850"/>
                  <a:gd name="connsiteY0" fmla="*/ 776287 h 776287"/>
                  <a:gd name="connsiteX1" fmla="*/ 185737 w 323850"/>
                  <a:gd name="connsiteY1" fmla="*/ 776287 h 776287"/>
                  <a:gd name="connsiteX2" fmla="*/ 185737 w 323850"/>
                  <a:gd name="connsiteY2" fmla="*/ 0 h 776287"/>
                  <a:gd name="connsiteX3" fmla="*/ 323850 w 323850"/>
                  <a:gd name="connsiteY3" fmla="*/ 0 h 77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776287">
                    <a:moveTo>
                      <a:pt x="0" y="776287"/>
                    </a:moveTo>
                    <a:lnTo>
                      <a:pt x="185737" y="776287"/>
                    </a:lnTo>
                    <a:lnTo>
                      <a:pt x="185737" y="0"/>
                    </a:lnTo>
                    <a:lnTo>
                      <a:pt x="32385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2" name="직사각형 41"/>
            <p:cNvSpPr/>
            <p:nvPr/>
          </p:nvSpPr>
          <p:spPr>
            <a:xfrm>
              <a:off x="6852905" y="2304383"/>
              <a:ext cx="468404" cy="57238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단기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823590" y="3160127"/>
              <a:ext cx="468404" cy="611405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장기</a:t>
              </a:r>
              <a:endParaRPr lang="en-US" altLang="ko-KR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endParaRPr>
            </a:p>
            <a:p>
              <a:pPr algn="ctr"/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기본</a:t>
              </a: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6852905" y="4023762"/>
              <a:ext cx="468404" cy="639567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장기</a:t>
              </a:r>
              <a:endParaRPr lang="en-US" altLang="ko-KR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endParaRPr>
            </a:p>
            <a:p>
              <a:pPr algn="ctr"/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심화</a:t>
              </a: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7309664" y="2436378"/>
              <a:ext cx="1236557" cy="2782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31763" indent="-131763" latinLnBrk="0">
                <a:spcBef>
                  <a:spcPts val="600"/>
                </a:spcBef>
                <a:buClr>
                  <a:srgbClr val="2E75B6"/>
                </a:buClr>
                <a:buSzPct val="80000"/>
                <a:buFont typeface="Arial" pitchFamily="34" charset="0"/>
                <a:buChar char="•"/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60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시간 이상</a:t>
              </a: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7309664" y="3225513"/>
              <a:ext cx="1513876" cy="480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31763" indent="-131763" latinLnBrk="0">
                <a:buClr>
                  <a:srgbClr val="2E75B6"/>
                </a:buClr>
                <a:buSzPct val="80000"/>
                <a:buFont typeface="Arial" pitchFamily="34" charset="0"/>
                <a:buChar char="•"/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75B6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75B6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회 연속 지명자</a:t>
              </a:r>
            </a:p>
            <a:p>
              <a:pPr marL="131763" indent="-131763" latinLnBrk="0">
                <a:buClr>
                  <a:srgbClr val="2E75B6"/>
                </a:buClr>
                <a:buSzPct val="80000"/>
                <a:buFont typeface="Arial" pitchFamily="34" charset="0"/>
                <a:buChar char="•"/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150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시간 이상</a:t>
              </a:r>
              <a:endPara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7324153" y="4100294"/>
              <a:ext cx="1513876" cy="480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31763" indent="-131763" latinLnBrk="0">
                <a:buClr>
                  <a:srgbClr val="2E75B6"/>
                </a:buClr>
                <a:buSzPct val="80000"/>
                <a:buFont typeface="Arial" pitchFamily="34" charset="0"/>
                <a:buChar char="•"/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75B6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</a:t>
              </a: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75B6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회 연속 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75B6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지명자</a:t>
              </a:r>
            </a:p>
            <a:p>
              <a:pPr marL="131763" indent="-131763" latinLnBrk="0">
                <a:buClr>
                  <a:srgbClr val="2E75B6"/>
                </a:buClr>
                <a:buSzPct val="80000"/>
                <a:buFont typeface="Arial" pitchFamily="34" charset="0"/>
                <a:buChar char="•"/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6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개월</a:t>
              </a:r>
              <a:endPara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1512149" y="3988113"/>
            <a:ext cx="1352430" cy="1029476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31763" indent="-131763" latinLnBrk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동료교원평가 </a:t>
            </a:r>
            <a:r>
              <a: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2.5</a:t>
            </a: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미만 또는 </a:t>
            </a:r>
            <a:r>
              <a:rPr lang="ko-KR" altLang="en-US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ko-KR" altLang="en-US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2.5</a:t>
            </a: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미만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1512149" y="1921319"/>
            <a:ext cx="1409908" cy="1029476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131763" indent="-131763" latinLnBrk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동료교원평가 </a:t>
            </a:r>
            <a:r>
              <a: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2.5</a:t>
            </a: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미만 또는 </a:t>
            </a:r>
            <a:r>
              <a:rPr lang="ko-KR" altLang="en-US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ko-KR" altLang="en-US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2.5</a:t>
            </a: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미만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0" y="0"/>
            <a:ext cx="9144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88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/>
          <p:cNvSpPr/>
          <p:nvPr/>
        </p:nvSpPr>
        <p:spPr>
          <a:xfrm>
            <a:off x="723516" y="673635"/>
            <a:ext cx="881592" cy="25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1600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능력 향상 </a:t>
            </a:r>
            <a:r>
              <a:rPr lang="ko-KR" altLang="en-US" sz="1600" spc="-12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연수</a:t>
            </a:r>
            <a:endParaRPr lang="ko-KR" altLang="en-US" sz="1600" spc="-12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55600" y="2865074"/>
            <a:ext cx="2424109" cy="1177050"/>
            <a:chOff x="603510" y="2865074"/>
            <a:chExt cx="2176200" cy="1177050"/>
          </a:xfrm>
        </p:grpSpPr>
        <p:sp>
          <p:nvSpPr>
            <p:cNvPr id="24" name="직사각형 23"/>
            <p:cNvSpPr/>
            <p:nvPr/>
          </p:nvSpPr>
          <p:spPr>
            <a:xfrm>
              <a:off x="603510" y="2865074"/>
              <a:ext cx="978836" cy="11770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일정 기준 </a:t>
              </a:r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미만 </a:t>
              </a:r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또는 </a:t>
              </a:r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연속 </a:t>
              </a:r>
              <a:r>
                <a:rPr lang="ko-KR" altLang="en-US" sz="1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itchFamily="18" charset="-127"/>
                  <a:ea typeface="KoPub돋움체 Bold" pitchFamily="18" charset="-127"/>
                </a:rPr>
                <a:t>지정자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597019" y="2865074"/>
              <a:ext cx="1182691" cy="57022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교장</a:t>
              </a:r>
              <a:r>
                <a:rPr lang="en-US" altLang="ko-KR" sz="16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·</a:t>
              </a:r>
              <a:r>
                <a:rPr lang="ko-KR" altLang="en-US" sz="16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교감</a:t>
              </a:r>
              <a:endPara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  <a:p>
              <a:pPr algn="ctr"/>
              <a:r>
                <a:rPr lang="ko-KR" altLang="en-US" sz="16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수석교사</a:t>
              </a:r>
              <a:endParaRPr lang="ko-KR" altLang="en-US" sz="16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597019" y="3471902"/>
              <a:ext cx="1182691" cy="57022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교사</a:t>
              </a:r>
              <a:endParaRPr lang="ko-KR" altLang="en-US" sz="16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</p:grpSp>
      <p:sp>
        <p:nvSpPr>
          <p:cNvPr id="27" name="타원 26"/>
          <p:cNvSpPr/>
          <p:nvPr/>
        </p:nvSpPr>
        <p:spPr>
          <a:xfrm>
            <a:off x="599711" y="2533155"/>
            <a:ext cx="643091" cy="64971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심의</a:t>
            </a:r>
            <a:r>
              <a:rPr lang="en-US" altLang="ko-KR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/>
            </a:r>
            <a:br>
              <a:rPr lang="en-US" altLang="ko-KR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</a:br>
            <a:r>
              <a: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대상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2794384" y="3108157"/>
            <a:ext cx="3464105" cy="655976"/>
            <a:chOff x="3050931" y="3376980"/>
            <a:chExt cx="3930161" cy="621406"/>
          </a:xfrm>
        </p:grpSpPr>
        <p:sp>
          <p:nvSpPr>
            <p:cNvPr id="48" name="자유형 47"/>
            <p:cNvSpPr/>
            <p:nvPr/>
          </p:nvSpPr>
          <p:spPr>
            <a:xfrm>
              <a:off x="3050931" y="3376980"/>
              <a:ext cx="3930161" cy="313958"/>
            </a:xfrm>
            <a:custGeom>
              <a:avLst/>
              <a:gdLst>
                <a:gd name="connsiteX0" fmla="*/ 0 w 3930161"/>
                <a:gd name="connsiteY0" fmla="*/ 0 h 281354"/>
                <a:gd name="connsiteX1" fmla="*/ 3446584 w 3930161"/>
                <a:gd name="connsiteY1" fmla="*/ 0 h 281354"/>
                <a:gd name="connsiteX2" fmla="*/ 3446584 w 3930161"/>
                <a:gd name="connsiteY2" fmla="*/ 281354 h 281354"/>
                <a:gd name="connsiteX3" fmla="*/ 3930161 w 3930161"/>
                <a:gd name="connsiteY3" fmla="*/ 281354 h 28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0161" h="281354">
                  <a:moveTo>
                    <a:pt x="0" y="0"/>
                  </a:moveTo>
                  <a:lnTo>
                    <a:pt x="3446584" y="0"/>
                  </a:lnTo>
                  <a:lnTo>
                    <a:pt x="3446584" y="281354"/>
                  </a:lnTo>
                  <a:lnTo>
                    <a:pt x="3930161" y="281354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자유형 49"/>
            <p:cNvSpPr/>
            <p:nvPr/>
          </p:nvSpPr>
          <p:spPr>
            <a:xfrm flipV="1">
              <a:off x="3050931" y="3690938"/>
              <a:ext cx="3930161" cy="307448"/>
            </a:xfrm>
            <a:custGeom>
              <a:avLst/>
              <a:gdLst>
                <a:gd name="connsiteX0" fmla="*/ 0 w 3930161"/>
                <a:gd name="connsiteY0" fmla="*/ 0 h 281354"/>
                <a:gd name="connsiteX1" fmla="*/ 3446584 w 3930161"/>
                <a:gd name="connsiteY1" fmla="*/ 0 h 281354"/>
                <a:gd name="connsiteX2" fmla="*/ 3446584 w 3930161"/>
                <a:gd name="connsiteY2" fmla="*/ 281354 h 281354"/>
                <a:gd name="connsiteX3" fmla="*/ 3930161 w 3930161"/>
                <a:gd name="connsiteY3" fmla="*/ 281354 h 28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0161" h="281354">
                  <a:moveTo>
                    <a:pt x="0" y="0"/>
                  </a:moveTo>
                  <a:lnTo>
                    <a:pt x="3446584" y="0"/>
                  </a:lnTo>
                  <a:lnTo>
                    <a:pt x="3446584" y="281354"/>
                  </a:lnTo>
                  <a:lnTo>
                    <a:pt x="3930161" y="281354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타원 35"/>
          <p:cNvSpPr/>
          <p:nvPr/>
        </p:nvSpPr>
        <p:spPr>
          <a:xfrm>
            <a:off x="3935302" y="3006146"/>
            <a:ext cx="849550" cy="8583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4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rPr>
              <a:t>본인</a:t>
            </a:r>
            <a:r>
              <a:rPr lang="en-US" altLang="ko-KR" sz="14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rPr>
              <a:t/>
            </a:r>
            <a:br>
              <a:rPr lang="en-US" altLang="ko-KR" sz="14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rPr>
            </a:br>
            <a:r>
              <a:rPr lang="ko-KR" altLang="en-US" sz="14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rPr>
              <a:t>이의 신청 </a:t>
            </a:r>
            <a:endParaRPr lang="ko-KR" altLang="en-US" sz="1400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itchFamily="18" charset="-127"/>
              <a:ea typeface="KoPub돋움체 Bold" pitchFamily="18" charset="-127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4835283" y="3001772"/>
            <a:ext cx="849550" cy="858300"/>
          </a:xfrm>
          <a:prstGeom prst="ellipse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itchFamily="18" charset="-127"/>
                <a:ea typeface="KoPub돋움체 Bold" pitchFamily="18" charset="-127"/>
              </a:rPr>
              <a:t>현장 실사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2812199" y="2603743"/>
            <a:ext cx="1346992" cy="551415"/>
            <a:chOff x="2812199" y="2603743"/>
            <a:chExt cx="1346992" cy="551415"/>
          </a:xfrm>
        </p:grpSpPr>
        <p:sp>
          <p:nvSpPr>
            <p:cNvPr id="33" name="직사각형 32"/>
            <p:cNvSpPr/>
            <p:nvPr/>
          </p:nvSpPr>
          <p:spPr>
            <a:xfrm>
              <a:off x="2812199" y="2603743"/>
              <a:ext cx="1346992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>교육청</a:t>
              </a:r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>평가관리위원회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KoPub돋움체 Bold" pitchFamily="18" charset="-127"/>
                <a:ea typeface="KoPub돋움체 Bold" pitchFamily="18" charset="-127"/>
              </a:endParaRPr>
            </a:p>
          </p:txBody>
        </p:sp>
        <p:sp>
          <p:nvSpPr>
            <p:cNvPr id="38" name="타원 37"/>
            <p:cNvSpPr/>
            <p:nvPr/>
          </p:nvSpPr>
          <p:spPr>
            <a:xfrm>
              <a:off x="3441734" y="3067235"/>
              <a:ext cx="87923" cy="8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865574" y="3727448"/>
            <a:ext cx="1240242" cy="640113"/>
            <a:chOff x="2833729" y="3727448"/>
            <a:chExt cx="1240242" cy="640113"/>
          </a:xfrm>
        </p:grpSpPr>
        <p:sp>
          <p:nvSpPr>
            <p:cNvPr id="32" name="직사각형 31"/>
            <p:cNvSpPr/>
            <p:nvPr/>
          </p:nvSpPr>
          <p:spPr>
            <a:xfrm>
              <a:off x="2833729" y="4024178"/>
              <a:ext cx="1240242" cy="343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>학교</a:t>
              </a:r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>평가관리</a:t>
              </a:r>
              <a: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Bold" pitchFamily="18" charset="-127"/>
                  <a:ea typeface="KoPub돋움체 Bold" pitchFamily="18" charset="-127"/>
                </a:rPr>
                <a:t>위원회 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KoPub돋움체 Bold" pitchFamily="18" charset="-127"/>
                <a:ea typeface="KoPub돋움체 Bold" pitchFamily="18" charset="-127"/>
              </a:endParaRPr>
            </a:p>
          </p:txBody>
        </p:sp>
        <p:sp>
          <p:nvSpPr>
            <p:cNvPr id="39" name="타원 38"/>
            <p:cNvSpPr/>
            <p:nvPr/>
          </p:nvSpPr>
          <p:spPr>
            <a:xfrm>
              <a:off x="3409889" y="3727448"/>
              <a:ext cx="87923" cy="8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0" name="타원 39"/>
          <p:cNvSpPr/>
          <p:nvPr/>
        </p:nvSpPr>
        <p:spPr>
          <a:xfrm>
            <a:off x="6081340" y="3218465"/>
            <a:ext cx="468404" cy="47323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심의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5840732" y="3732698"/>
            <a:ext cx="949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488" indent="-90488" latinLnBrk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</a:pP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객관적이고 </a:t>
            </a:r>
            <a:r>
              <a:rPr lang="en-US" altLang="ko-KR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공정한 </a:t>
            </a:r>
            <a:r>
              <a: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심의 </a:t>
            </a:r>
          </a:p>
        </p:txBody>
      </p:sp>
      <p:sp>
        <p:nvSpPr>
          <p:cNvPr id="57" name="직사각형 56"/>
          <p:cNvSpPr/>
          <p:nvPr/>
        </p:nvSpPr>
        <p:spPr>
          <a:xfrm>
            <a:off x="723516" y="862304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hangingPunct="0">
              <a:defRPr/>
            </a:pPr>
            <a:r>
              <a:rPr lang="ko-KR" altLang="en-US" sz="28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객관적이고 공정한 </a:t>
            </a:r>
            <a:r>
              <a:rPr lang="ko-KR" altLang="en-US" sz="28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심의</a:t>
            </a:r>
            <a:endParaRPr lang="ko-KR" altLang="en-US" sz="28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522569" y="975569"/>
            <a:ext cx="238274" cy="76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직사각형 94"/>
          <p:cNvSpPr/>
          <p:nvPr/>
        </p:nvSpPr>
        <p:spPr>
          <a:xfrm>
            <a:off x="522569" y="824649"/>
            <a:ext cx="238274" cy="8026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23</a:t>
            </a:fld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0" y="5337175"/>
            <a:ext cx="9150375" cy="791584"/>
          </a:xfrm>
          <a:prstGeom prst="rect">
            <a:avLst/>
          </a:prstGeom>
          <a:solidFill>
            <a:srgbClr val="2E75B6"/>
          </a:solidFill>
          <a:ln w="38100"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능력향상연수 운영 및 이수 결과는 </a:t>
            </a:r>
            <a:r>
              <a:rPr lang="en-US" altLang="ko-KR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시</a:t>
            </a:r>
            <a:r>
              <a:rPr lang="en-US" altLang="ko-KR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·</a:t>
            </a: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도 교육청과 교육연수원 평가에 반영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2361353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4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27" grpId="0" animBg="1"/>
      <p:bldP spid="36" grpId="0" animBg="1"/>
      <p:bldP spid="37" grpId="0" animBg="1"/>
      <p:bldP spid="40" grpId="0" animBg="1"/>
      <p:bldP spid="41" grpId="0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그룹 5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58" name="직사각형 5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우수한 교원은 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학습연구년 특별연수기회를 얻습니다</a:t>
              </a:r>
            </a:p>
          </p:txBody>
        </p:sp>
        <p:grpSp>
          <p:nvGrpSpPr>
            <p:cNvPr id="67" name="그룹 66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68" name="직사각형 67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직사각형 68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직사각형 69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24</a:t>
            </a:fld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503238" y="2197075"/>
            <a:ext cx="8137525" cy="4219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Text Box 15"/>
          <p:cNvSpPr txBox="1">
            <a:spLocks noChangeArrowheads="1"/>
          </p:cNvSpPr>
          <p:nvPr/>
        </p:nvSpPr>
        <p:spPr bwMode="auto">
          <a:xfrm>
            <a:off x="503238" y="1809578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학습연구년 특별연수</a:t>
            </a:r>
          </a:p>
        </p:txBody>
      </p:sp>
      <p:sp>
        <p:nvSpPr>
          <p:cNvPr id="53" name="오른쪽 화살표 52"/>
          <p:cNvSpPr/>
          <p:nvPr/>
        </p:nvSpPr>
        <p:spPr>
          <a:xfrm>
            <a:off x="3836360" y="4011041"/>
            <a:ext cx="1471280" cy="576167"/>
          </a:xfrm>
          <a:prstGeom prst="rightArrow">
            <a:avLst>
              <a:gd name="adj1" fmla="val 58717"/>
              <a:gd name="adj2" fmla="val 50000"/>
            </a:avLst>
          </a:prstGeom>
          <a:gradFill>
            <a:gsLst>
              <a:gs pos="100000">
                <a:srgbClr val="2E75B6"/>
              </a:gs>
              <a:gs pos="7339">
                <a:srgbClr val="2E75B6">
                  <a:alpha val="0"/>
                </a:srgbClr>
              </a:gs>
              <a:gs pos="53000">
                <a:srgbClr val="2E75B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30482" y="2988882"/>
            <a:ext cx="17196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buClr>
                <a:srgbClr val="2E75B6"/>
              </a:buClr>
              <a:buSzPct val="80000"/>
            </a:pP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 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전문성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↑</a:t>
            </a:r>
            <a:endParaRPr lang="en-US" altLang="ko-KR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accent2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>
              <a:spcAft>
                <a:spcPts val="300"/>
              </a:spcAft>
              <a:buClr>
                <a:srgbClr val="2E75B6"/>
              </a:buClr>
              <a:buSzPct val="80000"/>
            </a:pP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 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경쟁력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↑</a:t>
            </a:r>
            <a:endParaRPr lang="en-US" altLang="ko-KR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accent2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>
              <a:spcAft>
                <a:spcPts val="300"/>
              </a:spcAft>
              <a:buClr>
                <a:srgbClr val="2E75B6"/>
              </a:buClr>
              <a:buSzPct val="80000"/>
            </a:pP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교직 </a:t>
            </a:r>
            <a:r>
              <a:rPr lang="ko-KR" altLang="en-US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만족도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↑</a:t>
            </a:r>
            <a:endParaRPr lang="en-US" altLang="ko-KR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accent2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>
              <a:spcAft>
                <a:spcPts val="300"/>
              </a:spcAft>
              <a:buClr>
                <a:srgbClr val="2E75B6"/>
              </a:buClr>
              <a:buSzPct val="80000"/>
            </a:pPr>
            <a:r>
              <a:rPr lang="ko-KR" altLang="en-US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자기 </a:t>
            </a:r>
            <a:r>
              <a:rPr lang="ko-KR" altLang="en-US" spc="-100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효능감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↑</a:t>
            </a:r>
            <a:endParaRPr lang="en-US" altLang="ko-KR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accent2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>
              <a:spcAft>
                <a:spcPts val="300"/>
              </a:spcAft>
              <a:buClr>
                <a:srgbClr val="2E75B6"/>
              </a:buClr>
              <a:buSzPct val="80000"/>
            </a:pPr>
            <a:r>
              <a:rPr lang="ko-KR" altLang="en-US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공동체 </a:t>
            </a:r>
            <a:r>
              <a:rPr lang="ko-KR" altLang="en-US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신뢰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↑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1252839" y="3348204"/>
            <a:ext cx="1774492" cy="1909421"/>
            <a:chOff x="1252839" y="3348204"/>
            <a:chExt cx="1774492" cy="1909421"/>
          </a:xfrm>
        </p:grpSpPr>
        <p:sp>
          <p:nvSpPr>
            <p:cNvPr id="104" name="직사각형 103"/>
            <p:cNvSpPr/>
            <p:nvPr/>
          </p:nvSpPr>
          <p:spPr>
            <a:xfrm>
              <a:off x="1252839" y="4573625"/>
              <a:ext cx="1774492" cy="684000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z="1600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교원능력개발평가 결과 </a:t>
              </a:r>
              <a: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최상위권 교원</a:t>
              </a:r>
            </a:p>
          </p:txBody>
        </p:sp>
        <p:sp>
          <p:nvSpPr>
            <p:cNvPr id="105" name="타원 104"/>
            <p:cNvSpPr/>
            <p:nvPr/>
          </p:nvSpPr>
          <p:spPr>
            <a:xfrm>
              <a:off x="1480297" y="4288144"/>
              <a:ext cx="1270003" cy="130759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6" name="Group 4"/>
            <p:cNvGrpSpPr>
              <a:grpSpLocks noChangeAspect="1"/>
            </p:cNvGrpSpPr>
            <p:nvPr/>
          </p:nvGrpSpPr>
          <p:grpSpPr bwMode="auto">
            <a:xfrm>
              <a:off x="1961621" y="3348204"/>
              <a:ext cx="380875" cy="1025803"/>
              <a:chOff x="1115" y="1802"/>
              <a:chExt cx="238" cy="641"/>
            </a:xfrm>
            <a:solidFill>
              <a:srgbClr val="767171"/>
            </a:solidFill>
          </p:grpSpPr>
          <p:sp>
            <p:nvSpPr>
              <p:cNvPr id="227" name="Freeform 5"/>
              <p:cNvSpPr>
                <a:spLocks/>
              </p:cNvSpPr>
              <p:nvPr/>
            </p:nvSpPr>
            <p:spPr bwMode="auto">
              <a:xfrm>
                <a:off x="1179" y="1802"/>
                <a:ext cx="104" cy="105"/>
              </a:xfrm>
              <a:custGeom>
                <a:avLst/>
                <a:gdLst>
                  <a:gd name="T0" fmla="*/ 105 w 209"/>
                  <a:gd name="T1" fmla="*/ 0 h 209"/>
                  <a:gd name="T2" fmla="*/ 126 w 209"/>
                  <a:gd name="T3" fmla="*/ 2 h 209"/>
                  <a:gd name="T4" fmla="*/ 145 w 209"/>
                  <a:gd name="T5" fmla="*/ 9 h 209"/>
                  <a:gd name="T6" fmla="*/ 163 w 209"/>
                  <a:gd name="T7" fmla="*/ 18 h 209"/>
                  <a:gd name="T8" fmla="*/ 178 w 209"/>
                  <a:gd name="T9" fmla="*/ 31 h 209"/>
                  <a:gd name="T10" fmla="*/ 191 w 209"/>
                  <a:gd name="T11" fmla="*/ 46 h 209"/>
                  <a:gd name="T12" fmla="*/ 201 w 209"/>
                  <a:gd name="T13" fmla="*/ 64 h 209"/>
                  <a:gd name="T14" fmla="*/ 207 w 209"/>
                  <a:gd name="T15" fmla="*/ 83 h 209"/>
                  <a:gd name="T16" fmla="*/ 209 w 209"/>
                  <a:gd name="T17" fmla="*/ 105 h 209"/>
                  <a:gd name="T18" fmla="*/ 209 w 209"/>
                  <a:gd name="T19" fmla="*/ 115 h 209"/>
                  <a:gd name="T20" fmla="*/ 205 w 209"/>
                  <a:gd name="T21" fmla="*/ 136 h 209"/>
                  <a:gd name="T22" fmla="*/ 196 w 209"/>
                  <a:gd name="T23" fmla="*/ 155 h 209"/>
                  <a:gd name="T24" fmla="*/ 186 w 209"/>
                  <a:gd name="T25" fmla="*/ 171 h 209"/>
                  <a:gd name="T26" fmla="*/ 171 w 209"/>
                  <a:gd name="T27" fmla="*/ 185 h 209"/>
                  <a:gd name="T28" fmla="*/ 155 w 209"/>
                  <a:gd name="T29" fmla="*/ 197 h 209"/>
                  <a:gd name="T30" fmla="*/ 136 w 209"/>
                  <a:gd name="T31" fmla="*/ 204 h 209"/>
                  <a:gd name="T32" fmla="*/ 115 w 209"/>
                  <a:gd name="T33" fmla="*/ 208 h 209"/>
                  <a:gd name="T34" fmla="*/ 105 w 209"/>
                  <a:gd name="T35" fmla="*/ 209 h 209"/>
                  <a:gd name="T36" fmla="*/ 83 w 209"/>
                  <a:gd name="T37" fmla="*/ 207 h 209"/>
                  <a:gd name="T38" fmla="*/ 64 w 209"/>
                  <a:gd name="T39" fmla="*/ 201 h 209"/>
                  <a:gd name="T40" fmla="*/ 46 w 209"/>
                  <a:gd name="T41" fmla="*/ 191 h 209"/>
                  <a:gd name="T42" fmla="*/ 31 w 209"/>
                  <a:gd name="T43" fmla="*/ 178 h 209"/>
                  <a:gd name="T44" fmla="*/ 18 w 209"/>
                  <a:gd name="T45" fmla="*/ 163 h 209"/>
                  <a:gd name="T46" fmla="*/ 9 w 209"/>
                  <a:gd name="T47" fmla="*/ 145 h 209"/>
                  <a:gd name="T48" fmla="*/ 2 w 209"/>
                  <a:gd name="T49" fmla="*/ 126 h 209"/>
                  <a:gd name="T50" fmla="*/ 0 w 209"/>
                  <a:gd name="T51" fmla="*/ 105 h 209"/>
                  <a:gd name="T52" fmla="*/ 1 w 209"/>
                  <a:gd name="T53" fmla="*/ 94 h 209"/>
                  <a:gd name="T54" fmla="*/ 5 w 209"/>
                  <a:gd name="T55" fmla="*/ 74 h 209"/>
                  <a:gd name="T56" fmla="*/ 13 w 209"/>
                  <a:gd name="T57" fmla="*/ 54 h 209"/>
                  <a:gd name="T58" fmla="*/ 25 w 209"/>
                  <a:gd name="T59" fmla="*/ 38 h 209"/>
                  <a:gd name="T60" fmla="*/ 38 w 209"/>
                  <a:gd name="T61" fmla="*/ 24 h 209"/>
                  <a:gd name="T62" fmla="*/ 56 w 209"/>
                  <a:gd name="T63" fmla="*/ 13 h 209"/>
                  <a:gd name="T64" fmla="*/ 74 w 209"/>
                  <a:gd name="T65" fmla="*/ 4 h 209"/>
                  <a:gd name="T66" fmla="*/ 94 w 209"/>
                  <a:gd name="T67" fmla="*/ 1 h 209"/>
                  <a:gd name="T68" fmla="*/ 105 w 209"/>
                  <a:gd name="T6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209">
                    <a:moveTo>
                      <a:pt x="105" y="0"/>
                    </a:moveTo>
                    <a:lnTo>
                      <a:pt x="105" y="0"/>
                    </a:lnTo>
                    <a:lnTo>
                      <a:pt x="115" y="1"/>
                    </a:lnTo>
                    <a:lnTo>
                      <a:pt x="126" y="2"/>
                    </a:lnTo>
                    <a:lnTo>
                      <a:pt x="136" y="4"/>
                    </a:lnTo>
                    <a:lnTo>
                      <a:pt x="145" y="9"/>
                    </a:lnTo>
                    <a:lnTo>
                      <a:pt x="155" y="13"/>
                    </a:lnTo>
                    <a:lnTo>
                      <a:pt x="163" y="18"/>
                    </a:lnTo>
                    <a:lnTo>
                      <a:pt x="171" y="24"/>
                    </a:lnTo>
                    <a:lnTo>
                      <a:pt x="178" y="31"/>
                    </a:lnTo>
                    <a:lnTo>
                      <a:pt x="186" y="38"/>
                    </a:lnTo>
                    <a:lnTo>
                      <a:pt x="191" y="46"/>
                    </a:lnTo>
                    <a:lnTo>
                      <a:pt x="196" y="54"/>
                    </a:lnTo>
                    <a:lnTo>
                      <a:pt x="201" y="64"/>
                    </a:lnTo>
                    <a:lnTo>
                      <a:pt x="205" y="74"/>
                    </a:lnTo>
                    <a:lnTo>
                      <a:pt x="207" y="83"/>
                    </a:lnTo>
                    <a:lnTo>
                      <a:pt x="209" y="94"/>
                    </a:lnTo>
                    <a:lnTo>
                      <a:pt x="209" y="105"/>
                    </a:lnTo>
                    <a:lnTo>
                      <a:pt x="209" y="105"/>
                    </a:lnTo>
                    <a:lnTo>
                      <a:pt x="209" y="115"/>
                    </a:lnTo>
                    <a:lnTo>
                      <a:pt x="207" y="126"/>
                    </a:lnTo>
                    <a:lnTo>
                      <a:pt x="205" y="136"/>
                    </a:lnTo>
                    <a:lnTo>
                      <a:pt x="201" y="145"/>
                    </a:lnTo>
                    <a:lnTo>
                      <a:pt x="196" y="155"/>
                    </a:lnTo>
                    <a:lnTo>
                      <a:pt x="191" y="163"/>
                    </a:lnTo>
                    <a:lnTo>
                      <a:pt x="186" y="171"/>
                    </a:lnTo>
                    <a:lnTo>
                      <a:pt x="178" y="178"/>
                    </a:lnTo>
                    <a:lnTo>
                      <a:pt x="171" y="185"/>
                    </a:lnTo>
                    <a:lnTo>
                      <a:pt x="163" y="191"/>
                    </a:lnTo>
                    <a:lnTo>
                      <a:pt x="155" y="197"/>
                    </a:lnTo>
                    <a:lnTo>
                      <a:pt x="145" y="201"/>
                    </a:lnTo>
                    <a:lnTo>
                      <a:pt x="136" y="204"/>
                    </a:lnTo>
                    <a:lnTo>
                      <a:pt x="126" y="207"/>
                    </a:lnTo>
                    <a:lnTo>
                      <a:pt x="115" y="208"/>
                    </a:lnTo>
                    <a:lnTo>
                      <a:pt x="105" y="209"/>
                    </a:lnTo>
                    <a:lnTo>
                      <a:pt x="105" y="209"/>
                    </a:lnTo>
                    <a:lnTo>
                      <a:pt x="94" y="208"/>
                    </a:lnTo>
                    <a:lnTo>
                      <a:pt x="83" y="207"/>
                    </a:lnTo>
                    <a:lnTo>
                      <a:pt x="74" y="204"/>
                    </a:lnTo>
                    <a:lnTo>
                      <a:pt x="64" y="201"/>
                    </a:lnTo>
                    <a:lnTo>
                      <a:pt x="56" y="197"/>
                    </a:lnTo>
                    <a:lnTo>
                      <a:pt x="46" y="191"/>
                    </a:lnTo>
                    <a:lnTo>
                      <a:pt x="38" y="185"/>
                    </a:lnTo>
                    <a:lnTo>
                      <a:pt x="31" y="178"/>
                    </a:lnTo>
                    <a:lnTo>
                      <a:pt x="25" y="171"/>
                    </a:lnTo>
                    <a:lnTo>
                      <a:pt x="18" y="163"/>
                    </a:lnTo>
                    <a:lnTo>
                      <a:pt x="13" y="155"/>
                    </a:lnTo>
                    <a:lnTo>
                      <a:pt x="9" y="145"/>
                    </a:lnTo>
                    <a:lnTo>
                      <a:pt x="5" y="136"/>
                    </a:lnTo>
                    <a:lnTo>
                      <a:pt x="2" y="126"/>
                    </a:lnTo>
                    <a:lnTo>
                      <a:pt x="1" y="115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1" y="94"/>
                    </a:lnTo>
                    <a:lnTo>
                      <a:pt x="2" y="83"/>
                    </a:lnTo>
                    <a:lnTo>
                      <a:pt x="5" y="74"/>
                    </a:lnTo>
                    <a:lnTo>
                      <a:pt x="9" y="64"/>
                    </a:lnTo>
                    <a:lnTo>
                      <a:pt x="13" y="54"/>
                    </a:lnTo>
                    <a:lnTo>
                      <a:pt x="18" y="46"/>
                    </a:lnTo>
                    <a:lnTo>
                      <a:pt x="25" y="38"/>
                    </a:lnTo>
                    <a:lnTo>
                      <a:pt x="31" y="31"/>
                    </a:lnTo>
                    <a:lnTo>
                      <a:pt x="38" y="24"/>
                    </a:lnTo>
                    <a:lnTo>
                      <a:pt x="46" y="18"/>
                    </a:lnTo>
                    <a:lnTo>
                      <a:pt x="56" y="13"/>
                    </a:lnTo>
                    <a:lnTo>
                      <a:pt x="64" y="9"/>
                    </a:lnTo>
                    <a:lnTo>
                      <a:pt x="74" y="4"/>
                    </a:lnTo>
                    <a:lnTo>
                      <a:pt x="83" y="2"/>
                    </a:lnTo>
                    <a:lnTo>
                      <a:pt x="94" y="1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8" name="Freeform 6"/>
              <p:cNvSpPr>
                <a:spLocks/>
              </p:cNvSpPr>
              <p:nvPr/>
            </p:nvSpPr>
            <p:spPr bwMode="auto">
              <a:xfrm>
                <a:off x="1115" y="1917"/>
                <a:ext cx="238" cy="526"/>
              </a:xfrm>
              <a:custGeom>
                <a:avLst/>
                <a:gdLst>
                  <a:gd name="T0" fmla="*/ 108 w 476"/>
                  <a:gd name="T1" fmla="*/ 992 h 1051"/>
                  <a:gd name="T2" fmla="*/ 113 w 476"/>
                  <a:gd name="T3" fmla="*/ 1015 h 1051"/>
                  <a:gd name="T4" fmla="*/ 126 w 476"/>
                  <a:gd name="T5" fmla="*/ 1034 h 1051"/>
                  <a:gd name="T6" fmla="*/ 144 w 476"/>
                  <a:gd name="T7" fmla="*/ 1047 h 1051"/>
                  <a:gd name="T8" fmla="*/ 166 w 476"/>
                  <a:gd name="T9" fmla="*/ 1051 h 1051"/>
                  <a:gd name="T10" fmla="*/ 178 w 476"/>
                  <a:gd name="T11" fmla="*/ 1050 h 1051"/>
                  <a:gd name="T12" fmla="*/ 200 w 476"/>
                  <a:gd name="T13" fmla="*/ 1041 h 1051"/>
                  <a:gd name="T14" fmla="*/ 216 w 476"/>
                  <a:gd name="T15" fmla="*/ 1025 h 1051"/>
                  <a:gd name="T16" fmla="*/ 224 w 476"/>
                  <a:gd name="T17" fmla="*/ 1004 h 1051"/>
                  <a:gd name="T18" fmla="*/ 225 w 476"/>
                  <a:gd name="T19" fmla="*/ 501 h 1051"/>
                  <a:gd name="T20" fmla="*/ 252 w 476"/>
                  <a:gd name="T21" fmla="*/ 992 h 1051"/>
                  <a:gd name="T22" fmla="*/ 253 w 476"/>
                  <a:gd name="T23" fmla="*/ 1004 h 1051"/>
                  <a:gd name="T24" fmla="*/ 261 w 476"/>
                  <a:gd name="T25" fmla="*/ 1025 h 1051"/>
                  <a:gd name="T26" fmla="*/ 277 w 476"/>
                  <a:gd name="T27" fmla="*/ 1041 h 1051"/>
                  <a:gd name="T28" fmla="*/ 298 w 476"/>
                  <a:gd name="T29" fmla="*/ 1050 h 1051"/>
                  <a:gd name="T30" fmla="*/ 310 w 476"/>
                  <a:gd name="T31" fmla="*/ 1051 h 1051"/>
                  <a:gd name="T32" fmla="*/ 333 w 476"/>
                  <a:gd name="T33" fmla="*/ 1047 h 1051"/>
                  <a:gd name="T34" fmla="*/ 351 w 476"/>
                  <a:gd name="T35" fmla="*/ 1034 h 1051"/>
                  <a:gd name="T36" fmla="*/ 364 w 476"/>
                  <a:gd name="T37" fmla="*/ 1015 h 1051"/>
                  <a:gd name="T38" fmla="*/ 368 w 476"/>
                  <a:gd name="T39" fmla="*/ 992 h 1051"/>
                  <a:gd name="T40" fmla="*/ 395 w 476"/>
                  <a:gd name="T41" fmla="*/ 144 h 1051"/>
                  <a:gd name="T42" fmla="*/ 395 w 476"/>
                  <a:gd name="T43" fmla="*/ 457 h 1051"/>
                  <a:gd name="T44" fmla="*/ 398 w 476"/>
                  <a:gd name="T45" fmla="*/ 477 h 1051"/>
                  <a:gd name="T46" fmla="*/ 408 w 476"/>
                  <a:gd name="T47" fmla="*/ 492 h 1051"/>
                  <a:gd name="T48" fmla="*/ 421 w 476"/>
                  <a:gd name="T49" fmla="*/ 501 h 1051"/>
                  <a:gd name="T50" fmla="*/ 435 w 476"/>
                  <a:gd name="T51" fmla="*/ 504 h 1051"/>
                  <a:gd name="T52" fmla="*/ 450 w 476"/>
                  <a:gd name="T53" fmla="*/ 501 h 1051"/>
                  <a:gd name="T54" fmla="*/ 463 w 476"/>
                  <a:gd name="T55" fmla="*/ 492 h 1051"/>
                  <a:gd name="T56" fmla="*/ 473 w 476"/>
                  <a:gd name="T57" fmla="*/ 477 h 1051"/>
                  <a:gd name="T58" fmla="*/ 476 w 476"/>
                  <a:gd name="T59" fmla="*/ 457 h 1051"/>
                  <a:gd name="T60" fmla="*/ 476 w 476"/>
                  <a:gd name="T61" fmla="*/ 138 h 1051"/>
                  <a:gd name="T62" fmla="*/ 474 w 476"/>
                  <a:gd name="T63" fmla="*/ 112 h 1051"/>
                  <a:gd name="T64" fmla="*/ 469 w 476"/>
                  <a:gd name="T65" fmla="*/ 86 h 1051"/>
                  <a:gd name="T66" fmla="*/ 459 w 476"/>
                  <a:gd name="T67" fmla="*/ 64 h 1051"/>
                  <a:gd name="T68" fmla="*/ 446 w 476"/>
                  <a:gd name="T69" fmla="*/ 42 h 1051"/>
                  <a:gd name="T70" fmla="*/ 429 w 476"/>
                  <a:gd name="T71" fmla="*/ 25 h 1051"/>
                  <a:gd name="T72" fmla="*/ 408 w 476"/>
                  <a:gd name="T73" fmla="*/ 12 h 1051"/>
                  <a:gd name="T74" fmla="*/ 383 w 476"/>
                  <a:gd name="T75" fmla="*/ 3 h 1051"/>
                  <a:gd name="T76" fmla="*/ 354 w 476"/>
                  <a:gd name="T77" fmla="*/ 0 h 1051"/>
                  <a:gd name="T78" fmla="*/ 121 w 476"/>
                  <a:gd name="T79" fmla="*/ 0 h 1051"/>
                  <a:gd name="T80" fmla="*/ 94 w 476"/>
                  <a:gd name="T81" fmla="*/ 3 h 1051"/>
                  <a:gd name="T82" fmla="*/ 70 w 476"/>
                  <a:gd name="T83" fmla="*/ 10 h 1051"/>
                  <a:gd name="T84" fmla="*/ 49 w 476"/>
                  <a:gd name="T85" fmla="*/ 23 h 1051"/>
                  <a:gd name="T86" fmla="*/ 32 w 476"/>
                  <a:gd name="T87" fmla="*/ 39 h 1051"/>
                  <a:gd name="T88" fmla="*/ 18 w 476"/>
                  <a:gd name="T89" fmla="*/ 60 h 1051"/>
                  <a:gd name="T90" fmla="*/ 9 w 476"/>
                  <a:gd name="T91" fmla="*/ 83 h 1051"/>
                  <a:gd name="T92" fmla="*/ 2 w 476"/>
                  <a:gd name="T93" fmla="*/ 108 h 1051"/>
                  <a:gd name="T94" fmla="*/ 0 w 476"/>
                  <a:gd name="T95" fmla="*/ 135 h 1051"/>
                  <a:gd name="T96" fmla="*/ 0 w 476"/>
                  <a:gd name="T97" fmla="*/ 457 h 1051"/>
                  <a:gd name="T98" fmla="*/ 3 w 476"/>
                  <a:gd name="T99" fmla="*/ 477 h 1051"/>
                  <a:gd name="T100" fmla="*/ 13 w 476"/>
                  <a:gd name="T101" fmla="*/ 492 h 1051"/>
                  <a:gd name="T102" fmla="*/ 26 w 476"/>
                  <a:gd name="T103" fmla="*/ 501 h 1051"/>
                  <a:gd name="T104" fmla="*/ 41 w 476"/>
                  <a:gd name="T105" fmla="*/ 504 h 1051"/>
                  <a:gd name="T106" fmla="*/ 57 w 476"/>
                  <a:gd name="T107" fmla="*/ 501 h 1051"/>
                  <a:gd name="T108" fmla="*/ 69 w 476"/>
                  <a:gd name="T109" fmla="*/ 492 h 1051"/>
                  <a:gd name="T110" fmla="*/ 79 w 476"/>
                  <a:gd name="T111" fmla="*/ 477 h 1051"/>
                  <a:gd name="T112" fmla="*/ 82 w 476"/>
                  <a:gd name="T113" fmla="*/ 457 h 1051"/>
                  <a:gd name="T114" fmla="*/ 109 w 476"/>
                  <a:gd name="T115" fmla="*/ 144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6" h="1051">
                    <a:moveTo>
                      <a:pt x="108" y="992"/>
                    </a:moveTo>
                    <a:lnTo>
                      <a:pt x="108" y="992"/>
                    </a:lnTo>
                    <a:lnTo>
                      <a:pt x="110" y="1004"/>
                    </a:lnTo>
                    <a:lnTo>
                      <a:pt x="113" y="1015"/>
                    </a:lnTo>
                    <a:lnTo>
                      <a:pt x="118" y="1025"/>
                    </a:lnTo>
                    <a:lnTo>
                      <a:pt x="126" y="1034"/>
                    </a:lnTo>
                    <a:lnTo>
                      <a:pt x="134" y="1041"/>
                    </a:lnTo>
                    <a:lnTo>
                      <a:pt x="144" y="1047"/>
                    </a:lnTo>
                    <a:lnTo>
                      <a:pt x="155" y="1050"/>
                    </a:lnTo>
                    <a:lnTo>
                      <a:pt x="166" y="1051"/>
                    </a:lnTo>
                    <a:lnTo>
                      <a:pt x="166" y="1051"/>
                    </a:lnTo>
                    <a:lnTo>
                      <a:pt x="178" y="1050"/>
                    </a:lnTo>
                    <a:lnTo>
                      <a:pt x="190" y="1047"/>
                    </a:lnTo>
                    <a:lnTo>
                      <a:pt x="200" y="1041"/>
                    </a:lnTo>
                    <a:lnTo>
                      <a:pt x="208" y="1034"/>
                    </a:lnTo>
                    <a:lnTo>
                      <a:pt x="216" y="1025"/>
                    </a:lnTo>
                    <a:lnTo>
                      <a:pt x="221" y="1015"/>
                    </a:lnTo>
                    <a:lnTo>
                      <a:pt x="224" y="1004"/>
                    </a:lnTo>
                    <a:lnTo>
                      <a:pt x="225" y="992"/>
                    </a:lnTo>
                    <a:lnTo>
                      <a:pt x="225" y="501"/>
                    </a:lnTo>
                    <a:lnTo>
                      <a:pt x="252" y="501"/>
                    </a:lnTo>
                    <a:lnTo>
                      <a:pt x="252" y="992"/>
                    </a:lnTo>
                    <a:lnTo>
                      <a:pt x="252" y="992"/>
                    </a:lnTo>
                    <a:lnTo>
                      <a:pt x="253" y="1004"/>
                    </a:lnTo>
                    <a:lnTo>
                      <a:pt x="256" y="1015"/>
                    </a:lnTo>
                    <a:lnTo>
                      <a:pt x="261" y="1025"/>
                    </a:lnTo>
                    <a:lnTo>
                      <a:pt x="269" y="1034"/>
                    </a:lnTo>
                    <a:lnTo>
                      <a:pt x="277" y="1041"/>
                    </a:lnTo>
                    <a:lnTo>
                      <a:pt x="287" y="1047"/>
                    </a:lnTo>
                    <a:lnTo>
                      <a:pt x="298" y="1050"/>
                    </a:lnTo>
                    <a:lnTo>
                      <a:pt x="310" y="1051"/>
                    </a:lnTo>
                    <a:lnTo>
                      <a:pt x="310" y="1051"/>
                    </a:lnTo>
                    <a:lnTo>
                      <a:pt x="322" y="1050"/>
                    </a:lnTo>
                    <a:lnTo>
                      <a:pt x="333" y="1047"/>
                    </a:lnTo>
                    <a:lnTo>
                      <a:pt x="343" y="1041"/>
                    </a:lnTo>
                    <a:lnTo>
                      <a:pt x="351" y="1034"/>
                    </a:lnTo>
                    <a:lnTo>
                      <a:pt x="359" y="1025"/>
                    </a:lnTo>
                    <a:lnTo>
                      <a:pt x="364" y="1015"/>
                    </a:lnTo>
                    <a:lnTo>
                      <a:pt x="367" y="1004"/>
                    </a:lnTo>
                    <a:lnTo>
                      <a:pt x="368" y="992"/>
                    </a:lnTo>
                    <a:lnTo>
                      <a:pt x="369" y="144"/>
                    </a:lnTo>
                    <a:lnTo>
                      <a:pt x="395" y="144"/>
                    </a:lnTo>
                    <a:lnTo>
                      <a:pt x="395" y="457"/>
                    </a:lnTo>
                    <a:lnTo>
                      <a:pt x="395" y="457"/>
                    </a:lnTo>
                    <a:lnTo>
                      <a:pt x="396" y="468"/>
                    </a:lnTo>
                    <a:lnTo>
                      <a:pt x="398" y="477"/>
                    </a:lnTo>
                    <a:lnTo>
                      <a:pt x="402" y="486"/>
                    </a:lnTo>
                    <a:lnTo>
                      <a:pt x="408" y="492"/>
                    </a:lnTo>
                    <a:lnTo>
                      <a:pt x="413" y="498"/>
                    </a:lnTo>
                    <a:lnTo>
                      <a:pt x="421" y="501"/>
                    </a:lnTo>
                    <a:lnTo>
                      <a:pt x="428" y="503"/>
                    </a:lnTo>
                    <a:lnTo>
                      <a:pt x="435" y="504"/>
                    </a:lnTo>
                    <a:lnTo>
                      <a:pt x="443" y="503"/>
                    </a:lnTo>
                    <a:lnTo>
                      <a:pt x="450" y="501"/>
                    </a:lnTo>
                    <a:lnTo>
                      <a:pt x="458" y="498"/>
                    </a:lnTo>
                    <a:lnTo>
                      <a:pt x="463" y="492"/>
                    </a:lnTo>
                    <a:lnTo>
                      <a:pt x="469" y="486"/>
                    </a:lnTo>
                    <a:lnTo>
                      <a:pt x="473" y="477"/>
                    </a:lnTo>
                    <a:lnTo>
                      <a:pt x="475" y="468"/>
                    </a:lnTo>
                    <a:lnTo>
                      <a:pt x="476" y="457"/>
                    </a:lnTo>
                    <a:lnTo>
                      <a:pt x="476" y="138"/>
                    </a:lnTo>
                    <a:lnTo>
                      <a:pt x="476" y="138"/>
                    </a:lnTo>
                    <a:lnTo>
                      <a:pt x="476" y="125"/>
                    </a:lnTo>
                    <a:lnTo>
                      <a:pt x="474" y="112"/>
                    </a:lnTo>
                    <a:lnTo>
                      <a:pt x="472" y="99"/>
                    </a:lnTo>
                    <a:lnTo>
                      <a:pt x="469" y="86"/>
                    </a:lnTo>
                    <a:lnTo>
                      <a:pt x="464" y="75"/>
                    </a:lnTo>
                    <a:lnTo>
                      <a:pt x="459" y="64"/>
                    </a:lnTo>
                    <a:lnTo>
                      <a:pt x="453" y="53"/>
                    </a:lnTo>
                    <a:lnTo>
                      <a:pt x="446" y="42"/>
                    </a:lnTo>
                    <a:lnTo>
                      <a:pt x="438" y="34"/>
                    </a:lnTo>
                    <a:lnTo>
                      <a:pt x="429" y="25"/>
                    </a:lnTo>
                    <a:lnTo>
                      <a:pt x="418" y="18"/>
                    </a:lnTo>
                    <a:lnTo>
                      <a:pt x="408" y="12"/>
                    </a:lnTo>
                    <a:lnTo>
                      <a:pt x="396" y="7"/>
                    </a:lnTo>
                    <a:lnTo>
                      <a:pt x="383" y="3"/>
                    </a:lnTo>
                    <a:lnTo>
                      <a:pt x="369" y="1"/>
                    </a:lnTo>
                    <a:lnTo>
                      <a:pt x="354" y="0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07" y="1"/>
                    </a:lnTo>
                    <a:lnTo>
                      <a:pt x="94" y="3"/>
                    </a:lnTo>
                    <a:lnTo>
                      <a:pt x="81" y="6"/>
                    </a:lnTo>
                    <a:lnTo>
                      <a:pt x="70" y="10"/>
                    </a:lnTo>
                    <a:lnTo>
                      <a:pt x="60" y="16"/>
                    </a:lnTo>
                    <a:lnTo>
                      <a:pt x="49" y="23"/>
                    </a:lnTo>
                    <a:lnTo>
                      <a:pt x="41" y="31"/>
                    </a:lnTo>
                    <a:lnTo>
                      <a:pt x="32" y="39"/>
                    </a:lnTo>
                    <a:lnTo>
                      <a:pt x="25" y="49"/>
                    </a:lnTo>
                    <a:lnTo>
                      <a:pt x="18" y="60"/>
                    </a:lnTo>
                    <a:lnTo>
                      <a:pt x="13" y="70"/>
                    </a:lnTo>
                    <a:lnTo>
                      <a:pt x="9" y="83"/>
                    </a:lnTo>
                    <a:lnTo>
                      <a:pt x="4" y="95"/>
                    </a:lnTo>
                    <a:lnTo>
                      <a:pt x="2" y="108"/>
                    </a:lnTo>
                    <a:lnTo>
                      <a:pt x="0" y="122"/>
                    </a:lnTo>
                    <a:lnTo>
                      <a:pt x="0" y="135"/>
                    </a:lnTo>
                    <a:lnTo>
                      <a:pt x="0" y="457"/>
                    </a:lnTo>
                    <a:lnTo>
                      <a:pt x="0" y="457"/>
                    </a:lnTo>
                    <a:lnTo>
                      <a:pt x="1" y="468"/>
                    </a:lnTo>
                    <a:lnTo>
                      <a:pt x="3" y="477"/>
                    </a:lnTo>
                    <a:lnTo>
                      <a:pt x="7" y="485"/>
                    </a:lnTo>
                    <a:lnTo>
                      <a:pt x="13" y="492"/>
                    </a:lnTo>
                    <a:lnTo>
                      <a:pt x="19" y="497"/>
                    </a:lnTo>
                    <a:lnTo>
                      <a:pt x="26" y="501"/>
                    </a:lnTo>
                    <a:lnTo>
                      <a:pt x="33" y="503"/>
                    </a:lnTo>
                    <a:lnTo>
                      <a:pt x="41" y="504"/>
                    </a:lnTo>
                    <a:lnTo>
                      <a:pt x="49" y="503"/>
                    </a:lnTo>
                    <a:lnTo>
                      <a:pt x="57" y="501"/>
                    </a:lnTo>
                    <a:lnTo>
                      <a:pt x="63" y="497"/>
                    </a:lnTo>
                    <a:lnTo>
                      <a:pt x="69" y="492"/>
                    </a:lnTo>
                    <a:lnTo>
                      <a:pt x="75" y="485"/>
                    </a:lnTo>
                    <a:lnTo>
                      <a:pt x="79" y="477"/>
                    </a:lnTo>
                    <a:lnTo>
                      <a:pt x="81" y="468"/>
                    </a:lnTo>
                    <a:lnTo>
                      <a:pt x="82" y="457"/>
                    </a:lnTo>
                    <a:lnTo>
                      <a:pt x="82" y="144"/>
                    </a:lnTo>
                    <a:lnTo>
                      <a:pt x="109" y="144"/>
                    </a:lnTo>
                    <a:lnTo>
                      <a:pt x="108" y="9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1845514" y="2816371"/>
            <a:ext cx="589142" cy="454063"/>
            <a:chOff x="3837" y="1029"/>
            <a:chExt cx="1086" cy="837"/>
          </a:xfrm>
          <a:solidFill>
            <a:srgbClr val="0974B5"/>
          </a:solidFill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4318" y="1029"/>
              <a:ext cx="135" cy="147"/>
            </a:xfrm>
            <a:custGeom>
              <a:avLst/>
              <a:gdLst>
                <a:gd name="T0" fmla="*/ 280 w 809"/>
                <a:gd name="T1" fmla="*/ 805 h 879"/>
                <a:gd name="T2" fmla="*/ 529 w 809"/>
                <a:gd name="T3" fmla="*/ 805 h 879"/>
                <a:gd name="T4" fmla="*/ 741 w 809"/>
                <a:gd name="T5" fmla="*/ 574 h 879"/>
                <a:gd name="T6" fmla="*/ 741 w 809"/>
                <a:gd name="T7" fmla="*/ 305 h 879"/>
                <a:gd name="T8" fmla="*/ 529 w 809"/>
                <a:gd name="T9" fmla="*/ 74 h 879"/>
                <a:gd name="T10" fmla="*/ 280 w 809"/>
                <a:gd name="T11" fmla="*/ 74 h 879"/>
                <a:gd name="T12" fmla="*/ 68 w 809"/>
                <a:gd name="T13" fmla="*/ 305 h 879"/>
                <a:gd name="T14" fmla="*/ 68 w 809"/>
                <a:gd name="T15" fmla="*/ 574 h 879"/>
                <a:gd name="T16" fmla="*/ 280 w 809"/>
                <a:gd name="T17" fmla="*/ 80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9" h="879">
                  <a:moveTo>
                    <a:pt x="280" y="805"/>
                  </a:moveTo>
                  <a:cubicBezTo>
                    <a:pt x="348" y="879"/>
                    <a:pt x="460" y="879"/>
                    <a:pt x="529" y="805"/>
                  </a:cubicBezTo>
                  <a:cubicBezTo>
                    <a:pt x="741" y="574"/>
                    <a:pt x="741" y="574"/>
                    <a:pt x="741" y="574"/>
                  </a:cubicBezTo>
                  <a:cubicBezTo>
                    <a:pt x="809" y="500"/>
                    <a:pt x="809" y="379"/>
                    <a:pt x="741" y="305"/>
                  </a:cubicBezTo>
                  <a:cubicBezTo>
                    <a:pt x="529" y="74"/>
                    <a:pt x="529" y="74"/>
                    <a:pt x="529" y="74"/>
                  </a:cubicBezTo>
                  <a:cubicBezTo>
                    <a:pt x="460" y="0"/>
                    <a:pt x="349" y="0"/>
                    <a:pt x="280" y="74"/>
                  </a:cubicBezTo>
                  <a:cubicBezTo>
                    <a:pt x="68" y="305"/>
                    <a:pt x="68" y="305"/>
                    <a:pt x="68" y="305"/>
                  </a:cubicBezTo>
                  <a:cubicBezTo>
                    <a:pt x="0" y="379"/>
                    <a:pt x="0" y="500"/>
                    <a:pt x="68" y="574"/>
                  </a:cubicBezTo>
                  <a:lnTo>
                    <a:pt x="280" y="8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837" y="1294"/>
              <a:ext cx="106" cy="106"/>
            </a:xfrm>
            <a:custGeom>
              <a:avLst/>
              <a:gdLst>
                <a:gd name="T0" fmla="*/ 612 w 634"/>
                <a:gd name="T1" fmla="*/ 271 h 634"/>
                <a:gd name="T2" fmla="*/ 511 w 634"/>
                <a:gd name="T3" fmla="*/ 90 h 634"/>
                <a:gd name="T4" fmla="*/ 271 w 634"/>
                <a:gd name="T5" fmla="*/ 22 h 634"/>
                <a:gd name="T6" fmla="*/ 91 w 634"/>
                <a:gd name="T7" fmla="*/ 123 h 634"/>
                <a:gd name="T8" fmla="*/ 22 w 634"/>
                <a:gd name="T9" fmla="*/ 363 h 634"/>
                <a:gd name="T10" fmla="*/ 123 w 634"/>
                <a:gd name="T11" fmla="*/ 544 h 634"/>
                <a:gd name="T12" fmla="*/ 363 w 634"/>
                <a:gd name="T13" fmla="*/ 612 h 634"/>
                <a:gd name="T14" fmla="*/ 544 w 634"/>
                <a:gd name="T15" fmla="*/ 511 h 634"/>
                <a:gd name="T16" fmla="*/ 612 w 634"/>
                <a:gd name="T17" fmla="*/ 2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4" h="634">
                  <a:moveTo>
                    <a:pt x="612" y="271"/>
                  </a:moveTo>
                  <a:cubicBezTo>
                    <a:pt x="634" y="194"/>
                    <a:pt x="589" y="112"/>
                    <a:pt x="511" y="90"/>
                  </a:cubicBezTo>
                  <a:cubicBezTo>
                    <a:pt x="271" y="22"/>
                    <a:pt x="271" y="22"/>
                    <a:pt x="271" y="22"/>
                  </a:cubicBezTo>
                  <a:cubicBezTo>
                    <a:pt x="194" y="0"/>
                    <a:pt x="112" y="46"/>
                    <a:pt x="91" y="123"/>
                  </a:cubicBezTo>
                  <a:cubicBezTo>
                    <a:pt x="22" y="363"/>
                    <a:pt x="22" y="363"/>
                    <a:pt x="22" y="363"/>
                  </a:cubicBezTo>
                  <a:cubicBezTo>
                    <a:pt x="0" y="441"/>
                    <a:pt x="46" y="522"/>
                    <a:pt x="123" y="544"/>
                  </a:cubicBezTo>
                  <a:cubicBezTo>
                    <a:pt x="363" y="612"/>
                    <a:pt x="363" y="612"/>
                    <a:pt x="363" y="612"/>
                  </a:cubicBezTo>
                  <a:cubicBezTo>
                    <a:pt x="441" y="634"/>
                    <a:pt x="522" y="588"/>
                    <a:pt x="544" y="511"/>
                  </a:cubicBezTo>
                  <a:lnTo>
                    <a:pt x="612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4817" y="1294"/>
              <a:ext cx="106" cy="106"/>
            </a:xfrm>
            <a:custGeom>
              <a:avLst/>
              <a:gdLst>
                <a:gd name="T0" fmla="*/ 612 w 634"/>
                <a:gd name="T1" fmla="*/ 363 h 634"/>
                <a:gd name="T2" fmla="*/ 544 w 634"/>
                <a:gd name="T3" fmla="*/ 123 h 634"/>
                <a:gd name="T4" fmla="*/ 363 w 634"/>
                <a:gd name="T5" fmla="*/ 22 h 634"/>
                <a:gd name="T6" fmla="*/ 123 w 634"/>
                <a:gd name="T7" fmla="*/ 90 h 634"/>
                <a:gd name="T8" fmla="*/ 22 w 634"/>
                <a:gd name="T9" fmla="*/ 271 h 634"/>
                <a:gd name="T10" fmla="*/ 90 w 634"/>
                <a:gd name="T11" fmla="*/ 511 h 634"/>
                <a:gd name="T12" fmla="*/ 271 w 634"/>
                <a:gd name="T13" fmla="*/ 612 h 634"/>
                <a:gd name="T14" fmla="*/ 511 w 634"/>
                <a:gd name="T15" fmla="*/ 544 h 634"/>
                <a:gd name="T16" fmla="*/ 612 w 634"/>
                <a:gd name="T17" fmla="*/ 36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4" h="634">
                  <a:moveTo>
                    <a:pt x="612" y="363"/>
                  </a:moveTo>
                  <a:cubicBezTo>
                    <a:pt x="544" y="123"/>
                    <a:pt x="544" y="123"/>
                    <a:pt x="544" y="123"/>
                  </a:cubicBezTo>
                  <a:cubicBezTo>
                    <a:pt x="522" y="46"/>
                    <a:pt x="441" y="0"/>
                    <a:pt x="363" y="22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46" y="112"/>
                    <a:pt x="0" y="194"/>
                    <a:pt x="22" y="271"/>
                  </a:cubicBezTo>
                  <a:cubicBezTo>
                    <a:pt x="90" y="511"/>
                    <a:pt x="90" y="511"/>
                    <a:pt x="90" y="511"/>
                  </a:cubicBezTo>
                  <a:cubicBezTo>
                    <a:pt x="112" y="588"/>
                    <a:pt x="193" y="634"/>
                    <a:pt x="271" y="612"/>
                  </a:cubicBezTo>
                  <a:cubicBezTo>
                    <a:pt x="511" y="544"/>
                    <a:pt x="511" y="544"/>
                    <a:pt x="511" y="544"/>
                  </a:cubicBezTo>
                  <a:cubicBezTo>
                    <a:pt x="588" y="522"/>
                    <a:pt x="634" y="441"/>
                    <a:pt x="612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3920" y="1199"/>
              <a:ext cx="924" cy="667"/>
            </a:xfrm>
            <a:custGeom>
              <a:avLst/>
              <a:gdLst>
                <a:gd name="T0" fmla="*/ 5251 w 5527"/>
                <a:gd name="T1" fmla="*/ 1261 h 3988"/>
                <a:gd name="T2" fmla="*/ 3962 w 5527"/>
                <a:gd name="T3" fmla="*/ 1801 h 3988"/>
                <a:gd name="T4" fmla="*/ 2935 w 5527"/>
                <a:gd name="T5" fmla="*/ 94 h 3988"/>
                <a:gd name="T6" fmla="*/ 2769 w 5527"/>
                <a:gd name="T7" fmla="*/ 0 h 3988"/>
                <a:gd name="T8" fmla="*/ 2603 w 5527"/>
                <a:gd name="T9" fmla="*/ 94 h 3988"/>
                <a:gd name="T10" fmla="*/ 1576 w 5527"/>
                <a:gd name="T11" fmla="*/ 1802 h 3988"/>
                <a:gd name="T12" fmla="*/ 277 w 5527"/>
                <a:gd name="T13" fmla="*/ 1260 h 3988"/>
                <a:gd name="T14" fmla="*/ 83 w 5527"/>
                <a:gd name="T15" fmla="*/ 1286 h 3988"/>
                <a:gd name="T16" fmla="*/ 10 w 5527"/>
                <a:gd name="T17" fmla="*/ 1467 h 3988"/>
                <a:gd name="T18" fmla="*/ 237 w 5527"/>
                <a:gd name="T19" fmla="*/ 3033 h 3988"/>
                <a:gd name="T20" fmla="*/ 236 w 5527"/>
                <a:gd name="T21" fmla="*/ 3038 h 3988"/>
                <a:gd name="T22" fmla="*/ 246 w 5527"/>
                <a:gd name="T23" fmla="*/ 3095 h 3988"/>
                <a:gd name="T24" fmla="*/ 351 w 5527"/>
                <a:gd name="T25" fmla="*/ 3822 h 3988"/>
                <a:gd name="T26" fmla="*/ 543 w 5527"/>
                <a:gd name="T27" fmla="*/ 3988 h 3988"/>
                <a:gd name="T28" fmla="*/ 4995 w 5527"/>
                <a:gd name="T29" fmla="*/ 3988 h 3988"/>
                <a:gd name="T30" fmla="*/ 5187 w 5527"/>
                <a:gd name="T31" fmla="*/ 3821 h 3988"/>
                <a:gd name="T32" fmla="*/ 5518 w 5527"/>
                <a:gd name="T33" fmla="*/ 1466 h 3988"/>
                <a:gd name="T34" fmla="*/ 5444 w 5527"/>
                <a:gd name="T35" fmla="*/ 1286 h 3988"/>
                <a:gd name="T36" fmla="*/ 5251 w 5527"/>
                <a:gd name="T37" fmla="*/ 1261 h 3988"/>
                <a:gd name="T38" fmla="*/ 4827 w 5527"/>
                <a:gd name="T39" fmla="*/ 3601 h 3988"/>
                <a:gd name="T40" fmla="*/ 711 w 5527"/>
                <a:gd name="T41" fmla="*/ 3601 h 3988"/>
                <a:gd name="T42" fmla="*/ 657 w 5527"/>
                <a:gd name="T43" fmla="*/ 3232 h 3988"/>
                <a:gd name="T44" fmla="*/ 4878 w 5527"/>
                <a:gd name="T45" fmla="*/ 3232 h 3988"/>
                <a:gd name="T46" fmla="*/ 4827 w 5527"/>
                <a:gd name="T47" fmla="*/ 3601 h 3988"/>
                <a:gd name="T48" fmla="*/ 4933 w 5527"/>
                <a:gd name="T49" fmla="*/ 2844 h 3988"/>
                <a:gd name="T50" fmla="*/ 601 w 5527"/>
                <a:gd name="T51" fmla="*/ 2844 h 3988"/>
                <a:gd name="T52" fmla="*/ 443 w 5527"/>
                <a:gd name="T53" fmla="*/ 1750 h 3988"/>
                <a:gd name="T54" fmla="*/ 1581 w 5527"/>
                <a:gd name="T55" fmla="*/ 2224 h 3988"/>
                <a:gd name="T56" fmla="*/ 1822 w 5527"/>
                <a:gd name="T57" fmla="*/ 2145 h 3988"/>
                <a:gd name="T58" fmla="*/ 2769 w 5527"/>
                <a:gd name="T59" fmla="*/ 570 h 3988"/>
                <a:gd name="T60" fmla="*/ 3716 w 5527"/>
                <a:gd name="T61" fmla="*/ 2145 h 3988"/>
                <a:gd name="T62" fmla="*/ 3957 w 5527"/>
                <a:gd name="T63" fmla="*/ 2224 h 3988"/>
                <a:gd name="T64" fmla="*/ 5086 w 5527"/>
                <a:gd name="T65" fmla="*/ 1750 h 3988"/>
                <a:gd name="T66" fmla="*/ 4933 w 5527"/>
                <a:gd name="T67" fmla="*/ 2844 h 3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27" h="3988">
                  <a:moveTo>
                    <a:pt x="5251" y="1261"/>
                  </a:moveTo>
                  <a:cubicBezTo>
                    <a:pt x="3962" y="1801"/>
                    <a:pt x="3962" y="1801"/>
                    <a:pt x="3962" y="1801"/>
                  </a:cubicBezTo>
                  <a:cubicBezTo>
                    <a:pt x="2935" y="94"/>
                    <a:pt x="2935" y="94"/>
                    <a:pt x="2935" y="94"/>
                  </a:cubicBezTo>
                  <a:cubicBezTo>
                    <a:pt x="2900" y="36"/>
                    <a:pt x="2837" y="0"/>
                    <a:pt x="2769" y="0"/>
                  </a:cubicBezTo>
                  <a:cubicBezTo>
                    <a:pt x="2701" y="0"/>
                    <a:pt x="2638" y="36"/>
                    <a:pt x="2603" y="94"/>
                  </a:cubicBezTo>
                  <a:cubicBezTo>
                    <a:pt x="1576" y="1802"/>
                    <a:pt x="1576" y="1802"/>
                    <a:pt x="1576" y="1802"/>
                  </a:cubicBezTo>
                  <a:cubicBezTo>
                    <a:pt x="277" y="1260"/>
                    <a:pt x="277" y="1260"/>
                    <a:pt x="277" y="1260"/>
                  </a:cubicBezTo>
                  <a:cubicBezTo>
                    <a:pt x="212" y="1234"/>
                    <a:pt x="138" y="1244"/>
                    <a:pt x="83" y="1286"/>
                  </a:cubicBezTo>
                  <a:cubicBezTo>
                    <a:pt x="28" y="1329"/>
                    <a:pt x="0" y="1398"/>
                    <a:pt x="10" y="1467"/>
                  </a:cubicBezTo>
                  <a:cubicBezTo>
                    <a:pt x="237" y="3033"/>
                    <a:pt x="237" y="3033"/>
                    <a:pt x="237" y="3033"/>
                  </a:cubicBezTo>
                  <a:cubicBezTo>
                    <a:pt x="237" y="3034"/>
                    <a:pt x="236" y="3036"/>
                    <a:pt x="236" y="3038"/>
                  </a:cubicBezTo>
                  <a:cubicBezTo>
                    <a:pt x="236" y="3058"/>
                    <a:pt x="240" y="3077"/>
                    <a:pt x="246" y="3095"/>
                  </a:cubicBezTo>
                  <a:cubicBezTo>
                    <a:pt x="351" y="3822"/>
                    <a:pt x="351" y="3822"/>
                    <a:pt x="351" y="3822"/>
                  </a:cubicBezTo>
                  <a:cubicBezTo>
                    <a:pt x="365" y="3918"/>
                    <a:pt x="447" y="3988"/>
                    <a:pt x="543" y="3988"/>
                  </a:cubicBezTo>
                  <a:cubicBezTo>
                    <a:pt x="4995" y="3988"/>
                    <a:pt x="4995" y="3988"/>
                    <a:pt x="4995" y="3988"/>
                  </a:cubicBezTo>
                  <a:cubicBezTo>
                    <a:pt x="5092" y="3988"/>
                    <a:pt x="5173" y="3917"/>
                    <a:pt x="5187" y="3821"/>
                  </a:cubicBezTo>
                  <a:cubicBezTo>
                    <a:pt x="5518" y="1466"/>
                    <a:pt x="5518" y="1466"/>
                    <a:pt x="5518" y="1466"/>
                  </a:cubicBezTo>
                  <a:cubicBezTo>
                    <a:pt x="5527" y="1397"/>
                    <a:pt x="5499" y="1328"/>
                    <a:pt x="5444" y="1286"/>
                  </a:cubicBezTo>
                  <a:cubicBezTo>
                    <a:pt x="5389" y="1243"/>
                    <a:pt x="5315" y="1234"/>
                    <a:pt x="5251" y="1261"/>
                  </a:cubicBezTo>
                  <a:close/>
                  <a:moveTo>
                    <a:pt x="4827" y="3601"/>
                  </a:moveTo>
                  <a:cubicBezTo>
                    <a:pt x="711" y="3601"/>
                    <a:pt x="711" y="3601"/>
                    <a:pt x="711" y="3601"/>
                  </a:cubicBezTo>
                  <a:cubicBezTo>
                    <a:pt x="657" y="3232"/>
                    <a:pt x="657" y="3232"/>
                    <a:pt x="657" y="3232"/>
                  </a:cubicBezTo>
                  <a:cubicBezTo>
                    <a:pt x="4878" y="3232"/>
                    <a:pt x="4878" y="3232"/>
                    <a:pt x="4878" y="3232"/>
                  </a:cubicBezTo>
                  <a:lnTo>
                    <a:pt x="4827" y="3601"/>
                  </a:lnTo>
                  <a:close/>
                  <a:moveTo>
                    <a:pt x="4933" y="2844"/>
                  </a:moveTo>
                  <a:cubicBezTo>
                    <a:pt x="601" y="2844"/>
                    <a:pt x="601" y="2844"/>
                    <a:pt x="601" y="2844"/>
                  </a:cubicBezTo>
                  <a:cubicBezTo>
                    <a:pt x="443" y="1750"/>
                    <a:pt x="443" y="1750"/>
                    <a:pt x="443" y="1750"/>
                  </a:cubicBezTo>
                  <a:cubicBezTo>
                    <a:pt x="1581" y="2224"/>
                    <a:pt x="1581" y="2224"/>
                    <a:pt x="1581" y="2224"/>
                  </a:cubicBezTo>
                  <a:cubicBezTo>
                    <a:pt x="1670" y="2261"/>
                    <a:pt x="1773" y="2227"/>
                    <a:pt x="1822" y="2145"/>
                  </a:cubicBezTo>
                  <a:cubicBezTo>
                    <a:pt x="2769" y="570"/>
                    <a:pt x="2769" y="570"/>
                    <a:pt x="2769" y="570"/>
                  </a:cubicBezTo>
                  <a:cubicBezTo>
                    <a:pt x="3716" y="2145"/>
                    <a:pt x="3716" y="2145"/>
                    <a:pt x="3716" y="2145"/>
                  </a:cubicBezTo>
                  <a:cubicBezTo>
                    <a:pt x="3766" y="2227"/>
                    <a:pt x="3868" y="2261"/>
                    <a:pt x="3957" y="2224"/>
                  </a:cubicBezTo>
                  <a:cubicBezTo>
                    <a:pt x="5086" y="1750"/>
                    <a:pt x="5086" y="1750"/>
                    <a:pt x="5086" y="1750"/>
                  </a:cubicBezTo>
                  <a:lnTo>
                    <a:pt x="4933" y="28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621209" y="5257625"/>
            <a:ext cx="3675279" cy="1098726"/>
          </a:xfrm>
          <a:prstGeom prst="rect">
            <a:avLst/>
          </a:prstGeom>
          <a:noFill/>
        </p:spPr>
        <p:txBody>
          <a:bodyPr wrap="square" tIns="144000" bIns="144000">
            <a:spAutoFit/>
          </a:bodyPr>
          <a:lstStyle/>
          <a:p>
            <a:pPr marL="266700" indent="-266700" latinLnBrk="0">
              <a:spcAft>
                <a:spcPts val="300"/>
              </a:spcAft>
              <a:buClr>
                <a:srgbClr val="2E75B6"/>
              </a:buClr>
              <a:buFont typeface="Wingdings" panose="05000000000000000000" pitchFamily="2" charset="2"/>
              <a:buChar char="ü"/>
            </a:pPr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교육경력 </a:t>
            </a:r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5</a:t>
            </a:r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</a:t>
            </a:r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이상</a:t>
            </a:r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정년 </a:t>
            </a:r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잔여기간 </a:t>
            </a:r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5</a:t>
            </a:r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이상 교원</a:t>
            </a:r>
            <a:endParaRPr lang="en-US" altLang="ko-KR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2">
                  <a:lumMod val="2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266700" indent="-266700" latinLnBrk="0">
              <a:spcAft>
                <a:spcPts val="300"/>
              </a:spcAft>
              <a:buClr>
                <a:srgbClr val="2E75B6"/>
              </a:buClr>
              <a:buFont typeface="Wingdings" panose="05000000000000000000" pitchFamily="2" charset="2"/>
              <a:buChar char="ü"/>
            </a:pPr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시 </a:t>
            </a:r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 </a:t>
            </a:r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도별  세부 선발방법에 따라 선정</a:t>
            </a:r>
          </a:p>
        </p:txBody>
      </p:sp>
      <p:grpSp>
        <p:nvGrpSpPr>
          <p:cNvPr id="91" name="그룹 90"/>
          <p:cNvGrpSpPr/>
          <p:nvPr/>
        </p:nvGrpSpPr>
        <p:grpSpPr>
          <a:xfrm>
            <a:off x="5889848" y="2553694"/>
            <a:ext cx="1085006" cy="978546"/>
            <a:chOff x="5850151" y="2170017"/>
            <a:chExt cx="956337" cy="1004431"/>
          </a:xfrm>
        </p:grpSpPr>
        <p:sp>
          <p:nvSpPr>
            <p:cNvPr id="92" name="타원 91"/>
            <p:cNvSpPr/>
            <p:nvPr/>
          </p:nvSpPr>
          <p:spPr>
            <a:xfrm>
              <a:off x="5909305" y="2170017"/>
              <a:ext cx="897183" cy="100443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1 </a:t>
              </a:r>
              <a:r>
                <a:rPr lang="ko-KR" altLang="en-US" sz="1400" spc="-10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accent1"/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rPr>
                <a:t>년간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1"/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endParaRPr>
            </a:p>
          </p:txBody>
        </p:sp>
        <p:sp>
          <p:nvSpPr>
            <p:cNvPr id="93" name="타원 92"/>
            <p:cNvSpPr/>
            <p:nvPr/>
          </p:nvSpPr>
          <p:spPr>
            <a:xfrm>
              <a:off x="5850151" y="2170017"/>
              <a:ext cx="897183" cy="1004431"/>
            </a:xfrm>
            <a:prstGeom prst="ellipse">
              <a:avLst/>
            </a:prstGeom>
            <a:solidFill>
              <a:srgbClr val="ED8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</a:t>
              </a:r>
              <a:r>
                <a:rPr lang="ko-KR" altLang="en-US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년간</a:t>
              </a:r>
              <a:endParaRPr lang="ko-KR" altLang="en-US" sz="1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5599722" y="4719048"/>
            <a:ext cx="1330743" cy="169762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5295276" y="3586827"/>
            <a:ext cx="3305515" cy="2717228"/>
            <a:chOff x="5295276" y="3586827"/>
            <a:chExt cx="3305515" cy="2717228"/>
          </a:xfrm>
        </p:grpSpPr>
        <p:sp>
          <p:nvSpPr>
            <p:cNvPr id="187" name="Freeform 8"/>
            <p:cNvSpPr>
              <a:spLocks/>
            </p:cNvSpPr>
            <p:nvPr/>
          </p:nvSpPr>
          <p:spPr bwMode="auto">
            <a:xfrm flipH="1">
              <a:off x="6393700" y="3777776"/>
              <a:ext cx="436767" cy="438239"/>
            </a:xfrm>
            <a:custGeom>
              <a:avLst/>
              <a:gdLst>
                <a:gd name="T0" fmla="*/ 216 w 432"/>
                <a:gd name="T1" fmla="*/ 0 h 433"/>
                <a:gd name="T2" fmla="*/ 259 w 432"/>
                <a:gd name="T3" fmla="*/ 5 h 433"/>
                <a:gd name="T4" fmla="*/ 299 w 432"/>
                <a:gd name="T5" fmla="*/ 17 h 433"/>
                <a:gd name="T6" fmla="*/ 337 w 432"/>
                <a:gd name="T7" fmla="*/ 38 h 433"/>
                <a:gd name="T8" fmla="*/ 369 w 432"/>
                <a:gd name="T9" fmla="*/ 64 h 433"/>
                <a:gd name="T10" fmla="*/ 395 w 432"/>
                <a:gd name="T11" fmla="*/ 96 h 433"/>
                <a:gd name="T12" fmla="*/ 414 w 432"/>
                <a:gd name="T13" fmla="*/ 133 h 433"/>
                <a:gd name="T14" fmla="*/ 428 w 432"/>
                <a:gd name="T15" fmla="*/ 173 h 433"/>
                <a:gd name="T16" fmla="*/ 432 w 432"/>
                <a:gd name="T17" fmla="*/ 217 h 433"/>
                <a:gd name="T18" fmla="*/ 428 w 432"/>
                <a:gd name="T19" fmla="*/ 260 h 433"/>
                <a:gd name="T20" fmla="*/ 414 w 432"/>
                <a:gd name="T21" fmla="*/ 301 h 433"/>
                <a:gd name="T22" fmla="*/ 395 w 432"/>
                <a:gd name="T23" fmla="*/ 337 h 433"/>
                <a:gd name="T24" fmla="*/ 369 w 432"/>
                <a:gd name="T25" fmla="*/ 369 h 433"/>
                <a:gd name="T26" fmla="*/ 337 w 432"/>
                <a:gd name="T27" fmla="*/ 396 h 433"/>
                <a:gd name="T28" fmla="*/ 299 w 432"/>
                <a:gd name="T29" fmla="*/ 416 h 433"/>
                <a:gd name="T30" fmla="*/ 259 w 432"/>
                <a:gd name="T31" fmla="*/ 428 h 433"/>
                <a:gd name="T32" fmla="*/ 216 w 432"/>
                <a:gd name="T33" fmla="*/ 433 h 433"/>
                <a:gd name="T34" fmla="*/ 172 w 432"/>
                <a:gd name="T35" fmla="*/ 428 h 433"/>
                <a:gd name="T36" fmla="*/ 132 w 432"/>
                <a:gd name="T37" fmla="*/ 416 h 433"/>
                <a:gd name="T38" fmla="*/ 95 w 432"/>
                <a:gd name="T39" fmla="*/ 396 h 433"/>
                <a:gd name="T40" fmla="*/ 64 w 432"/>
                <a:gd name="T41" fmla="*/ 369 h 433"/>
                <a:gd name="T42" fmla="*/ 36 w 432"/>
                <a:gd name="T43" fmla="*/ 337 h 433"/>
                <a:gd name="T44" fmla="*/ 17 w 432"/>
                <a:gd name="T45" fmla="*/ 301 h 433"/>
                <a:gd name="T46" fmla="*/ 5 w 432"/>
                <a:gd name="T47" fmla="*/ 260 h 433"/>
                <a:gd name="T48" fmla="*/ 0 w 432"/>
                <a:gd name="T49" fmla="*/ 217 h 433"/>
                <a:gd name="T50" fmla="*/ 5 w 432"/>
                <a:gd name="T51" fmla="*/ 173 h 433"/>
                <a:gd name="T52" fmla="*/ 17 w 432"/>
                <a:gd name="T53" fmla="*/ 133 h 433"/>
                <a:gd name="T54" fmla="*/ 36 w 432"/>
                <a:gd name="T55" fmla="*/ 96 h 433"/>
                <a:gd name="T56" fmla="*/ 64 w 432"/>
                <a:gd name="T57" fmla="*/ 64 h 433"/>
                <a:gd name="T58" fmla="*/ 95 w 432"/>
                <a:gd name="T59" fmla="*/ 38 h 433"/>
                <a:gd name="T60" fmla="*/ 132 w 432"/>
                <a:gd name="T61" fmla="*/ 17 h 433"/>
                <a:gd name="T62" fmla="*/ 172 w 432"/>
                <a:gd name="T63" fmla="*/ 5 h 433"/>
                <a:gd name="T64" fmla="*/ 216 w 432"/>
                <a:gd name="T65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433">
                  <a:moveTo>
                    <a:pt x="216" y="0"/>
                  </a:moveTo>
                  <a:lnTo>
                    <a:pt x="259" y="5"/>
                  </a:lnTo>
                  <a:lnTo>
                    <a:pt x="299" y="17"/>
                  </a:lnTo>
                  <a:lnTo>
                    <a:pt x="337" y="38"/>
                  </a:lnTo>
                  <a:lnTo>
                    <a:pt x="369" y="64"/>
                  </a:lnTo>
                  <a:lnTo>
                    <a:pt x="395" y="96"/>
                  </a:lnTo>
                  <a:lnTo>
                    <a:pt x="414" y="133"/>
                  </a:lnTo>
                  <a:lnTo>
                    <a:pt x="428" y="173"/>
                  </a:lnTo>
                  <a:lnTo>
                    <a:pt x="432" y="217"/>
                  </a:lnTo>
                  <a:lnTo>
                    <a:pt x="428" y="260"/>
                  </a:lnTo>
                  <a:lnTo>
                    <a:pt x="414" y="301"/>
                  </a:lnTo>
                  <a:lnTo>
                    <a:pt x="395" y="337"/>
                  </a:lnTo>
                  <a:lnTo>
                    <a:pt x="369" y="369"/>
                  </a:lnTo>
                  <a:lnTo>
                    <a:pt x="337" y="396"/>
                  </a:lnTo>
                  <a:lnTo>
                    <a:pt x="299" y="416"/>
                  </a:lnTo>
                  <a:lnTo>
                    <a:pt x="259" y="428"/>
                  </a:lnTo>
                  <a:lnTo>
                    <a:pt x="216" y="433"/>
                  </a:lnTo>
                  <a:lnTo>
                    <a:pt x="172" y="428"/>
                  </a:lnTo>
                  <a:lnTo>
                    <a:pt x="132" y="416"/>
                  </a:lnTo>
                  <a:lnTo>
                    <a:pt x="95" y="396"/>
                  </a:lnTo>
                  <a:lnTo>
                    <a:pt x="64" y="369"/>
                  </a:lnTo>
                  <a:lnTo>
                    <a:pt x="36" y="337"/>
                  </a:lnTo>
                  <a:lnTo>
                    <a:pt x="17" y="301"/>
                  </a:lnTo>
                  <a:lnTo>
                    <a:pt x="5" y="260"/>
                  </a:lnTo>
                  <a:lnTo>
                    <a:pt x="0" y="217"/>
                  </a:lnTo>
                  <a:lnTo>
                    <a:pt x="5" y="173"/>
                  </a:lnTo>
                  <a:lnTo>
                    <a:pt x="17" y="133"/>
                  </a:lnTo>
                  <a:lnTo>
                    <a:pt x="36" y="96"/>
                  </a:lnTo>
                  <a:lnTo>
                    <a:pt x="64" y="64"/>
                  </a:lnTo>
                  <a:lnTo>
                    <a:pt x="95" y="38"/>
                  </a:lnTo>
                  <a:lnTo>
                    <a:pt x="132" y="17"/>
                  </a:lnTo>
                  <a:lnTo>
                    <a:pt x="172" y="5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5295276" y="3586827"/>
              <a:ext cx="3305515" cy="2717228"/>
              <a:chOff x="5295276" y="3586827"/>
              <a:chExt cx="3305515" cy="2717228"/>
            </a:xfrm>
          </p:grpSpPr>
          <p:sp>
            <p:nvSpPr>
              <p:cNvPr id="188" name="Freeform 9"/>
              <p:cNvSpPr>
                <a:spLocks noEditPoints="1"/>
              </p:cNvSpPr>
              <p:nvPr/>
            </p:nvSpPr>
            <p:spPr bwMode="auto">
              <a:xfrm flipH="1">
                <a:off x="6116669" y="3586827"/>
                <a:ext cx="986772" cy="2717228"/>
              </a:xfrm>
              <a:custGeom>
                <a:avLst/>
                <a:gdLst>
                  <a:gd name="T0" fmla="*/ 435 w 976"/>
                  <a:gd name="T1" fmla="*/ 1030 h 2900"/>
                  <a:gd name="T2" fmla="*/ 406 w 976"/>
                  <a:gd name="T3" fmla="*/ 1086 h 2900"/>
                  <a:gd name="T4" fmla="*/ 435 w 976"/>
                  <a:gd name="T5" fmla="*/ 1142 h 2900"/>
                  <a:gd name="T6" fmla="*/ 498 w 976"/>
                  <a:gd name="T7" fmla="*/ 1152 h 2900"/>
                  <a:gd name="T8" fmla="*/ 542 w 976"/>
                  <a:gd name="T9" fmla="*/ 1108 h 2900"/>
                  <a:gd name="T10" fmla="*/ 541 w 976"/>
                  <a:gd name="T11" fmla="*/ 1060 h 2900"/>
                  <a:gd name="T12" fmla="*/ 533 w 976"/>
                  <a:gd name="T13" fmla="*/ 1046 h 2900"/>
                  <a:gd name="T14" fmla="*/ 523 w 976"/>
                  <a:gd name="T15" fmla="*/ 1034 h 2900"/>
                  <a:gd name="T16" fmla="*/ 503 w 976"/>
                  <a:gd name="T17" fmla="*/ 1022 h 2900"/>
                  <a:gd name="T18" fmla="*/ 476 w 976"/>
                  <a:gd name="T19" fmla="*/ 1016 h 2900"/>
                  <a:gd name="T20" fmla="*/ 520 w 976"/>
                  <a:gd name="T21" fmla="*/ 1006 h 2900"/>
                  <a:gd name="T22" fmla="*/ 675 w 976"/>
                  <a:gd name="T23" fmla="*/ 753 h 2900"/>
                  <a:gd name="T24" fmla="*/ 400 w 976"/>
                  <a:gd name="T25" fmla="*/ 1034 h 2900"/>
                  <a:gd name="T26" fmla="*/ 453 w 976"/>
                  <a:gd name="T27" fmla="*/ 997 h 2900"/>
                  <a:gd name="T28" fmla="*/ 899 w 976"/>
                  <a:gd name="T29" fmla="*/ 0 h 2900"/>
                  <a:gd name="T30" fmla="*/ 950 w 976"/>
                  <a:gd name="T31" fmla="*/ 31 h 2900"/>
                  <a:gd name="T32" fmla="*/ 976 w 976"/>
                  <a:gd name="T33" fmla="*/ 108 h 2900"/>
                  <a:gd name="T34" fmla="*/ 976 w 976"/>
                  <a:gd name="T35" fmla="*/ 652 h 2900"/>
                  <a:gd name="T36" fmla="*/ 974 w 976"/>
                  <a:gd name="T37" fmla="*/ 705 h 2900"/>
                  <a:gd name="T38" fmla="*/ 970 w 976"/>
                  <a:gd name="T39" fmla="*/ 758 h 2900"/>
                  <a:gd name="T40" fmla="*/ 925 w 976"/>
                  <a:gd name="T41" fmla="*/ 844 h 2900"/>
                  <a:gd name="T42" fmla="*/ 855 w 976"/>
                  <a:gd name="T43" fmla="*/ 901 h 2900"/>
                  <a:gd name="T44" fmla="*/ 792 w 976"/>
                  <a:gd name="T45" fmla="*/ 935 h 2900"/>
                  <a:gd name="T46" fmla="*/ 763 w 976"/>
                  <a:gd name="T47" fmla="*/ 945 h 2900"/>
                  <a:gd name="T48" fmla="*/ 757 w 976"/>
                  <a:gd name="T49" fmla="*/ 2810 h 2900"/>
                  <a:gd name="T50" fmla="*/ 702 w 976"/>
                  <a:gd name="T51" fmla="*/ 2883 h 2900"/>
                  <a:gd name="T52" fmla="*/ 609 w 976"/>
                  <a:gd name="T53" fmla="*/ 2895 h 2900"/>
                  <a:gd name="T54" fmla="*/ 536 w 976"/>
                  <a:gd name="T55" fmla="*/ 2841 h 2900"/>
                  <a:gd name="T56" fmla="*/ 520 w 976"/>
                  <a:gd name="T57" fmla="*/ 1763 h 2900"/>
                  <a:gd name="T58" fmla="*/ 462 w 976"/>
                  <a:gd name="T59" fmla="*/ 2810 h 2900"/>
                  <a:gd name="T60" fmla="*/ 406 w 976"/>
                  <a:gd name="T61" fmla="*/ 2883 h 2900"/>
                  <a:gd name="T62" fmla="*/ 312 w 976"/>
                  <a:gd name="T63" fmla="*/ 2895 h 2900"/>
                  <a:gd name="T64" fmla="*/ 240 w 976"/>
                  <a:gd name="T65" fmla="*/ 2841 h 2900"/>
                  <a:gd name="T66" fmla="*/ 223 w 976"/>
                  <a:gd name="T67" fmla="*/ 1027 h 2900"/>
                  <a:gd name="T68" fmla="*/ 166 w 976"/>
                  <a:gd name="T69" fmla="*/ 1699 h 2900"/>
                  <a:gd name="T70" fmla="*/ 131 w 976"/>
                  <a:gd name="T71" fmla="*/ 1755 h 2900"/>
                  <a:gd name="T72" fmla="*/ 75 w 976"/>
                  <a:gd name="T73" fmla="*/ 1769 h 2900"/>
                  <a:gd name="T74" fmla="*/ 22 w 976"/>
                  <a:gd name="T75" fmla="*/ 1742 h 2900"/>
                  <a:gd name="T76" fmla="*/ 0 w 976"/>
                  <a:gd name="T77" fmla="*/ 1672 h 2900"/>
                  <a:gd name="T78" fmla="*/ 10 w 976"/>
                  <a:gd name="T79" fmla="*/ 919 h 2900"/>
                  <a:gd name="T80" fmla="*/ 66 w 976"/>
                  <a:gd name="T81" fmla="*/ 811 h 2900"/>
                  <a:gd name="T82" fmla="*/ 163 w 976"/>
                  <a:gd name="T83" fmla="*/ 743 h 2900"/>
                  <a:gd name="T84" fmla="*/ 253 w 976"/>
                  <a:gd name="T85" fmla="*/ 729 h 2900"/>
                  <a:gd name="T86" fmla="*/ 322 w 976"/>
                  <a:gd name="T87" fmla="*/ 729 h 2900"/>
                  <a:gd name="T88" fmla="*/ 439 w 976"/>
                  <a:gd name="T89" fmla="*/ 729 h 2900"/>
                  <a:gd name="T90" fmla="*/ 571 w 976"/>
                  <a:gd name="T91" fmla="*/ 729 h 2900"/>
                  <a:gd name="T92" fmla="*/ 681 w 976"/>
                  <a:gd name="T93" fmla="*/ 729 h 2900"/>
                  <a:gd name="T94" fmla="*/ 734 w 976"/>
                  <a:gd name="T95" fmla="*/ 729 h 2900"/>
                  <a:gd name="T96" fmla="*/ 740 w 976"/>
                  <a:gd name="T97" fmla="*/ 727 h 2900"/>
                  <a:gd name="T98" fmla="*/ 772 w 976"/>
                  <a:gd name="T99" fmla="*/ 715 h 2900"/>
                  <a:gd name="T100" fmla="*/ 801 w 976"/>
                  <a:gd name="T101" fmla="*/ 678 h 2900"/>
                  <a:gd name="T102" fmla="*/ 808 w 976"/>
                  <a:gd name="T103" fmla="*/ 622 h 2900"/>
                  <a:gd name="T104" fmla="*/ 808 w 976"/>
                  <a:gd name="T105" fmla="*/ 539 h 2900"/>
                  <a:gd name="T106" fmla="*/ 808 w 976"/>
                  <a:gd name="T107" fmla="*/ 409 h 2900"/>
                  <a:gd name="T108" fmla="*/ 808 w 976"/>
                  <a:gd name="T109" fmla="*/ 266 h 2900"/>
                  <a:gd name="T110" fmla="*/ 808 w 976"/>
                  <a:gd name="T111" fmla="*/ 155 h 2900"/>
                  <a:gd name="T112" fmla="*/ 808 w 976"/>
                  <a:gd name="T113" fmla="*/ 108 h 2900"/>
                  <a:gd name="T114" fmla="*/ 829 w 976"/>
                  <a:gd name="T115" fmla="*/ 32 h 2900"/>
                  <a:gd name="T116" fmla="*/ 881 w 976"/>
                  <a:gd name="T117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76" h="2900">
                    <a:moveTo>
                      <a:pt x="476" y="1016"/>
                    </a:moveTo>
                    <a:lnTo>
                      <a:pt x="455" y="1021"/>
                    </a:lnTo>
                    <a:lnTo>
                      <a:pt x="435" y="1030"/>
                    </a:lnTo>
                    <a:lnTo>
                      <a:pt x="420" y="1045"/>
                    </a:lnTo>
                    <a:lnTo>
                      <a:pt x="411" y="1065"/>
                    </a:lnTo>
                    <a:lnTo>
                      <a:pt x="406" y="1086"/>
                    </a:lnTo>
                    <a:lnTo>
                      <a:pt x="411" y="1108"/>
                    </a:lnTo>
                    <a:lnTo>
                      <a:pt x="420" y="1127"/>
                    </a:lnTo>
                    <a:lnTo>
                      <a:pt x="435" y="1142"/>
                    </a:lnTo>
                    <a:lnTo>
                      <a:pt x="455" y="1152"/>
                    </a:lnTo>
                    <a:lnTo>
                      <a:pt x="476" y="1155"/>
                    </a:lnTo>
                    <a:lnTo>
                      <a:pt x="498" y="1152"/>
                    </a:lnTo>
                    <a:lnTo>
                      <a:pt x="516" y="1142"/>
                    </a:lnTo>
                    <a:lnTo>
                      <a:pt x="532" y="1127"/>
                    </a:lnTo>
                    <a:lnTo>
                      <a:pt x="542" y="1108"/>
                    </a:lnTo>
                    <a:lnTo>
                      <a:pt x="545" y="1086"/>
                    </a:lnTo>
                    <a:lnTo>
                      <a:pt x="544" y="1072"/>
                    </a:lnTo>
                    <a:lnTo>
                      <a:pt x="541" y="1060"/>
                    </a:lnTo>
                    <a:lnTo>
                      <a:pt x="541" y="1059"/>
                    </a:lnTo>
                    <a:lnTo>
                      <a:pt x="536" y="1052"/>
                    </a:lnTo>
                    <a:lnTo>
                      <a:pt x="533" y="1046"/>
                    </a:lnTo>
                    <a:lnTo>
                      <a:pt x="527" y="1040"/>
                    </a:lnTo>
                    <a:lnTo>
                      <a:pt x="526" y="1037"/>
                    </a:lnTo>
                    <a:lnTo>
                      <a:pt x="523" y="1034"/>
                    </a:lnTo>
                    <a:lnTo>
                      <a:pt x="516" y="1030"/>
                    </a:lnTo>
                    <a:lnTo>
                      <a:pt x="510" y="1025"/>
                    </a:lnTo>
                    <a:lnTo>
                      <a:pt x="503" y="1022"/>
                    </a:lnTo>
                    <a:lnTo>
                      <a:pt x="501" y="1022"/>
                    </a:lnTo>
                    <a:lnTo>
                      <a:pt x="489" y="1018"/>
                    </a:lnTo>
                    <a:lnTo>
                      <a:pt x="476" y="1016"/>
                    </a:lnTo>
                    <a:close/>
                    <a:moveTo>
                      <a:pt x="607" y="753"/>
                    </a:moveTo>
                    <a:lnTo>
                      <a:pt x="500" y="997"/>
                    </a:lnTo>
                    <a:lnTo>
                      <a:pt x="520" y="1006"/>
                    </a:lnTo>
                    <a:lnTo>
                      <a:pt x="538" y="1018"/>
                    </a:lnTo>
                    <a:lnTo>
                      <a:pt x="553" y="1034"/>
                    </a:lnTo>
                    <a:lnTo>
                      <a:pt x="675" y="753"/>
                    </a:lnTo>
                    <a:lnTo>
                      <a:pt x="607" y="753"/>
                    </a:lnTo>
                    <a:close/>
                    <a:moveTo>
                      <a:pt x="276" y="753"/>
                    </a:moveTo>
                    <a:lnTo>
                      <a:pt x="400" y="1034"/>
                    </a:lnTo>
                    <a:lnTo>
                      <a:pt x="414" y="1018"/>
                    </a:lnTo>
                    <a:lnTo>
                      <a:pt x="432" y="1006"/>
                    </a:lnTo>
                    <a:lnTo>
                      <a:pt x="453" y="997"/>
                    </a:lnTo>
                    <a:lnTo>
                      <a:pt x="346" y="753"/>
                    </a:lnTo>
                    <a:lnTo>
                      <a:pt x="276" y="753"/>
                    </a:lnTo>
                    <a:close/>
                    <a:moveTo>
                      <a:pt x="899" y="0"/>
                    </a:moveTo>
                    <a:lnTo>
                      <a:pt x="919" y="5"/>
                    </a:lnTo>
                    <a:lnTo>
                      <a:pt x="935" y="16"/>
                    </a:lnTo>
                    <a:lnTo>
                      <a:pt x="950" y="31"/>
                    </a:lnTo>
                    <a:lnTo>
                      <a:pt x="964" y="50"/>
                    </a:lnTo>
                    <a:lnTo>
                      <a:pt x="973" y="78"/>
                    </a:lnTo>
                    <a:lnTo>
                      <a:pt x="976" y="108"/>
                    </a:lnTo>
                    <a:lnTo>
                      <a:pt x="976" y="634"/>
                    </a:lnTo>
                    <a:lnTo>
                      <a:pt x="976" y="638"/>
                    </a:lnTo>
                    <a:lnTo>
                      <a:pt x="976" y="652"/>
                    </a:lnTo>
                    <a:lnTo>
                      <a:pt x="976" y="669"/>
                    </a:lnTo>
                    <a:lnTo>
                      <a:pt x="974" y="687"/>
                    </a:lnTo>
                    <a:lnTo>
                      <a:pt x="974" y="705"/>
                    </a:lnTo>
                    <a:lnTo>
                      <a:pt x="974" y="717"/>
                    </a:lnTo>
                    <a:lnTo>
                      <a:pt x="974" y="723"/>
                    </a:lnTo>
                    <a:lnTo>
                      <a:pt x="970" y="758"/>
                    </a:lnTo>
                    <a:lnTo>
                      <a:pt x="959" y="789"/>
                    </a:lnTo>
                    <a:lnTo>
                      <a:pt x="944" y="818"/>
                    </a:lnTo>
                    <a:lnTo>
                      <a:pt x="925" y="844"/>
                    </a:lnTo>
                    <a:lnTo>
                      <a:pt x="902" y="865"/>
                    </a:lnTo>
                    <a:lnTo>
                      <a:pt x="879" y="885"/>
                    </a:lnTo>
                    <a:lnTo>
                      <a:pt x="855" y="901"/>
                    </a:lnTo>
                    <a:lnTo>
                      <a:pt x="831" y="915"/>
                    </a:lnTo>
                    <a:lnTo>
                      <a:pt x="810" y="926"/>
                    </a:lnTo>
                    <a:lnTo>
                      <a:pt x="792" y="935"/>
                    </a:lnTo>
                    <a:lnTo>
                      <a:pt x="776" y="941"/>
                    </a:lnTo>
                    <a:lnTo>
                      <a:pt x="766" y="944"/>
                    </a:lnTo>
                    <a:lnTo>
                      <a:pt x="763" y="945"/>
                    </a:lnTo>
                    <a:lnTo>
                      <a:pt x="763" y="998"/>
                    </a:lnTo>
                    <a:lnTo>
                      <a:pt x="761" y="2779"/>
                    </a:lnTo>
                    <a:lnTo>
                      <a:pt x="757" y="2810"/>
                    </a:lnTo>
                    <a:lnTo>
                      <a:pt x="745" y="2841"/>
                    </a:lnTo>
                    <a:lnTo>
                      <a:pt x="727" y="2865"/>
                    </a:lnTo>
                    <a:lnTo>
                      <a:pt x="702" y="2883"/>
                    </a:lnTo>
                    <a:lnTo>
                      <a:pt x="672" y="2895"/>
                    </a:lnTo>
                    <a:lnTo>
                      <a:pt x="640" y="2900"/>
                    </a:lnTo>
                    <a:lnTo>
                      <a:pt x="609" y="2895"/>
                    </a:lnTo>
                    <a:lnTo>
                      <a:pt x="580" y="2883"/>
                    </a:lnTo>
                    <a:lnTo>
                      <a:pt x="554" y="2865"/>
                    </a:lnTo>
                    <a:lnTo>
                      <a:pt x="536" y="2841"/>
                    </a:lnTo>
                    <a:lnTo>
                      <a:pt x="524" y="2810"/>
                    </a:lnTo>
                    <a:lnTo>
                      <a:pt x="520" y="2779"/>
                    </a:lnTo>
                    <a:lnTo>
                      <a:pt x="520" y="1763"/>
                    </a:lnTo>
                    <a:lnTo>
                      <a:pt x="465" y="1763"/>
                    </a:lnTo>
                    <a:lnTo>
                      <a:pt x="465" y="2779"/>
                    </a:lnTo>
                    <a:lnTo>
                      <a:pt x="462" y="2810"/>
                    </a:lnTo>
                    <a:lnTo>
                      <a:pt x="448" y="2841"/>
                    </a:lnTo>
                    <a:lnTo>
                      <a:pt x="430" y="2865"/>
                    </a:lnTo>
                    <a:lnTo>
                      <a:pt x="406" y="2883"/>
                    </a:lnTo>
                    <a:lnTo>
                      <a:pt x="377" y="2895"/>
                    </a:lnTo>
                    <a:lnTo>
                      <a:pt x="344" y="2900"/>
                    </a:lnTo>
                    <a:lnTo>
                      <a:pt x="312" y="2895"/>
                    </a:lnTo>
                    <a:lnTo>
                      <a:pt x="284" y="2883"/>
                    </a:lnTo>
                    <a:lnTo>
                      <a:pt x="260" y="2865"/>
                    </a:lnTo>
                    <a:lnTo>
                      <a:pt x="240" y="2841"/>
                    </a:lnTo>
                    <a:lnTo>
                      <a:pt x="228" y="2810"/>
                    </a:lnTo>
                    <a:lnTo>
                      <a:pt x="223" y="2779"/>
                    </a:lnTo>
                    <a:lnTo>
                      <a:pt x="223" y="1027"/>
                    </a:lnTo>
                    <a:lnTo>
                      <a:pt x="169" y="1027"/>
                    </a:lnTo>
                    <a:lnTo>
                      <a:pt x="169" y="1672"/>
                    </a:lnTo>
                    <a:lnTo>
                      <a:pt x="166" y="1699"/>
                    </a:lnTo>
                    <a:lnTo>
                      <a:pt x="158" y="1724"/>
                    </a:lnTo>
                    <a:lnTo>
                      <a:pt x="146" y="1742"/>
                    </a:lnTo>
                    <a:lnTo>
                      <a:pt x="131" y="1755"/>
                    </a:lnTo>
                    <a:lnTo>
                      <a:pt x="113" y="1764"/>
                    </a:lnTo>
                    <a:lnTo>
                      <a:pt x="93" y="1769"/>
                    </a:lnTo>
                    <a:lnTo>
                      <a:pt x="75" y="1769"/>
                    </a:lnTo>
                    <a:lnTo>
                      <a:pt x="55" y="1764"/>
                    </a:lnTo>
                    <a:lnTo>
                      <a:pt x="37" y="1755"/>
                    </a:lnTo>
                    <a:lnTo>
                      <a:pt x="22" y="1742"/>
                    </a:lnTo>
                    <a:lnTo>
                      <a:pt x="10" y="1724"/>
                    </a:lnTo>
                    <a:lnTo>
                      <a:pt x="3" y="1699"/>
                    </a:lnTo>
                    <a:lnTo>
                      <a:pt x="0" y="1672"/>
                    </a:lnTo>
                    <a:lnTo>
                      <a:pt x="0" y="1009"/>
                    </a:lnTo>
                    <a:lnTo>
                      <a:pt x="3" y="963"/>
                    </a:lnTo>
                    <a:lnTo>
                      <a:pt x="10" y="919"/>
                    </a:lnTo>
                    <a:lnTo>
                      <a:pt x="24" y="880"/>
                    </a:lnTo>
                    <a:lnTo>
                      <a:pt x="42" y="844"/>
                    </a:lnTo>
                    <a:lnTo>
                      <a:pt x="66" y="811"/>
                    </a:lnTo>
                    <a:lnTo>
                      <a:pt x="95" y="782"/>
                    </a:lnTo>
                    <a:lnTo>
                      <a:pt x="127" y="759"/>
                    </a:lnTo>
                    <a:lnTo>
                      <a:pt x="163" y="743"/>
                    </a:lnTo>
                    <a:lnTo>
                      <a:pt x="204" y="732"/>
                    </a:lnTo>
                    <a:lnTo>
                      <a:pt x="247" y="729"/>
                    </a:lnTo>
                    <a:lnTo>
                      <a:pt x="253" y="729"/>
                    </a:lnTo>
                    <a:lnTo>
                      <a:pt x="269" y="729"/>
                    </a:lnTo>
                    <a:lnTo>
                      <a:pt x="291" y="729"/>
                    </a:lnTo>
                    <a:lnTo>
                      <a:pt x="322" y="729"/>
                    </a:lnTo>
                    <a:lnTo>
                      <a:pt x="356" y="729"/>
                    </a:lnTo>
                    <a:lnTo>
                      <a:pt x="396" y="729"/>
                    </a:lnTo>
                    <a:lnTo>
                      <a:pt x="439" y="729"/>
                    </a:lnTo>
                    <a:lnTo>
                      <a:pt x="483" y="729"/>
                    </a:lnTo>
                    <a:lnTo>
                      <a:pt x="527" y="729"/>
                    </a:lnTo>
                    <a:lnTo>
                      <a:pt x="571" y="729"/>
                    </a:lnTo>
                    <a:lnTo>
                      <a:pt x="612" y="729"/>
                    </a:lnTo>
                    <a:lnTo>
                      <a:pt x="650" y="729"/>
                    </a:lnTo>
                    <a:lnTo>
                      <a:pt x="681" y="729"/>
                    </a:lnTo>
                    <a:lnTo>
                      <a:pt x="707" y="729"/>
                    </a:lnTo>
                    <a:lnTo>
                      <a:pt x="725" y="729"/>
                    </a:lnTo>
                    <a:lnTo>
                      <a:pt x="734" y="729"/>
                    </a:lnTo>
                    <a:lnTo>
                      <a:pt x="733" y="729"/>
                    </a:lnTo>
                    <a:lnTo>
                      <a:pt x="734" y="729"/>
                    </a:lnTo>
                    <a:lnTo>
                      <a:pt x="740" y="727"/>
                    </a:lnTo>
                    <a:lnTo>
                      <a:pt x="749" y="726"/>
                    </a:lnTo>
                    <a:lnTo>
                      <a:pt x="760" y="721"/>
                    </a:lnTo>
                    <a:lnTo>
                      <a:pt x="772" y="715"/>
                    </a:lnTo>
                    <a:lnTo>
                      <a:pt x="783" y="706"/>
                    </a:lnTo>
                    <a:lnTo>
                      <a:pt x="793" y="694"/>
                    </a:lnTo>
                    <a:lnTo>
                      <a:pt x="801" y="678"/>
                    </a:lnTo>
                    <a:lnTo>
                      <a:pt x="807" y="656"/>
                    </a:lnTo>
                    <a:lnTo>
                      <a:pt x="807" y="631"/>
                    </a:lnTo>
                    <a:lnTo>
                      <a:pt x="808" y="622"/>
                    </a:lnTo>
                    <a:lnTo>
                      <a:pt x="808" y="602"/>
                    </a:lnTo>
                    <a:lnTo>
                      <a:pt x="808" y="573"/>
                    </a:lnTo>
                    <a:lnTo>
                      <a:pt x="808" y="539"/>
                    </a:lnTo>
                    <a:lnTo>
                      <a:pt x="808" y="499"/>
                    </a:lnTo>
                    <a:lnTo>
                      <a:pt x="808" y="455"/>
                    </a:lnTo>
                    <a:lnTo>
                      <a:pt x="808" y="409"/>
                    </a:lnTo>
                    <a:lnTo>
                      <a:pt x="808" y="360"/>
                    </a:lnTo>
                    <a:lnTo>
                      <a:pt x="808" y="313"/>
                    </a:lnTo>
                    <a:lnTo>
                      <a:pt x="808" y="266"/>
                    </a:lnTo>
                    <a:lnTo>
                      <a:pt x="808" y="224"/>
                    </a:lnTo>
                    <a:lnTo>
                      <a:pt x="808" y="186"/>
                    </a:lnTo>
                    <a:lnTo>
                      <a:pt x="808" y="155"/>
                    </a:lnTo>
                    <a:lnTo>
                      <a:pt x="808" y="130"/>
                    </a:lnTo>
                    <a:lnTo>
                      <a:pt x="808" y="114"/>
                    </a:lnTo>
                    <a:lnTo>
                      <a:pt x="808" y="108"/>
                    </a:lnTo>
                    <a:lnTo>
                      <a:pt x="811" y="78"/>
                    </a:lnTo>
                    <a:lnTo>
                      <a:pt x="819" y="53"/>
                    </a:lnTo>
                    <a:lnTo>
                      <a:pt x="829" y="32"/>
                    </a:lnTo>
                    <a:lnTo>
                      <a:pt x="844" y="17"/>
                    </a:lnTo>
                    <a:lnTo>
                      <a:pt x="863" y="7"/>
                    </a:lnTo>
                    <a:lnTo>
                      <a:pt x="881" y="0"/>
                    </a:lnTo>
                    <a:lnTo>
                      <a:pt x="899" y="0"/>
                    </a:lnTo>
                    <a:close/>
                  </a:path>
                </a:pathLst>
              </a:custGeom>
              <a:gradFill flip="none" rotWithShape="1">
                <a:gsLst>
                  <a:gs pos="48000">
                    <a:schemeClr val="bg1">
                      <a:lumMod val="95000"/>
                    </a:schemeClr>
                  </a:gs>
                  <a:gs pos="58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직사각형 53"/>
              <p:cNvSpPr/>
              <p:nvPr/>
            </p:nvSpPr>
            <p:spPr>
              <a:xfrm>
                <a:off x="6266885" y="5290356"/>
                <a:ext cx="1774492" cy="684000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ko-KR" altLang="en-US" sz="2400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학습연구년 </a:t>
                </a:r>
                <a:r>
                  <a:rPr lang="en-US" altLang="ko-KR" sz="2400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/>
                </a:r>
                <a:br>
                  <a:rPr lang="en-US" altLang="ko-KR" sz="2400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z="2400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2E75B6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특별연수</a:t>
                </a:r>
              </a:p>
            </p:txBody>
          </p:sp>
          <p:pic>
            <p:nvPicPr>
              <p:cNvPr id="180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9926"/>
              <a:stretch/>
            </p:blipFill>
            <p:spPr bwMode="auto">
              <a:xfrm>
                <a:off x="5295276" y="4981315"/>
                <a:ext cx="3305515" cy="171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8" name="직사각형 37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128323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9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직사각형 62"/>
          <p:cNvSpPr/>
          <p:nvPr/>
        </p:nvSpPr>
        <p:spPr>
          <a:xfrm>
            <a:off x="471842" y="1844332"/>
            <a:ext cx="2932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Bold" pitchFamily="18" charset="-127"/>
                <a:ea typeface="KoPub돋움체 Bold" pitchFamily="18" charset="-127"/>
              </a:rPr>
              <a:t>참가교원 </a:t>
            </a:r>
            <a:r>
              <a:rPr lang="en-US" altLang="ko-KR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Bold" pitchFamily="18" charset="-127"/>
                <a:ea typeface="KoPub돋움체 Bold" pitchFamily="18" charset="-127"/>
              </a:rPr>
              <a:t>(</a:t>
            </a:r>
            <a:r>
              <a:rPr lang="ko-KR" altLang="en-US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Bold" pitchFamily="18" charset="-127"/>
                <a:ea typeface="KoPub돋움체 Bold" pitchFamily="18" charset="-127"/>
              </a:rPr>
              <a:t>명</a:t>
            </a:r>
            <a:r>
              <a:rPr lang="en-US" altLang="ko-KR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Bold" pitchFamily="18" charset="-127"/>
                <a:ea typeface="KoPub돋움체 Bold" pitchFamily="18" charset="-127"/>
              </a:rPr>
              <a:t>)</a:t>
            </a:r>
            <a:endParaRPr lang="ko-KR" altLang="en-US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0083CC"/>
              </a:solidFill>
              <a:latin typeface="KoPub돋움체 Bold" pitchFamily="18" charset="-127"/>
              <a:ea typeface="KoPub돋움체 Bold" pitchFamily="18" charset="-127"/>
            </a:endParaRPr>
          </a:p>
        </p:txBody>
      </p:sp>
      <p:grpSp>
        <p:nvGrpSpPr>
          <p:cNvPr id="65" name="그룹 64"/>
          <p:cNvGrpSpPr/>
          <p:nvPr/>
        </p:nvGrpSpPr>
        <p:grpSpPr>
          <a:xfrm>
            <a:off x="443063" y="5117384"/>
            <a:ext cx="749485" cy="972658"/>
            <a:chOff x="969166" y="4698284"/>
            <a:chExt cx="749485" cy="972658"/>
          </a:xfrm>
        </p:grpSpPr>
        <p:sp>
          <p:nvSpPr>
            <p:cNvPr id="90" name="직사각형 89"/>
            <p:cNvSpPr/>
            <p:nvPr/>
          </p:nvSpPr>
          <p:spPr>
            <a:xfrm>
              <a:off x="969166" y="5418054"/>
              <a:ext cx="749485" cy="25288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2010</a:t>
              </a:r>
              <a:r>
                <a:rPr lang="ko-KR" altLang="en-US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 </a:t>
              </a:r>
            </a:p>
          </p:txBody>
        </p:sp>
        <p:sp>
          <p:nvSpPr>
            <p:cNvPr id="91" name="AutoShape 13"/>
            <p:cNvSpPr>
              <a:spLocks noChangeArrowheads="1"/>
            </p:cNvSpPr>
            <p:nvPr/>
          </p:nvSpPr>
          <p:spPr bwMode="gray">
            <a:xfrm rot="16200000" flipV="1">
              <a:off x="1158885" y="5044440"/>
              <a:ext cx="370046" cy="382172"/>
            </a:xfrm>
            <a:prstGeom prst="rect">
              <a:avLst/>
            </a:prstGeom>
            <a:solidFill>
              <a:srgbClr val="0083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1026861" y="4698284"/>
              <a:ext cx="6340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99</a:t>
              </a:r>
              <a:endParaRPr lang="ko-KR" altLang="en-US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66" name="그룹 65"/>
          <p:cNvGrpSpPr/>
          <p:nvPr/>
        </p:nvGrpSpPr>
        <p:grpSpPr>
          <a:xfrm>
            <a:off x="1083457" y="4287172"/>
            <a:ext cx="749485" cy="1802870"/>
            <a:chOff x="1774026" y="3868072"/>
            <a:chExt cx="749485" cy="1802870"/>
          </a:xfrm>
        </p:grpSpPr>
        <p:sp>
          <p:nvSpPr>
            <p:cNvPr id="87" name="직사각형 86"/>
            <p:cNvSpPr/>
            <p:nvPr/>
          </p:nvSpPr>
          <p:spPr>
            <a:xfrm>
              <a:off x="1774026" y="5418054"/>
              <a:ext cx="749485" cy="25288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2011</a:t>
              </a:r>
              <a:r>
                <a:rPr lang="ko-KR" altLang="en-US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 </a:t>
              </a:r>
            </a:p>
          </p:txBody>
        </p:sp>
        <p:sp>
          <p:nvSpPr>
            <p:cNvPr id="88" name="AutoShape 13"/>
            <p:cNvSpPr>
              <a:spLocks noChangeArrowheads="1"/>
            </p:cNvSpPr>
            <p:nvPr/>
          </p:nvSpPr>
          <p:spPr bwMode="gray">
            <a:xfrm rot="16200000" flipV="1">
              <a:off x="1550394" y="4631086"/>
              <a:ext cx="1196748" cy="382175"/>
            </a:xfrm>
            <a:prstGeom prst="rect">
              <a:avLst/>
            </a:prstGeom>
            <a:solidFill>
              <a:srgbClr val="0083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1810143" y="3868072"/>
              <a:ext cx="67725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406</a:t>
              </a:r>
              <a:endParaRPr lang="ko-KR" altLang="en-US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1723850" y="3558502"/>
            <a:ext cx="749485" cy="2531540"/>
            <a:chOff x="2578886" y="3139402"/>
            <a:chExt cx="749485" cy="2531540"/>
          </a:xfrm>
        </p:grpSpPr>
        <p:sp>
          <p:nvSpPr>
            <p:cNvPr id="84" name="직사각형 83"/>
            <p:cNvSpPr/>
            <p:nvPr/>
          </p:nvSpPr>
          <p:spPr>
            <a:xfrm>
              <a:off x="2578886" y="5418054"/>
              <a:ext cx="749485" cy="25288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2012</a:t>
              </a:r>
              <a:r>
                <a:rPr lang="ko-KR" altLang="en-US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 </a:t>
              </a:r>
            </a:p>
          </p:txBody>
        </p:sp>
        <p:sp>
          <p:nvSpPr>
            <p:cNvPr id="85" name="AutoShape 13"/>
            <p:cNvSpPr>
              <a:spLocks noChangeArrowheads="1"/>
            </p:cNvSpPr>
            <p:nvPr/>
          </p:nvSpPr>
          <p:spPr bwMode="gray">
            <a:xfrm rot="16200000" flipV="1">
              <a:off x="1983244" y="4259076"/>
              <a:ext cx="1940769" cy="382174"/>
            </a:xfrm>
            <a:prstGeom prst="rect">
              <a:avLst/>
            </a:prstGeom>
            <a:solidFill>
              <a:srgbClr val="0083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2618069" y="3139402"/>
              <a:ext cx="6711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691</a:t>
              </a:r>
              <a:endParaRPr lang="ko-KR" altLang="en-US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2364243" y="3093985"/>
            <a:ext cx="749485" cy="2996056"/>
            <a:chOff x="3271046" y="2674885"/>
            <a:chExt cx="749485" cy="2996056"/>
          </a:xfrm>
        </p:grpSpPr>
        <p:sp>
          <p:nvSpPr>
            <p:cNvPr id="81" name="직사각형 80"/>
            <p:cNvSpPr/>
            <p:nvPr/>
          </p:nvSpPr>
          <p:spPr>
            <a:xfrm>
              <a:off x="3271046" y="5418053"/>
              <a:ext cx="749485" cy="25288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2013</a:t>
              </a:r>
              <a:r>
                <a:rPr lang="ko-KR" altLang="en-US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 </a:t>
              </a:r>
            </a:p>
          </p:txBody>
        </p:sp>
        <p:sp>
          <p:nvSpPr>
            <p:cNvPr id="82" name="AutoShape 13"/>
            <p:cNvSpPr>
              <a:spLocks noChangeArrowheads="1"/>
            </p:cNvSpPr>
            <p:nvPr/>
          </p:nvSpPr>
          <p:spPr bwMode="gray">
            <a:xfrm rot="16200000" flipV="1">
              <a:off x="2424928" y="4008600"/>
              <a:ext cx="2441720" cy="382176"/>
            </a:xfrm>
            <a:prstGeom prst="rect">
              <a:avLst/>
            </a:prstGeom>
            <a:solidFill>
              <a:srgbClr val="0083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3310229" y="2674885"/>
              <a:ext cx="6711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857</a:t>
              </a:r>
              <a:endParaRPr lang="ko-KR" altLang="en-US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3004637" y="3093985"/>
            <a:ext cx="749485" cy="2996056"/>
            <a:chOff x="3978350" y="2674885"/>
            <a:chExt cx="749485" cy="2996056"/>
          </a:xfrm>
        </p:grpSpPr>
        <p:sp>
          <p:nvSpPr>
            <p:cNvPr id="78" name="AutoShape 13"/>
            <p:cNvSpPr>
              <a:spLocks noChangeArrowheads="1"/>
            </p:cNvSpPr>
            <p:nvPr/>
          </p:nvSpPr>
          <p:spPr bwMode="gray">
            <a:xfrm rot="16200000" flipV="1">
              <a:off x="3132232" y="4008600"/>
              <a:ext cx="2441720" cy="382176"/>
            </a:xfrm>
            <a:prstGeom prst="rect">
              <a:avLst/>
            </a:prstGeom>
            <a:solidFill>
              <a:srgbClr val="0083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b="1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4017533" y="2674885"/>
              <a:ext cx="6711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855</a:t>
              </a:r>
              <a:endParaRPr lang="ko-KR" altLang="en-US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3978350" y="5418053"/>
              <a:ext cx="749485" cy="25288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2014</a:t>
              </a:r>
              <a:r>
                <a:rPr lang="ko-KR" altLang="en-US" sz="11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 </a:t>
              </a:r>
            </a:p>
          </p:txBody>
        </p:sp>
      </p:grpSp>
      <p:cxnSp>
        <p:nvCxnSpPr>
          <p:cNvPr id="3" name="직선 연결선 2"/>
          <p:cNvCxnSpPr/>
          <p:nvPr/>
        </p:nvCxnSpPr>
        <p:spPr>
          <a:xfrm>
            <a:off x="579941" y="2187855"/>
            <a:ext cx="3778473" cy="0"/>
          </a:xfrm>
          <a:prstGeom prst="line">
            <a:avLst/>
          </a:prstGeom>
          <a:ln w="28575">
            <a:solidFill>
              <a:srgbClr val="B6E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직사각형 131"/>
          <p:cNvSpPr/>
          <p:nvPr/>
        </p:nvSpPr>
        <p:spPr>
          <a:xfrm>
            <a:off x="4666498" y="1844332"/>
            <a:ext cx="2932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KoPub돋움체 Bold" pitchFamily="18" charset="-127"/>
                <a:ea typeface="KoPub돋움체 Bold" pitchFamily="18" charset="-127"/>
              </a:rPr>
              <a:t>활동내용</a:t>
            </a:r>
            <a:endParaRPr lang="ko-KR" altLang="en-US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0083CC"/>
              </a:solidFill>
              <a:latin typeface="KoPub돋움체 Bold" pitchFamily="18" charset="-127"/>
              <a:ea typeface="KoPub돋움체 Bold" pitchFamily="18" charset="-127"/>
            </a:endParaRPr>
          </a:p>
        </p:txBody>
      </p:sp>
      <p:cxnSp>
        <p:nvCxnSpPr>
          <p:cNvPr id="133" name="직선 연결선 132"/>
          <p:cNvCxnSpPr/>
          <p:nvPr/>
        </p:nvCxnSpPr>
        <p:spPr>
          <a:xfrm>
            <a:off x="4774597" y="2187855"/>
            <a:ext cx="3778473" cy="0"/>
          </a:xfrm>
          <a:prstGeom prst="line">
            <a:avLst/>
          </a:prstGeom>
          <a:ln w="28575">
            <a:solidFill>
              <a:srgbClr val="B6E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그룹 133"/>
          <p:cNvGrpSpPr/>
          <p:nvPr/>
        </p:nvGrpSpPr>
        <p:grpSpPr>
          <a:xfrm>
            <a:off x="4750591" y="2432262"/>
            <a:ext cx="3802478" cy="653969"/>
            <a:chOff x="521738" y="3715415"/>
            <a:chExt cx="3802478" cy="653969"/>
          </a:xfrm>
        </p:grpSpPr>
        <p:sp>
          <p:nvSpPr>
            <p:cNvPr id="135" name="직사각형 134"/>
            <p:cNvSpPr/>
            <p:nvPr/>
          </p:nvSpPr>
          <p:spPr>
            <a:xfrm>
              <a:off x="539749" y="3715415"/>
              <a:ext cx="3784467" cy="360000"/>
            </a:xfrm>
            <a:prstGeom prst="rect">
              <a:avLst/>
            </a:pr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7313" indent="-87313"/>
              <a:r>
                <a:rPr lang="ko-KR" altLang="en-US" sz="16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자기개발을 위한 다양한 연수 </a:t>
              </a:r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521738" y="4061607"/>
              <a:ext cx="34147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0">
                <a:spcBef>
                  <a:spcPts val="600"/>
                </a:spcBef>
                <a:spcAft>
                  <a:spcPts val="600"/>
                </a:spcAft>
                <a:buClr>
                  <a:srgbClr val="0083CC"/>
                </a:buClr>
                <a:buSzPct val="80000"/>
              </a:pPr>
              <a:r>
                <a:rPr lang="en-US" altLang="ko-KR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간 교육기관 또는 연구기관에 위탁</a:t>
              </a:r>
              <a:r>
                <a: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자율이수</a:t>
              </a:r>
            </a:p>
          </p:txBody>
        </p:sp>
      </p:grpSp>
      <p:grpSp>
        <p:nvGrpSpPr>
          <p:cNvPr id="137" name="그룹 136"/>
          <p:cNvGrpSpPr/>
          <p:nvPr/>
        </p:nvGrpSpPr>
        <p:grpSpPr>
          <a:xfrm>
            <a:off x="4768602" y="3205180"/>
            <a:ext cx="3784467" cy="708198"/>
            <a:chOff x="539749" y="3715414"/>
            <a:chExt cx="3784467" cy="708198"/>
          </a:xfrm>
        </p:grpSpPr>
        <p:sp>
          <p:nvSpPr>
            <p:cNvPr id="138" name="직사각형 137"/>
            <p:cNvSpPr/>
            <p:nvPr/>
          </p:nvSpPr>
          <p:spPr>
            <a:xfrm>
              <a:off x="539750" y="3715414"/>
              <a:ext cx="3784466" cy="396000"/>
            </a:xfrm>
            <a:prstGeom prst="rect">
              <a:avLst/>
            </a:pr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indent="-176213"/>
              <a:r>
                <a:rPr lang="ko-KR" altLang="en-US" sz="16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교육과 관련된 </a:t>
              </a:r>
              <a:r>
                <a:rPr lang="ko-KR" altLang="en-US" sz="16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연구활동</a:t>
              </a:r>
              <a:endParaRPr lang="ko-KR" altLang="en-US" sz="16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  <p:sp>
          <p:nvSpPr>
            <p:cNvPr id="139" name="직사각형 138"/>
            <p:cNvSpPr/>
            <p:nvPr/>
          </p:nvSpPr>
          <p:spPr>
            <a:xfrm>
              <a:off x="539749" y="4115835"/>
              <a:ext cx="35509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0">
                <a:spcBef>
                  <a:spcPts val="600"/>
                </a:spcBef>
                <a:spcAft>
                  <a:spcPts val="600"/>
                </a:spcAft>
                <a:buClr>
                  <a:srgbClr val="0083CC"/>
                </a:buClr>
                <a:buSzPct val="80000"/>
              </a:pPr>
              <a:r>
                <a:rPr lang="ko-KR" altLang="en-US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교육청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정책수립</a:t>
              </a:r>
              <a:r>
                <a: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교육현안 관련 주제</a:t>
              </a:r>
              <a:r>
                <a: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,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자유 주제 등</a:t>
              </a:r>
            </a:p>
          </p:txBody>
        </p:sp>
      </p:grpSp>
      <p:grpSp>
        <p:nvGrpSpPr>
          <p:cNvPr id="140" name="그룹 139"/>
          <p:cNvGrpSpPr/>
          <p:nvPr/>
        </p:nvGrpSpPr>
        <p:grpSpPr>
          <a:xfrm>
            <a:off x="4768602" y="4032327"/>
            <a:ext cx="3784467" cy="878468"/>
            <a:chOff x="539749" y="3715415"/>
            <a:chExt cx="3784467" cy="878468"/>
          </a:xfrm>
        </p:grpSpPr>
        <p:sp>
          <p:nvSpPr>
            <p:cNvPr id="141" name="직사각형 140"/>
            <p:cNvSpPr/>
            <p:nvPr/>
          </p:nvSpPr>
          <p:spPr>
            <a:xfrm>
              <a:off x="539750" y="3715415"/>
              <a:ext cx="3784466" cy="360000"/>
            </a:xfrm>
            <a:prstGeom prst="rect">
              <a:avLst/>
            </a:pr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6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교육부 추진 각종 연구과제 참여 </a:t>
              </a:r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539749" y="4070663"/>
              <a:ext cx="346761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0">
                <a:spcBef>
                  <a:spcPts val="600"/>
                </a:spcBef>
                <a:spcAft>
                  <a:spcPts val="600"/>
                </a:spcAft>
                <a:buClr>
                  <a:srgbClr val="0083CC"/>
                </a:buClr>
                <a:buSzPct val="80000"/>
              </a:pPr>
              <a:r>
                <a:rPr lang="ko-KR" altLang="en-US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교육과정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개정에 따른 ‘수업 개선을 위한 현장교사 </a:t>
              </a:r>
              <a:r>
                <a:rPr lang="en-US" altLang="ko-KR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</a:br>
              <a:r>
                <a:rPr lang="ko-KR" altLang="en-US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연수방안 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연구’ 등 </a:t>
              </a:r>
              <a:r>
                <a: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ko-KR" altLang="en-US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선택</a:t>
              </a:r>
              <a:r>
                <a:rPr lang="en-US" altLang="ko-KR" sz="1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)</a:t>
              </a:r>
              <a:endParaRPr lang="ko-KR" altLang="en-US" sz="1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3580194" y="3834859"/>
            <a:ext cx="864289" cy="2271807"/>
            <a:chOff x="3580194" y="3834859"/>
            <a:chExt cx="864289" cy="2271807"/>
          </a:xfrm>
        </p:grpSpPr>
        <p:grpSp>
          <p:nvGrpSpPr>
            <p:cNvPr id="128" name="그룹 127"/>
            <p:cNvGrpSpPr/>
            <p:nvPr/>
          </p:nvGrpSpPr>
          <p:grpSpPr>
            <a:xfrm>
              <a:off x="3580194" y="3834859"/>
              <a:ext cx="864289" cy="2271807"/>
              <a:chOff x="1774026" y="3700900"/>
              <a:chExt cx="749485" cy="1970042"/>
            </a:xfrm>
          </p:grpSpPr>
          <p:sp>
            <p:nvSpPr>
              <p:cNvPr id="129" name="직사각형 128"/>
              <p:cNvSpPr/>
              <p:nvPr/>
            </p:nvSpPr>
            <p:spPr>
              <a:xfrm>
                <a:off x="1774026" y="5418054"/>
                <a:ext cx="749485" cy="252888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ko-KR" sz="1100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1F4E7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  <a:cs typeface="JBold" pitchFamily="18" charset="-127"/>
                  </a:rPr>
                  <a:t>2015</a:t>
                </a:r>
                <a:r>
                  <a:rPr lang="ko-KR" altLang="en-US" sz="1100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1F4E7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  <a:cs typeface="JBold" pitchFamily="18" charset="-127"/>
                  </a:rPr>
                  <a:t>년 </a:t>
                </a:r>
              </a:p>
            </p:txBody>
          </p:sp>
          <p:sp>
            <p:nvSpPr>
              <p:cNvPr id="130" name="AutoShape 13"/>
              <p:cNvSpPr>
                <a:spLocks noChangeArrowheads="1"/>
              </p:cNvSpPr>
              <p:nvPr/>
            </p:nvSpPr>
            <p:spPr bwMode="gray">
              <a:xfrm rot="16200000" flipV="1">
                <a:off x="1456998" y="4535195"/>
                <a:ext cx="1383538" cy="382175"/>
              </a:xfrm>
              <a:prstGeom prst="rect">
                <a:avLst/>
              </a:prstGeom>
              <a:solidFill>
                <a:srgbClr val="1F4E7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131" name="직사각형 130"/>
              <p:cNvSpPr/>
              <p:nvPr/>
            </p:nvSpPr>
            <p:spPr>
              <a:xfrm>
                <a:off x="1810142" y="3700900"/>
                <a:ext cx="67725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083CC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  <a:cs typeface="JBold" pitchFamily="18" charset="-127"/>
                  </a:rPr>
                  <a:t>435</a:t>
                </a:r>
                <a:endPara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  <p:grpSp>
          <p:nvGrpSpPr>
            <p:cNvPr id="151" name="그룹 150"/>
            <p:cNvGrpSpPr/>
            <p:nvPr/>
          </p:nvGrpSpPr>
          <p:grpSpPr>
            <a:xfrm>
              <a:off x="3922820" y="5195519"/>
              <a:ext cx="179033" cy="357910"/>
              <a:chOff x="6216228" y="7052582"/>
              <a:chExt cx="384626" cy="768919"/>
            </a:xfrm>
            <a:solidFill>
              <a:schemeClr val="bg1"/>
            </a:solidFill>
            <a:effectLst>
              <a:reflection blurRad="6350" stA="50000" endA="300" endPos="55500" dist="50800" dir="5400000" sy="-100000" algn="bl" rotWithShape="0"/>
            </a:effectLst>
          </p:grpSpPr>
          <p:grpSp>
            <p:nvGrpSpPr>
              <p:cNvPr id="152" name="그룹 151"/>
              <p:cNvGrpSpPr/>
              <p:nvPr/>
            </p:nvGrpSpPr>
            <p:grpSpPr>
              <a:xfrm>
                <a:off x="6216228" y="7332367"/>
                <a:ext cx="384626" cy="489134"/>
                <a:chOff x="6216228" y="7332367"/>
                <a:chExt cx="384626" cy="489134"/>
              </a:xfrm>
              <a:grpFill/>
            </p:grpSpPr>
            <p:sp>
              <p:nvSpPr>
                <p:cNvPr id="158" name="Freeform 9"/>
                <p:cNvSpPr>
                  <a:spLocks/>
                </p:cNvSpPr>
                <p:nvPr/>
              </p:nvSpPr>
              <p:spPr bwMode="auto">
                <a:xfrm>
                  <a:off x="622823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사다리꼴 158"/>
                <p:cNvSpPr/>
                <p:nvPr/>
              </p:nvSpPr>
              <p:spPr>
                <a:xfrm rot="10800000">
                  <a:off x="621622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53" name="Group 7"/>
              <p:cNvGrpSpPr>
                <a:grpSpLocks noChangeAspect="1"/>
              </p:cNvGrpSpPr>
              <p:nvPr/>
            </p:nvGrpSpPr>
            <p:grpSpPr bwMode="auto">
              <a:xfrm>
                <a:off x="6258266" y="7052582"/>
                <a:ext cx="300547" cy="267290"/>
                <a:chOff x="3010" y="4732"/>
                <a:chExt cx="244" cy="217"/>
              </a:xfrm>
              <a:grpFill/>
            </p:grpSpPr>
            <p:sp>
              <p:nvSpPr>
                <p:cNvPr id="154" name="Freeform 8"/>
                <p:cNvSpPr>
                  <a:spLocks/>
                </p:cNvSpPr>
                <p:nvPr/>
              </p:nvSpPr>
              <p:spPr bwMode="auto">
                <a:xfrm>
                  <a:off x="3010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3146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10"/>
                <p:cNvSpPr>
                  <a:spLocks/>
                </p:cNvSpPr>
                <p:nvPr/>
              </p:nvSpPr>
              <p:spPr bwMode="auto">
                <a:xfrm>
                  <a:off x="3082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11"/>
                <p:cNvSpPr>
                  <a:spLocks/>
                </p:cNvSpPr>
                <p:nvPr/>
              </p:nvSpPr>
              <p:spPr bwMode="auto">
                <a:xfrm>
                  <a:off x="3117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70" name="직사각형 69"/>
          <p:cNvSpPr/>
          <p:nvPr/>
        </p:nvSpPr>
        <p:spPr>
          <a:xfrm>
            <a:off x="0" y="0"/>
            <a:ext cx="9144000" cy="1304925"/>
          </a:xfrm>
          <a:prstGeom prst="rect">
            <a:avLst/>
          </a:prstGeom>
          <a:gradFill>
            <a:gsLst>
              <a:gs pos="0">
                <a:schemeClr val="bg1"/>
              </a:gs>
              <a:gs pos="88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522569" y="673635"/>
            <a:ext cx="7846621" cy="724495"/>
            <a:chOff x="522569" y="673635"/>
            <a:chExt cx="7846621" cy="724495"/>
          </a:xfrm>
        </p:grpSpPr>
        <p:sp>
          <p:nvSpPr>
            <p:cNvPr id="71" name="직사각형 70"/>
            <p:cNvSpPr/>
            <p:nvPr/>
          </p:nvSpPr>
          <p:spPr>
            <a:xfrm>
              <a:off x="723516" y="673635"/>
              <a:ext cx="881592" cy="2581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ko-KR" altLang="en-US" sz="1600" spc="-12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학습연구년 특별연수</a:t>
              </a:r>
              <a:endParaRPr lang="ko-KR" altLang="en-US" sz="1600" spc="-12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723516" y="862304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8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학습연구년 특별연수 현황</a:t>
              </a: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522569" y="975569"/>
              <a:ext cx="238274" cy="767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522569" y="824649"/>
              <a:ext cx="238274" cy="8026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25</a:t>
            </a:fld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4768603" y="4910795"/>
            <a:ext cx="3784466" cy="624881"/>
          </a:xfrm>
          <a:prstGeom prst="rect">
            <a:avLst/>
          </a:prstGeom>
          <a:solidFill>
            <a:srgbClr val="059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학습연구년 기간의 </a:t>
            </a:r>
            <a:r>
              <a: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/>
            </a:r>
            <a:br>
              <a: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</a:br>
            <a:r>
              <a:rPr lang="ko-KR" altLang="en-US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급여</a:t>
            </a:r>
            <a:r>
              <a: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, </a:t>
            </a:r>
            <a:r>
              <a:rPr lang="ko-KR" altLang="en-US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호봉</a:t>
            </a:r>
            <a:r>
              <a: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, </a:t>
            </a:r>
            <a:r>
              <a:rPr lang="ko-KR" altLang="en-US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교육경력</a:t>
            </a:r>
            <a:r>
              <a:rPr lang="en-US" altLang="ko-KR" sz="16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 </a:t>
            </a:r>
            <a:r>
              <a:rPr lang="en-US" altLang="ko-KR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100% </a:t>
            </a:r>
            <a:r>
              <a:rPr lang="ko-KR" altLang="en-US" sz="1600" spc="-1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인정</a:t>
            </a:r>
            <a:endParaRPr lang="ko-KR" altLang="en-US" sz="1600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4768603" y="5654626"/>
            <a:ext cx="3784466" cy="396000"/>
          </a:xfrm>
          <a:prstGeom prst="rect">
            <a:avLst/>
          </a:prstGeom>
          <a:solidFill>
            <a:srgbClr val="059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연구비 일부 지원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7652636" y="120324"/>
            <a:ext cx="1411135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맞춤형 연수과정 소개</a:t>
            </a:r>
          </a:p>
        </p:txBody>
      </p:sp>
    </p:spTree>
    <p:extLst>
      <p:ext uri="{BB962C8B-B14F-4D97-AF65-F5344CB8AC3E}">
        <p14:creationId xmlns:p14="http://schemas.microsoft.com/office/powerpoint/2010/main" val="1467344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3FB6DB"/>
            </a:gs>
            <a:gs pos="43000">
              <a:schemeClr val="accent1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-1092200" y="-15663"/>
            <a:ext cx="11749779" cy="6920647"/>
            <a:chOff x="-7023077" y="5582076"/>
            <a:chExt cx="10843805" cy="6920647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023077" y="5582076"/>
              <a:ext cx="10843805" cy="6920647"/>
            </a:xfrm>
            <a:prstGeom prst="rect">
              <a:avLst/>
            </a:prstGeom>
          </p:spPr>
        </p:pic>
        <p:sp>
          <p:nvSpPr>
            <p:cNvPr id="9" name="직사각형 8"/>
            <p:cNvSpPr/>
            <p:nvPr/>
          </p:nvSpPr>
          <p:spPr>
            <a:xfrm>
              <a:off x="-2886076" y="6538913"/>
              <a:ext cx="1755775" cy="1017587"/>
            </a:xfrm>
            <a:custGeom>
              <a:avLst/>
              <a:gdLst>
                <a:gd name="connsiteX0" fmla="*/ 0 w 1727200"/>
                <a:gd name="connsiteY0" fmla="*/ 0 h 1017587"/>
                <a:gd name="connsiteX1" fmla="*/ 1727200 w 1727200"/>
                <a:gd name="connsiteY1" fmla="*/ 0 h 1017587"/>
                <a:gd name="connsiteX2" fmla="*/ 1727200 w 1727200"/>
                <a:gd name="connsiteY2" fmla="*/ 1017587 h 1017587"/>
                <a:gd name="connsiteX3" fmla="*/ 0 w 1727200"/>
                <a:gd name="connsiteY3" fmla="*/ 1017587 h 1017587"/>
                <a:gd name="connsiteX4" fmla="*/ 0 w 1727200"/>
                <a:gd name="connsiteY4" fmla="*/ 0 h 1017587"/>
                <a:gd name="connsiteX0" fmla="*/ 0 w 1755775"/>
                <a:gd name="connsiteY0" fmla="*/ 0 h 1017587"/>
                <a:gd name="connsiteX1" fmla="*/ 1755775 w 1755775"/>
                <a:gd name="connsiteY1" fmla="*/ 0 h 1017587"/>
                <a:gd name="connsiteX2" fmla="*/ 1755775 w 1755775"/>
                <a:gd name="connsiteY2" fmla="*/ 1017587 h 1017587"/>
                <a:gd name="connsiteX3" fmla="*/ 28575 w 1755775"/>
                <a:gd name="connsiteY3" fmla="*/ 1017587 h 1017587"/>
                <a:gd name="connsiteX4" fmla="*/ 0 w 1755775"/>
                <a:gd name="connsiteY4" fmla="*/ 0 h 1017587"/>
                <a:gd name="connsiteX0" fmla="*/ 0 w 1755775"/>
                <a:gd name="connsiteY0" fmla="*/ 0 h 1017587"/>
                <a:gd name="connsiteX1" fmla="*/ 1755775 w 1755775"/>
                <a:gd name="connsiteY1" fmla="*/ 0 h 1017587"/>
                <a:gd name="connsiteX2" fmla="*/ 1755775 w 1755775"/>
                <a:gd name="connsiteY2" fmla="*/ 1017587 h 1017587"/>
                <a:gd name="connsiteX3" fmla="*/ 57150 w 1755775"/>
                <a:gd name="connsiteY3" fmla="*/ 1017587 h 1017587"/>
                <a:gd name="connsiteX4" fmla="*/ 0 w 1755775"/>
                <a:gd name="connsiteY4" fmla="*/ 0 h 101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5775" h="1017587">
                  <a:moveTo>
                    <a:pt x="0" y="0"/>
                  </a:moveTo>
                  <a:lnTo>
                    <a:pt x="1755775" y="0"/>
                  </a:lnTo>
                  <a:lnTo>
                    <a:pt x="1755775" y="1017587"/>
                  </a:lnTo>
                  <a:lnTo>
                    <a:pt x="57150" y="1017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7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974" y="-104775"/>
            <a:ext cx="11725274" cy="702542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8729" y="-104775"/>
            <a:ext cx="12602029" cy="699409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0" y="0"/>
            <a:ext cx="9468465" cy="6889323"/>
          </a:xfrm>
          <a:prstGeom prst="rect">
            <a:avLst/>
          </a:prstGeom>
          <a:solidFill>
            <a:schemeClr val="accent1">
              <a:lumMod val="5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310736" y="1682748"/>
            <a:ext cx="4940393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US" altLang="ko-KR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6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차에 접어든 교원능력개발평가는</a:t>
            </a:r>
            <a:endParaRPr lang="en-US" altLang="ko-KR" sz="2400" spc="-150" dirty="0" smtClean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393700" sx="102000" sy="102000" algn="ctr" rotWithShape="0">
                  <a:prstClr val="black">
                    <a:alpha val="64000"/>
                  </a:prst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8290368"/>
            <a:ext cx="4940393" cy="1440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110000"/>
              </a:lnSpc>
            </a:pPr>
            <a:endParaRPr lang="en-US" altLang="ko-KR" sz="28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FFFF00"/>
              </a:solidFill>
              <a:effectLst>
                <a:outerShdw blurRad="393700" sx="102000" sy="102000" algn="ctr" rotWithShape="0">
                  <a:prstClr val="black">
                    <a:alpha val="64000"/>
                  </a:prst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26</a:t>
            </a:fld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494932" y="2113685"/>
            <a:ext cx="4572000" cy="4809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구성원들의 적극적인 참여와 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협조로</a:t>
            </a:r>
            <a:endParaRPr lang="en-US" altLang="ko-KR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393700" sx="102000" sy="102000" algn="ctr" rotWithShape="0">
                  <a:prstClr val="black">
                    <a:alpha val="64000"/>
                  </a:prst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003041" y="2621685"/>
            <a:ext cx="3555782" cy="480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안정적으로 시행되고 있습니다</a:t>
            </a:r>
            <a:endParaRPr lang="en-US" altLang="ko-KR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393700" sx="102000" sy="102000" algn="ctr" rotWithShape="0">
                  <a:prstClr val="black">
                    <a:alpha val="64000"/>
                  </a:prst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494932" y="3460243"/>
            <a:ext cx="4572000" cy="4809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학생들이 같이 만들어가는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271270" y="3968243"/>
            <a:ext cx="5019324" cy="1152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FFFF00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더 활기찬 교육문화</a:t>
            </a:r>
          </a:p>
          <a:p>
            <a:pPr algn="ctr">
              <a:lnSpc>
                <a:spcPct val="110000"/>
              </a:lnSpc>
            </a:pPr>
            <a:r>
              <a:rPr lang="ko-KR" altLang="en-US" sz="32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FFFF00"/>
                </a:solidFill>
                <a:effectLst>
                  <a:outerShdw blurRad="393700" sx="102000" sy="102000" algn="ctr" rotWithShape="0">
                    <a:prstClr val="black">
                      <a:alpha val="64000"/>
                    </a:prst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교원능력개발평가가 함께합니다</a:t>
            </a:r>
            <a:endParaRPr lang="en-US" altLang="ko-KR" sz="32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FFFF00"/>
              </a:solidFill>
              <a:effectLst>
                <a:outerShdw blurRad="393700" sx="102000" sy="102000" algn="ctr" rotWithShape="0">
                  <a:prstClr val="black">
                    <a:alpha val="64000"/>
                  </a:prst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8195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207320" y="2009243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 latinLnBrk="0">
              <a:spcBef>
                <a:spcPts val="1000"/>
              </a:spcBef>
              <a:defRPr/>
            </a:pPr>
            <a:r>
              <a:rPr lang="ko-KR" altLang="en-US" sz="6600" spc="10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83C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감사합니다</a:t>
            </a:r>
            <a:endParaRPr lang="en-US" altLang="ko-KR" sz="6600" spc="1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83CC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341938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그룹 51"/>
          <p:cNvGrpSpPr/>
          <p:nvPr/>
        </p:nvGrpSpPr>
        <p:grpSpPr>
          <a:xfrm flipV="1">
            <a:off x="-19074" y="-12373"/>
            <a:ext cx="9182149" cy="1913599"/>
            <a:chOff x="8910092" y="-5807404"/>
            <a:chExt cx="377371" cy="4853248"/>
          </a:xfrm>
        </p:grpSpPr>
        <p:sp>
          <p:nvSpPr>
            <p:cNvPr id="53" name="직사각형 52"/>
            <p:cNvSpPr/>
            <p:nvPr/>
          </p:nvSpPr>
          <p:spPr>
            <a:xfrm>
              <a:off x="8910092" y="-1070114"/>
              <a:ext cx="130710" cy="11595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9034035" y="-5807404"/>
              <a:ext cx="131813" cy="485324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9165848" y="-1070114"/>
              <a:ext cx="121615" cy="11595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261640" y="2522003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 latinLnBrk="0">
              <a:spcBef>
                <a:spcPts val="1000"/>
              </a:spcBef>
              <a:defRPr/>
            </a:pPr>
            <a:r>
              <a:rPr lang="ko-KR" altLang="en-US" sz="36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교원능력개발평가</a:t>
            </a:r>
            <a:r>
              <a:rPr lang="en-US" altLang="ko-KR" sz="36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/>
            </a:r>
            <a:br>
              <a:rPr lang="en-US" altLang="ko-KR" sz="36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</a:br>
            <a:r>
              <a:rPr lang="ko-KR" altLang="en-US" sz="4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지난 </a:t>
            </a:r>
            <a:r>
              <a:rPr lang="en-US" altLang="ko-KR" sz="4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1</a:t>
            </a:r>
            <a:r>
              <a:rPr lang="ko-KR" altLang="en-US" sz="4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년은 </a:t>
            </a:r>
            <a:r>
              <a:rPr lang="ko-KR" altLang="en-US" sz="4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anose="02020603020101020101" pitchFamily="18" charset="-127"/>
              </a:rPr>
              <a:t>어땠을까요</a:t>
            </a:r>
            <a:endParaRPr lang="en-US" altLang="ko-KR" sz="4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  <a:cs typeface="JBold" panose="0202060302010102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145168" y="1206699"/>
            <a:ext cx="2853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1000"/>
              </a:spcBef>
              <a:defRPr/>
            </a:pPr>
            <a:r>
              <a:rPr lang="en-US" altLang="ko-KR" sz="1600" spc="-15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2014 </a:t>
            </a:r>
            <a:r>
              <a:rPr lang="ko-KR" altLang="en-US" sz="1600" spc="-15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</a:t>
            </a:r>
            <a:r>
              <a:rPr lang="en-US" altLang="ko-KR" sz="1600" spc="-15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600" spc="-15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운영 </a:t>
            </a:r>
            <a:r>
              <a:rPr lang="ko-KR" altLang="en-US" sz="1600" spc="-15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및 성과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30588" y="419840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>
              <a:spcBef>
                <a:spcPts val="1000"/>
              </a:spcBef>
              <a:defRPr/>
            </a:pPr>
            <a:r>
              <a:rPr lang="en-US" altLang="ko-KR" sz="4400" spc="-15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4400" spc="-15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427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6"/>
          <a:stretch/>
        </p:blipFill>
        <p:spPr bwMode="auto">
          <a:xfrm>
            <a:off x="3389782" y="6050311"/>
            <a:ext cx="4427770" cy="24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" name="Picture 3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6"/>
          <a:stretch/>
        </p:blipFill>
        <p:spPr bwMode="auto">
          <a:xfrm>
            <a:off x="3330096" y="3709537"/>
            <a:ext cx="4427770" cy="24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직사각형 14"/>
          <p:cNvSpPr/>
          <p:nvPr/>
        </p:nvSpPr>
        <p:spPr>
          <a:xfrm rot="5400000">
            <a:off x="4610254" y="-164187"/>
            <a:ext cx="1887058" cy="597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/>
          <p:cNvSpPr/>
          <p:nvPr/>
        </p:nvSpPr>
        <p:spPr>
          <a:xfrm rot="5400000">
            <a:off x="4610254" y="2144970"/>
            <a:ext cx="1887058" cy="597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2669297" y="2161599"/>
            <a:ext cx="5878532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4625" indent="-174625">
              <a:lnSpc>
                <a:spcPct val="150000"/>
              </a:lnSpc>
              <a:buClr>
                <a:srgbClr val="0296D9"/>
              </a:buClr>
              <a:buFont typeface="Arial" panose="020B0604020202020204" pitchFamily="34" charset="0"/>
              <a:buChar char="•"/>
            </a:pP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57CCD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대상</a:t>
            </a:r>
            <a:r>
              <a:rPr lang="ko-KR" altLang="en-US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전국 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17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 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시 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 교육청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관할  모든 초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·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·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고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·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특수학교</a:t>
            </a:r>
          </a:p>
          <a:p>
            <a:pPr marL="174625" indent="-174625" latinLnBrk="0">
              <a:lnSpc>
                <a:spcPct val="150000"/>
              </a:lnSpc>
              <a:buClr>
                <a:srgbClr val="0296D9"/>
              </a:buClr>
              <a:buFont typeface="Arial" panose="020B0604020202020204" pitchFamily="34" charset="0"/>
              <a:buChar char="•"/>
            </a:pP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57CCD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시기</a:t>
            </a:r>
            <a:r>
              <a:rPr lang="ko-KR" altLang="en-US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2014. 9 ~ 11 </a:t>
            </a: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(3</a:t>
            </a:r>
            <a:r>
              <a: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개월간 분산 </a:t>
            </a:r>
            <a:r>
              <a:rPr lang="ko-KR" altLang="en-US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실시</a:t>
            </a:r>
            <a: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  <a:p>
            <a:pPr marL="174625" indent="-174625" latinLnBrk="0">
              <a:lnSpc>
                <a:spcPct val="150000"/>
              </a:lnSpc>
              <a:buClr>
                <a:srgbClr val="0296D9"/>
              </a:buClr>
              <a:buFont typeface="Arial" panose="020B0604020202020204" pitchFamily="34" charset="0"/>
              <a:buChar char="•"/>
            </a:pP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57CCD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평가종류</a:t>
            </a:r>
            <a:r>
              <a:rPr lang="ko-KR" altLang="en-US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동료교원평가</a:t>
            </a:r>
            <a:r>
              <a:rPr lang="en-US" altLang="ko-KR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</a:t>
            </a:r>
            <a:r>
              <a:rPr lang="en-US" altLang="ko-KR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</a:t>
            </a:r>
            <a:endParaRPr lang="ko-KR" altLang="en-US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547520" y="4181231"/>
            <a:ext cx="632613" cy="1892831"/>
          </a:xfrm>
          <a:prstGeom prst="rect">
            <a:avLst/>
          </a:prstGeom>
          <a:solidFill>
            <a:srgbClr val="008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2592831" y="4800805"/>
            <a:ext cx="567539" cy="54308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hangingPunct="0">
              <a:defRPr/>
            </a:pPr>
            <a:r>
              <a:rPr lang="ko-KR" altLang="en-US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참여</a:t>
            </a:r>
            <a:r>
              <a:rPr lang="en-US" altLang="ko-KR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/>
            </a:r>
            <a:br>
              <a:rPr lang="en-US" altLang="ko-KR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</a:br>
            <a:r>
              <a:rPr lang="ko-KR" altLang="en-US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현황</a:t>
            </a:r>
            <a:endParaRPr lang="en-US" altLang="ko-KR" spc="-100" dirty="0">
              <a:ln>
                <a:solidFill>
                  <a:srgbClr val="27B9B0">
                    <a:alpha val="0"/>
                  </a:srgbClr>
                </a:solidFill>
              </a:ln>
              <a:solidFill>
                <a:schemeClr val="bg1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3305175" y="4693252"/>
            <a:ext cx="1682228" cy="882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>
              <a:lnSpc>
                <a:spcPct val="150000"/>
              </a:lnSpc>
              <a:buClr>
                <a:srgbClr val="0296D9"/>
              </a:buClr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약 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800</a:t>
            </a:r>
            <a:r>
              <a:rPr lang="ko-KR" altLang="en-US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만 명</a:t>
            </a:r>
            <a:r>
              <a:rPr lang="en-US" altLang="ko-KR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 </a:t>
            </a:r>
            <a:endParaRPr lang="en-US" altLang="ko-KR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836150" y="4371200"/>
            <a:ext cx="1359571" cy="1588972"/>
            <a:chOff x="5704111" y="3901096"/>
            <a:chExt cx="1468088" cy="2136155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5704111" y="3901096"/>
              <a:ext cx="0" cy="213615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/>
            <p:cNvCxnSpPr/>
            <p:nvPr/>
          </p:nvCxnSpPr>
          <p:spPr>
            <a:xfrm>
              <a:off x="7172199" y="3901096"/>
              <a:ext cx="0" cy="213615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/>
          <p:cNvGrpSpPr/>
          <p:nvPr/>
        </p:nvGrpSpPr>
        <p:grpSpPr>
          <a:xfrm>
            <a:off x="4640092" y="4471404"/>
            <a:ext cx="1067921" cy="1423438"/>
            <a:chOff x="4647192" y="4473958"/>
            <a:chExt cx="1067921" cy="1423438"/>
          </a:xfrm>
        </p:grpSpPr>
        <p:sp>
          <p:nvSpPr>
            <p:cNvPr id="13" name="직사각형 12"/>
            <p:cNvSpPr/>
            <p:nvPr/>
          </p:nvSpPr>
          <p:spPr>
            <a:xfrm>
              <a:off x="4809860" y="4473958"/>
              <a:ext cx="737701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 </a:t>
              </a:r>
              <a:r>
                <a:rPr lang="en-US" altLang="ko-KR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8BED4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/>
              </a:r>
              <a:br>
                <a:rPr lang="en-US" altLang="ko-KR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8BED4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</a:br>
              <a:r>
                <a:rPr lang="ko-KR" altLang="en-US" sz="11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만족도조사</a:t>
              </a:r>
              <a:endParaRPr lang="en-US" altLang="ko-KR" sz="11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4647192" y="5404233"/>
              <a:ext cx="1067921" cy="493163"/>
              <a:chOff x="4522602" y="5504890"/>
              <a:chExt cx="1067921" cy="493163"/>
            </a:xfrm>
          </p:grpSpPr>
          <p:sp>
            <p:nvSpPr>
              <p:cNvPr id="76" name="직사각형 75"/>
              <p:cNvSpPr/>
              <p:nvPr/>
            </p:nvSpPr>
            <p:spPr>
              <a:xfrm>
                <a:off x="4714996" y="5748292"/>
                <a:ext cx="683128" cy="249761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en-US" altLang="ko-KR" sz="1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  <a:alpha val="79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87.53%</a:t>
                </a:r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4522602" y="5504890"/>
                <a:ext cx="106792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4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057CCD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4,299,757</a:t>
                </a:r>
                <a:r>
                  <a:rPr lang="ko-KR" altLang="en-US" sz="14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rgbClr val="057CCD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명</a:t>
                </a:r>
                <a:endParaRPr lang="ko-KR" altLang="en-US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57CC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  <p:grpSp>
          <p:nvGrpSpPr>
            <p:cNvPr id="4" name="그룹 3"/>
            <p:cNvGrpSpPr/>
            <p:nvPr/>
          </p:nvGrpSpPr>
          <p:grpSpPr>
            <a:xfrm>
              <a:off x="5034150" y="4982001"/>
              <a:ext cx="321348" cy="354345"/>
              <a:chOff x="4785396" y="4720635"/>
              <a:chExt cx="529554" cy="583930"/>
            </a:xfrm>
          </p:grpSpPr>
          <p:sp>
            <p:nvSpPr>
              <p:cNvPr id="138" name="타원 137"/>
              <p:cNvSpPr/>
              <p:nvPr/>
            </p:nvSpPr>
            <p:spPr>
              <a:xfrm>
                <a:off x="4785396" y="5229224"/>
                <a:ext cx="529554" cy="753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7" name="Group 4"/>
              <p:cNvGrpSpPr>
                <a:grpSpLocks noChangeAspect="1"/>
              </p:cNvGrpSpPr>
              <p:nvPr/>
            </p:nvGrpSpPr>
            <p:grpSpPr bwMode="auto">
              <a:xfrm>
                <a:off x="4907072" y="4720635"/>
                <a:ext cx="260350" cy="550863"/>
                <a:chOff x="3296" y="3004"/>
                <a:chExt cx="164" cy="347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31" name="그룹 30"/>
          <p:cNvGrpSpPr/>
          <p:nvPr/>
        </p:nvGrpSpPr>
        <p:grpSpPr>
          <a:xfrm>
            <a:off x="5984433" y="4452895"/>
            <a:ext cx="1067921" cy="1448073"/>
            <a:chOff x="6087997" y="4555463"/>
            <a:chExt cx="1067921" cy="1448073"/>
          </a:xfrm>
        </p:grpSpPr>
        <p:sp>
          <p:nvSpPr>
            <p:cNvPr id="118" name="직사각형 117"/>
            <p:cNvSpPr/>
            <p:nvPr/>
          </p:nvSpPr>
          <p:spPr>
            <a:xfrm>
              <a:off x="6253106" y="4555463"/>
              <a:ext cx="737701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</a:t>
              </a:r>
              <a:r>
                <a:rPr lang="en-US" altLang="ko-KR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1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만족도조사</a:t>
              </a:r>
              <a:endParaRPr lang="en-US" altLang="ko-KR" sz="11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6280392" y="5753775"/>
              <a:ext cx="683128" cy="249761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ko-KR" sz="1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  <a:alpha val="79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52.86%</a:t>
              </a:r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6087997" y="5515336"/>
              <a:ext cx="10679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57CC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3,315,964</a:t>
              </a:r>
              <a:r>
                <a:rPr lang="ko-KR" altLang="en-US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57CC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명</a:t>
              </a:r>
              <a:endParaRPr lang="ko-KR" altLang="en-US" sz="14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57CCD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6365853" y="5095096"/>
              <a:ext cx="512207" cy="351358"/>
              <a:chOff x="6168695" y="4701267"/>
              <a:chExt cx="906017" cy="621500"/>
            </a:xfrm>
          </p:grpSpPr>
          <p:sp>
            <p:nvSpPr>
              <p:cNvPr id="6" name="타원 5"/>
              <p:cNvSpPr/>
              <p:nvPr/>
            </p:nvSpPr>
            <p:spPr>
              <a:xfrm>
                <a:off x="6168695" y="5226515"/>
                <a:ext cx="906017" cy="9625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Group 15"/>
              <p:cNvGrpSpPr>
                <a:grpSpLocks noChangeAspect="1"/>
              </p:cNvGrpSpPr>
              <p:nvPr/>
            </p:nvGrpSpPr>
            <p:grpSpPr bwMode="auto">
              <a:xfrm>
                <a:off x="6299506" y="4701267"/>
                <a:ext cx="669925" cy="590550"/>
                <a:chOff x="4101" y="2997"/>
                <a:chExt cx="422" cy="372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20" name="Freeform 16"/>
                <p:cNvSpPr>
                  <a:spLocks/>
                </p:cNvSpPr>
                <p:nvPr/>
              </p:nvSpPr>
              <p:spPr bwMode="auto">
                <a:xfrm>
                  <a:off x="4101" y="3062"/>
                  <a:ext cx="422" cy="307"/>
                </a:xfrm>
                <a:custGeom>
                  <a:avLst/>
                  <a:gdLst>
                    <a:gd name="T0" fmla="*/ 422 w 422"/>
                    <a:gd name="T1" fmla="*/ 212 h 307"/>
                    <a:gd name="T2" fmla="*/ 410 w 422"/>
                    <a:gd name="T3" fmla="*/ 216 h 307"/>
                    <a:gd name="T4" fmla="*/ 389 w 422"/>
                    <a:gd name="T5" fmla="*/ 174 h 307"/>
                    <a:gd name="T6" fmla="*/ 389 w 422"/>
                    <a:gd name="T7" fmla="*/ 307 h 307"/>
                    <a:gd name="T8" fmla="*/ 373 w 422"/>
                    <a:gd name="T9" fmla="*/ 307 h 307"/>
                    <a:gd name="T10" fmla="*/ 373 w 422"/>
                    <a:gd name="T11" fmla="*/ 228 h 307"/>
                    <a:gd name="T12" fmla="*/ 366 w 422"/>
                    <a:gd name="T13" fmla="*/ 228 h 307"/>
                    <a:gd name="T14" fmla="*/ 366 w 422"/>
                    <a:gd name="T15" fmla="*/ 307 h 307"/>
                    <a:gd name="T16" fmla="*/ 350 w 422"/>
                    <a:gd name="T17" fmla="*/ 307 h 307"/>
                    <a:gd name="T18" fmla="*/ 350 w 422"/>
                    <a:gd name="T19" fmla="*/ 168 h 307"/>
                    <a:gd name="T20" fmla="*/ 288 w 422"/>
                    <a:gd name="T21" fmla="*/ 130 h 307"/>
                    <a:gd name="T22" fmla="*/ 241 w 422"/>
                    <a:gd name="T23" fmla="*/ 45 h 307"/>
                    <a:gd name="T24" fmla="*/ 238 w 422"/>
                    <a:gd name="T25" fmla="*/ 45 h 307"/>
                    <a:gd name="T26" fmla="*/ 283 w 422"/>
                    <a:gd name="T27" fmla="*/ 183 h 307"/>
                    <a:gd name="T28" fmla="*/ 240 w 422"/>
                    <a:gd name="T29" fmla="*/ 183 h 307"/>
                    <a:gd name="T30" fmla="*/ 223 w 422"/>
                    <a:gd name="T31" fmla="*/ 306 h 307"/>
                    <a:gd name="T32" fmla="*/ 199 w 422"/>
                    <a:gd name="T33" fmla="*/ 306 h 307"/>
                    <a:gd name="T34" fmla="*/ 183 w 422"/>
                    <a:gd name="T35" fmla="*/ 183 h 307"/>
                    <a:gd name="T36" fmla="*/ 139 w 422"/>
                    <a:gd name="T37" fmla="*/ 183 h 307"/>
                    <a:gd name="T38" fmla="*/ 184 w 422"/>
                    <a:gd name="T39" fmla="*/ 45 h 307"/>
                    <a:gd name="T40" fmla="*/ 181 w 422"/>
                    <a:gd name="T41" fmla="*/ 45 h 307"/>
                    <a:gd name="T42" fmla="*/ 134 w 422"/>
                    <a:gd name="T43" fmla="*/ 130 h 307"/>
                    <a:gd name="T44" fmla="*/ 73 w 422"/>
                    <a:gd name="T45" fmla="*/ 168 h 307"/>
                    <a:gd name="T46" fmla="*/ 73 w 422"/>
                    <a:gd name="T47" fmla="*/ 195 h 307"/>
                    <a:gd name="T48" fmla="*/ 100 w 422"/>
                    <a:gd name="T49" fmla="*/ 256 h 307"/>
                    <a:gd name="T50" fmla="*/ 71 w 422"/>
                    <a:gd name="T51" fmla="*/ 256 h 307"/>
                    <a:gd name="T52" fmla="*/ 71 w 422"/>
                    <a:gd name="T53" fmla="*/ 307 h 307"/>
                    <a:gd name="T54" fmla="*/ 59 w 422"/>
                    <a:gd name="T55" fmla="*/ 307 h 307"/>
                    <a:gd name="T56" fmla="*/ 59 w 422"/>
                    <a:gd name="T57" fmla="*/ 256 h 307"/>
                    <a:gd name="T58" fmla="*/ 48 w 422"/>
                    <a:gd name="T59" fmla="*/ 256 h 307"/>
                    <a:gd name="T60" fmla="*/ 48 w 422"/>
                    <a:gd name="T61" fmla="*/ 307 h 307"/>
                    <a:gd name="T62" fmla="*/ 35 w 422"/>
                    <a:gd name="T63" fmla="*/ 307 h 307"/>
                    <a:gd name="T64" fmla="*/ 35 w 422"/>
                    <a:gd name="T65" fmla="*/ 256 h 307"/>
                    <a:gd name="T66" fmla="*/ 5 w 422"/>
                    <a:gd name="T67" fmla="*/ 256 h 307"/>
                    <a:gd name="T68" fmla="*/ 33 w 422"/>
                    <a:gd name="T69" fmla="*/ 195 h 307"/>
                    <a:gd name="T70" fmla="*/ 33 w 422"/>
                    <a:gd name="T71" fmla="*/ 175 h 307"/>
                    <a:gd name="T72" fmla="*/ 12 w 422"/>
                    <a:gd name="T73" fmla="*/ 216 h 307"/>
                    <a:gd name="T74" fmla="*/ 0 w 422"/>
                    <a:gd name="T75" fmla="*/ 211 h 307"/>
                    <a:gd name="T76" fmla="*/ 33 w 422"/>
                    <a:gd name="T77" fmla="*/ 144 h 307"/>
                    <a:gd name="T78" fmla="*/ 73 w 422"/>
                    <a:gd name="T79" fmla="*/ 144 h 307"/>
                    <a:gd name="T80" fmla="*/ 121 w 422"/>
                    <a:gd name="T81" fmla="*/ 124 h 307"/>
                    <a:gd name="T82" fmla="*/ 173 w 422"/>
                    <a:gd name="T83" fmla="*/ 0 h 307"/>
                    <a:gd name="T84" fmla="*/ 249 w 422"/>
                    <a:gd name="T85" fmla="*/ 0 h 307"/>
                    <a:gd name="T86" fmla="*/ 302 w 422"/>
                    <a:gd name="T87" fmla="*/ 124 h 307"/>
                    <a:gd name="T88" fmla="*/ 350 w 422"/>
                    <a:gd name="T89" fmla="*/ 144 h 307"/>
                    <a:gd name="T90" fmla="*/ 389 w 422"/>
                    <a:gd name="T91" fmla="*/ 144 h 307"/>
                    <a:gd name="T92" fmla="*/ 422 w 422"/>
                    <a:gd name="T93" fmla="*/ 212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22" h="307">
                      <a:moveTo>
                        <a:pt x="422" y="212"/>
                      </a:moveTo>
                      <a:lnTo>
                        <a:pt x="410" y="216"/>
                      </a:lnTo>
                      <a:lnTo>
                        <a:pt x="389" y="174"/>
                      </a:lnTo>
                      <a:lnTo>
                        <a:pt x="389" y="307"/>
                      </a:lnTo>
                      <a:lnTo>
                        <a:pt x="373" y="307"/>
                      </a:lnTo>
                      <a:lnTo>
                        <a:pt x="373" y="228"/>
                      </a:lnTo>
                      <a:lnTo>
                        <a:pt x="366" y="228"/>
                      </a:lnTo>
                      <a:lnTo>
                        <a:pt x="366" y="307"/>
                      </a:lnTo>
                      <a:lnTo>
                        <a:pt x="350" y="307"/>
                      </a:lnTo>
                      <a:lnTo>
                        <a:pt x="350" y="168"/>
                      </a:lnTo>
                      <a:lnTo>
                        <a:pt x="288" y="130"/>
                      </a:lnTo>
                      <a:lnTo>
                        <a:pt x="241" y="45"/>
                      </a:lnTo>
                      <a:lnTo>
                        <a:pt x="238" y="45"/>
                      </a:lnTo>
                      <a:lnTo>
                        <a:pt x="283" y="183"/>
                      </a:lnTo>
                      <a:lnTo>
                        <a:pt x="240" y="183"/>
                      </a:lnTo>
                      <a:lnTo>
                        <a:pt x="223" y="306"/>
                      </a:lnTo>
                      <a:lnTo>
                        <a:pt x="199" y="306"/>
                      </a:lnTo>
                      <a:lnTo>
                        <a:pt x="183" y="183"/>
                      </a:lnTo>
                      <a:lnTo>
                        <a:pt x="139" y="183"/>
                      </a:lnTo>
                      <a:lnTo>
                        <a:pt x="184" y="45"/>
                      </a:lnTo>
                      <a:lnTo>
                        <a:pt x="181" y="45"/>
                      </a:lnTo>
                      <a:lnTo>
                        <a:pt x="134" y="130"/>
                      </a:lnTo>
                      <a:lnTo>
                        <a:pt x="73" y="168"/>
                      </a:lnTo>
                      <a:lnTo>
                        <a:pt x="73" y="195"/>
                      </a:lnTo>
                      <a:lnTo>
                        <a:pt x="100" y="256"/>
                      </a:lnTo>
                      <a:lnTo>
                        <a:pt x="71" y="256"/>
                      </a:lnTo>
                      <a:lnTo>
                        <a:pt x="71" y="307"/>
                      </a:lnTo>
                      <a:lnTo>
                        <a:pt x="59" y="307"/>
                      </a:lnTo>
                      <a:lnTo>
                        <a:pt x="59" y="256"/>
                      </a:lnTo>
                      <a:lnTo>
                        <a:pt x="48" y="256"/>
                      </a:lnTo>
                      <a:lnTo>
                        <a:pt x="48" y="307"/>
                      </a:lnTo>
                      <a:lnTo>
                        <a:pt x="35" y="307"/>
                      </a:lnTo>
                      <a:lnTo>
                        <a:pt x="35" y="256"/>
                      </a:lnTo>
                      <a:lnTo>
                        <a:pt x="5" y="256"/>
                      </a:lnTo>
                      <a:lnTo>
                        <a:pt x="33" y="195"/>
                      </a:lnTo>
                      <a:lnTo>
                        <a:pt x="33" y="175"/>
                      </a:lnTo>
                      <a:lnTo>
                        <a:pt x="12" y="216"/>
                      </a:lnTo>
                      <a:lnTo>
                        <a:pt x="0" y="211"/>
                      </a:lnTo>
                      <a:lnTo>
                        <a:pt x="33" y="144"/>
                      </a:lnTo>
                      <a:lnTo>
                        <a:pt x="73" y="144"/>
                      </a:lnTo>
                      <a:lnTo>
                        <a:pt x="121" y="124"/>
                      </a:lnTo>
                      <a:lnTo>
                        <a:pt x="173" y="0"/>
                      </a:lnTo>
                      <a:lnTo>
                        <a:pt x="249" y="0"/>
                      </a:lnTo>
                      <a:lnTo>
                        <a:pt x="302" y="124"/>
                      </a:lnTo>
                      <a:lnTo>
                        <a:pt x="350" y="144"/>
                      </a:lnTo>
                      <a:lnTo>
                        <a:pt x="389" y="144"/>
                      </a:lnTo>
                      <a:lnTo>
                        <a:pt x="422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1" name="Freeform 17"/>
                <p:cNvSpPr>
                  <a:spLocks/>
                </p:cNvSpPr>
                <p:nvPr/>
              </p:nvSpPr>
              <p:spPr bwMode="auto">
                <a:xfrm>
                  <a:off x="4285" y="2997"/>
                  <a:ext cx="54" cy="55"/>
                </a:xfrm>
                <a:custGeom>
                  <a:avLst/>
                  <a:gdLst>
                    <a:gd name="T0" fmla="*/ 27 w 54"/>
                    <a:gd name="T1" fmla="*/ 0 h 55"/>
                    <a:gd name="T2" fmla="*/ 27 w 54"/>
                    <a:gd name="T3" fmla="*/ 0 h 55"/>
                    <a:gd name="T4" fmla="*/ 33 w 54"/>
                    <a:gd name="T5" fmla="*/ 1 h 55"/>
                    <a:gd name="T6" fmla="*/ 38 w 54"/>
                    <a:gd name="T7" fmla="*/ 2 h 55"/>
                    <a:gd name="T8" fmla="*/ 42 w 54"/>
                    <a:gd name="T9" fmla="*/ 5 h 55"/>
                    <a:gd name="T10" fmla="*/ 47 w 54"/>
                    <a:gd name="T11" fmla="*/ 9 h 55"/>
                    <a:gd name="T12" fmla="*/ 49 w 54"/>
                    <a:gd name="T13" fmla="*/ 12 h 55"/>
                    <a:gd name="T14" fmla="*/ 53 w 54"/>
                    <a:gd name="T15" fmla="*/ 17 h 55"/>
                    <a:gd name="T16" fmla="*/ 54 w 54"/>
                    <a:gd name="T17" fmla="*/ 22 h 55"/>
                    <a:gd name="T18" fmla="*/ 54 w 54"/>
                    <a:gd name="T19" fmla="*/ 27 h 55"/>
                    <a:gd name="T20" fmla="*/ 54 w 54"/>
                    <a:gd name="T21" fmla="*/ 27 h 55"/>
                    <a:gd name="T22" fmla="*/ 54 w 54"/>
                    <a:gd name="T23" fmla="*/ 33 h 55"/>
                    <a:gd name="T24" fmla="*/ 53 w 54"/>
                    <a:gd name="T25" fmla="*/ 38 h 55"/>
                    <a:gd name="T26" fmla="*/ 49 w 54"/>
                    <a:gd name="T27" fmla="*/ 43 h 55"/>
                    <a:gd name="T28" fmla="*/ 47 w 54"/>
                    <a:gd name="T29" fmla="*/ 46 h 55"/>
                    <a:gd name="T30" fmla="*/ 42 w 54"/>
                    <a:gd name="T31" fmla="*/ 50 h 55"/>
                    <a:gd name="T32" fmla="*/ 38 w 54"/>
                    <a:gd name="T33" fmla="*/ 52 h 55"/>
                    <a:gd name="T34" fmla="*/ 33 w 54"/>
                    <a:gd name="T35" fmla="*/ 54 h 55"/>
                    <a:gd name="T36" fmla="*/ 27 w 54"/>
                    <a:gd name="T37" fmla="*/ 55 h 55"/>
                    <a:gd name="T38" fmla="*/ 27 w 54"/>
                    <a:gd name="T39" fmla="*/ 55 h 55"/>
                    <a:gd name="T40" fmla="*/ 22 w 54"/>
                    <a:gd name="T41" fmla="*/ 54 h 55"/>
                    <a:gd name="T42" fmla="*/ 17 w 54"/>
                    <a:gd name="T43" fmla="*/ 52 h 55"/>
                    <a:gd name="T44" fmla="*/ 12 w 54"/>
                    <a:gd name="T45" fmla="*/ 50 h 55"/>
                    <a:gd name="T46" fmla="*/ 7 w 54"/>
                    <a:gd name="T47" fmla="*/ 46 h 55"/>
                    <a:gd name="T48" fmla="*/ 5 w 54"/>
                    <a:gd name="T49" fmla="*/ 43 h 55"/>
                    <a:gd name="T50" fmla="*/ 3 w 54"/>
                    <a:gd name="T51" fmla="*/ 38 h 55"/>
                    <a:gd name="T52" fmla="*/ 0 w 54"/>
                    <a:gd name="T53" fmla="*/ 33 h 55"/>
                    <a:gd name="T54" fmla="*/ 0 w 54"/>
                    <a:gd name="T55" fmla="*/ 27 h 55"/>
                    <a:gd name="T56" fmla="*/ 0 w 54"/>
                    <a:gd name="T57" fmla="*/ 27 h 55"/>
                    <a:gd name="T58" fmla="*/ 0 w 54"/>
                    <a:gd name="T59" fmla="*/ 22 h 55"/>
                    <a:gd name="T60" fmla="*/ 3 w 54"/>
                    <a:gd name="T61" fmla="*/ 17 h 55"/>
                    <a:gd name="T62" fmla="*/ 5 w 54"/>
                    <a:gd name="T63" fmla="*/ 12 h 55"/>
                    <a:gd name="T64" fmla="*/ 7 w 54"/>
                    <a:gd name="T65" fmla="*/ 9 h 55"/>
                    <a:gd name="T66" fmla="*/ 12 w 54"/>
                    <a:gd name="T67" fmla="*/ 5 h 55"/>
                    <a:gd name="T68" fmla="*/ 17 w 54"/>
                    <a:gd name="T69" fmla="*/ 2 h 55"/>
                    <a:gd name="T70" fmla="*/ 22 w 54"/>
                    <a:gd name="T71" fmla="*/ 1 h 55"/>
                    <a:gd name="T72" fmla="*/ 27 w 54"/>
                    <a:gd name="T73" fmla="*/ 0 h 55"/>
                    <a:gd name="T74" fmla="*/ 27 w 54"/>
                    <a:gd name="T7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4" h="55">
                      <a:moveTo>
                        <a:pt x="27" y="0"/>
                      </a:moveTo>
                      <a:lnTo>
                        <a:pt x="27" y="0"/>
                      </a:lnTo>
                      <a:lnTo>
                        <a:pt x="33" y="1"/>
                      </a:lnTo>
                      <a:lnTo>
                        <a:pt x="38" y="2"/>
                      </a:lnTo>
                      <a:lnTo>
                        <a:pt x="42" y="5"/>
                      </a:lnTo>
                      <a:lnTo>
                        <a:pt x="47" y="9"/>
                      </a:lnTo>
                      <a:lnTo>
                        <a:pt x="49" y="12"/>
                      </a:lnTo>
                      <a:lnTo>
                        <a:pt x="53" y="17"/>
                      </a:lnTo>
                      <a:lnTo>
                        <a:pt x="54" y="22"/>
                      </a:lnTo>
                      <a:lnTo>
                        <a:pt x="54" y="27"/>
                      </a:lnTo>
                      <a:lnTo>
                        <a:pt x="54" y="27"/>
                      </a:lnTo>
                      <a:lnTo>
                        <a:pt x="54" y="33"/>
                      </a:lnTo>
                      <a:lnTo>
                        <a:pt x="53" y="38"/>
                      </a:lnTo>
                      <a:lnTo>
                        <a:pt x="49" y="43"/>
                      </a:lnTo>
                      <a:lnTo>
                        <a:pt x="47" y="46"/>
                      </a:lnTo>
                      <a:lnTo>
                        <a:pt x="42" y="50"/>
                      </a:lnTo>
                      <a:lnTo>
                        <a:pt x="38" y="52"/>
                      </a:lnTo>
                      <a:lnTo>
                        <a:pt x="33" y="54"/>
                      </a:lnTo>
                      <a:lnTo>
                        <a:pt x="27" y="55"/>
                      </a:lnTo>
                      <a:lnTo>
                        <a:pt x="27" y="55"/>
                      </a:lnTo>
                      <a:lnTo>
                        <a:pt x="22" y="54"/>
                      </a:lnTo>
                      <a:lnTo>
                        <a:pt x="17" y="52"/>
                      </a:lnTo>
                      <a:lnTo>
                        <a:pt x="12" y="50"/>
                      </a:lnTo>
                      <a:lnTo>
                        <a:pt x="7" y="46"/>
                      </a:lnTo>
                      <a:lnTo>
                        <a:pt x="5" y="43"/>
                      </a:lnTo>
                      <a:lnTo>
                        <a:pt x="3" y="38"/>
                      </a:lnTo>
                      <a:lnTo>
                        <a:pt x="0" y="33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3" y="17"/>
                      </a:lnTo>
                      <a:lnTo>
                        <a:pt x="5" y="12"/>
                      </a:lnTo>
                      <a:lnTo>
                        <a:pt x="7" y="9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2" y="1"/>
                      </a:lnTo>
                      <a:lnTo>
                        <a:pt x="27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2" name="Freeform 18"/>
                <p:cNvSpPr>
                  <a:spLocks/>
                </p:cNvSpPr>
                <p:nvPr/>
              </p:nvSpPr>
              <p:spPr bwMode="auto">
                <a:xfrm>
                  <a:off x="4453" y="3164"/>
                  <a:ext cx="35" cy="34"/>
                </a:xfrm>
                <a:custGeom>
                  <a:avLst/>
                  <a:gdLst>
                    <a:gd name="T0" fmla="*/ 18 w 35"/>
                    <a:gd name="T1" fmla="*/ 0 h 34"/>
                    <a:gd name="T2" fmla="*/ 18 w 35"/>
                    <a:gd name="T3" fmla="*/ 0 h 34"/>
                    <a:gd name="T4" fmla="*/ 25 w 35"/>
                    <a:gd name="T5" fmla="*/ 1 h 34"/>
                    <a:gd name="T6" fmla="*/ 30 w 35"/>
                    <a:gd name="T7" fmla="*/ 5 h 34"/>
                    <a:gd name="T8" fmla="*/ 33 w 35"/>
                    <a:gd name="T9" fmla="*/ 10 h 34"/>
                    <a:gd name="T10" fmla="*/ 35 w 35"/>
                    <a:gd name="T11" fmla="*/ 17 h 34"/>
                    <a:gd name="T12" fmla="*/ 35 w 35"/>
                    <a:gd name="T13" fmla="*/ 17 h 34"/>
                    <a:gd name="T14" fmla="*/ 33 w 35"/>
                    <a:gd name="T15" fmla="*/ 24 h 34"/>
                    <a:gd name="T16" fmla="*/ 30 w 35"/>
                    <a:gd name="T17" fmla="*/ 29 h 34"/>
                    <a:gd name="T18" fmla="*/ 25 w 35"/>
                    <a:gd name="T19" fmla="*/ 33 h 34"/>
                    <a:gd name="T20" fmla="*/ 18 w 35"/>
                    <a:gd name="T21" fmla="*/ 34 h 34"/>
                    <a:gd name="T22" fmla="*/ 18 w 35"/>
                    <a:gd name="T23" fmla="*/ 34 h 34"/>
                    <a:gd name="T24" fmla="*/ 11 w 35"/>
                    <a:gd name="T25" fmla="*/ 33 h 34"/>
                    <a:gd name="T26" fmla="*/ 5 w 35"/>
                    <a:gd name="T27" fmla="*/ 29 h 34"/>
                    <a:gd name="T28" fmla="*/ 2 w 35"/>
                    <a:gd name="T29" fmla="*/ 24 h 34"/>
                    <a:gd name="T30" fmla="*/ 0 w 35"/>
                    <a:gd name="T31" fmla="*/ 17 h 34"/>
                    <a:gd name="T32" fmla="*/ 0 w 35"/>
                    <a:gd name="T33" fmla="*/ 17 h 34"/>
                    <a:gd name="T34" fmla="*/ 2 w 35"/>
                    <a:gd name="T35" fmla="*/ 10 h 34"/>
                    <a:gd name="T36" fmla="*/ 5 w 35"/>
                    <a:gd name="T37" fmla="*/ 5 h 34"/>
                    <a:gd name="T38" fmla="*/ 11 w 35"/>
                    <a:gd name="T39" fmla="*/ 1 h 34"/>
                    <a:gd name="T40" fmla="*/ 18 w 35"/>
                    <a:gd name="T41" fmla="*/ 0 h 34"/>
                    <a:gd name="T42" fmla="*/ 18 w 35"/>
                    <a:gd name="T4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" h="34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25" y="1"/>
                      </a:lnTo>
                      <a:lnTo>
                        <a:pt x="30" y="5"/>
                      </a:lnTo>
                      <a:lnTo>
                        <a:pt x="33" y="10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3" y="24"/>
                      </a:lnTo>
                      <a:lnTo>
                        <a:pt x="30" y="29"/>
                      </a:lnTo>
                      <a:lnTo>
                        <a:pt x="25" y="33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1" y="33"/>
                      </a:lnTo>
                      <a:lnTo>
                        <a:pt x="5" y="29"/>
                      </a:lnTo>
                      <a:lnTo>
                        <a:pt x="2" y="24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2" y="10"/>
                      </a:lnTo>
                      <a:lnTo>
                        <a:pt x="5" y="5"/>
                      </a:lnTo>
                      <a:lnTo>
                        <a:pt x="11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3" name="Freeform 19"/>
                <p:cNvSpPr>
                  <a:spLocks/>
                </p:cNvSpPr>
                <p:nvPr/>
              </p:nvSpPr>
              <p:spPr bwMode="auto">
                <a:xfrm>
                  <a:off x="4136" y="3164"/>
                  <a:ext cx="35" cy="34"/>
                </a:xfrm>
                <a:custGeom>
                  <a:avLst/>
                  <a:gdLst>
                    <a:gd name="T0" fmla="*/ 17 w 35"/>
                    <a:gd name="T1" fmla="*/ 0 h 34"/>
                    <a:gd name="T2" fmla="*/ 17 w 35"/>
                    <a:gd name="T3" fmla="*/ 0 h 34"/>
                    <a:gd name="T4" fmla="*/ 25 w 35"/>
                    <a:gd name="T5" fmla="*/ 1 h 34"/>
                    <a:gd name="T6" fmla="*/ 30 w 35"/>
                    <a:gd name="T7" fmla="*/ 5 h 34"/>
                    <a:gd name="T8" fmla="*/ 33 w 35"/>
                    <a:gd name="T9" fmla="*/ 10 h 34"/>
                    <a:gd name="T10" fmla="*/ 35 w 35"/>
                    <a:gd name="T11" fmla="*/ 17 h 34"/>
                    <a:gd name="T12" fmla="*/ 35 w 35"/>
                    <a:gd name="T13" fmla="*/ 17 h 34"/>
                    <a:gd name="T14" fmla="*/ 33 w 35"/>
                    <a:gd name="T15" fmla="*/ 24 h 34"/>
                    <a:gd name="T16" fmla="*/ 30 w 35"/>
                    <a:gd name="T17" fmla="*/ 29 h 34"/>
                    <a:gd name="T18" fmla="*/ 25 w 35"/>
                    <a:gd name="T19" fmla="*/ 33 h 34"/>
                    <a:gd name="T20" fmla="*/ 17 w 35"/>
                    <a:gd name="T21" fmla="*/ 34 h 34"/>
                    <a:gd name="T22" fmla="*/ 17 w 35"/>
                    <a:gd name="T23" fmla="*/ 34 h 34"/>
                    <a:gd name="T24" fmla="*/ 11 w 35"/>
                    <a:gd name="T25" fmla="*/ 33 h 34"/>
                    <a:gd name="T26" fmla="*/ 5 w 35"/>
                    <a:gd name="T27" fmla="*/ 29 h 34"/>
                    <a:gd name="T28" fmla="*/ 2 w 35"/>
                    <a:gd name="T29" fmla="*/ 24 h 34"/>
                    <a:gd name="T30" fmla="*/ 0 w 35"/>
                    <a:gd name="T31" fmla="*/ 17 h 34"/>
                    <a:gd name="T32" fmla="*/ 0 w 35"/>
                    <a:gd name="T33" fmla="*/ 17 h 34"/>
                    <a:gd name="T34" fmla="*/ 2 w 35"/>
                    <a:gd name="T35" fmla="*/ 10 h 34"/>
                    <a:gd name="T36" fmla="*/ 5 w 35"/>
                    <a:gd name="T37" fmla="*/ 5 h 34"/>
                    <a:gd name="T38" fmla="*/ 11 w 35"/>
                    <a:gd name="T39" fmla="*/ 1 h 34"/>
                    <a:gd name="T40" fmla="*/ 17 w 35"/>
                    <a:gd name="T41" fmla="*/ 0 h 34"/>
                    <a:gd name="T42" fmla="*/ 17 w 35"/>
                    <a:gd name="T4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25" y="1"/>
                      </a:lnTo>
                      <a:lnTo>
                        <a:pt x="30" y="5"/>
                      </a:lnTo>
                      <a:lnTo>
                        <a:pt x="33" y="10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3" y="24"/>
                      </a:lnTo>
                      <a:lnTo>
                        <a:pt x="30" y="29"/>
                      </a:lnTo>
                      <a:lnTo>
                        <a:pt x="25" y="33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1" y="33"/>
                      </a:lnTo>
                      <a:lnTo>
                        <a:pt x="5" y="29"/>
                      </a:lnTo>
                      <a:lnTo>
                        <a:pt x="2" y="24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2" y="10"/>
                      </a:lnTo>
                      <a:lnTo>
                        <a:pt x="5" y="5"/>
                      </a:lnTo>
                      <a:lnTo>
                        <a:pt x="11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35" name="그룹 34"/>
          <p:cNvGrpSpPr/>
          <p:nvPr/>
        </p:nvGrpSpPr>
        <p:grpSpPr>
          <a:xfrm>
            <a:off x="7422141" y="4412913"/>
            <a:ext cx="899605" cy="1471370"/>
            <a:chOff x="7630724" y="4522822"/>
            <a:chExt cx="899605" cy="1471370"/>
          </a:xfrm>
        </p:grpSpPr>
        <p:sp>
          <p:nvSpPr>
            <p:cNvPr id="126" name="직사각형 125"/>
            <p:cNvSpPr/>
            <p:nvPr/>
          </p:nvSpPr>
          <p:spPr>
            <a:xfrm>
              <a:off x="7680417" y="4522822"/>
              <a:ext cx="8002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동료</a:t>
              </a:r>
              <a:r>
                <a:rPr lang="en-US" altLang="ko-KR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4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교원평가 </a:t>
              </a:r>
              <a:endParaRPr lang="en-US" altLang="ko-KR" sz="14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083C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27" name="직사각형 126"/>
            <p:cNvSpPr/>
            <p:nvPr/>
          </p:nvSpPr>
          <p:spPr>
            <a:xfrm>
              <a:off x="7738962" y="5744431"/>
              <a:ext cx="683128" cy="249761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ko-KR" sz="1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  <a:alpha val="79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92.16%</a:t>
              </a:r>
            </a:p>
          </p:txBody>
        </p:sp>
        <p:sp>
          <p:nvSpPr>
            <p:cNvPr id="128" name="직사각형 127"/>
            <p:cNvSpPr/>
            <p:nvPr/>
          </p:nvSpPr>
          <p:spPr>
            <a:xfrm>
              <a:off x="7630724" y="5518601"/>
              <a:ext cx="8996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57CC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382,746</a:t>
              </a:r>
              <a:r>
                <a:rPr lang="ko-KR" altLang="en-US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rgbClr val="057CC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명</a:t>
              </a:r>
              <a:endParaRPr lang="ko-KR" altLang="en-US" sz="14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rgbClr val="057CCD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7916039" y="5077044"/>
              <a:ext cx="328975" cy="370896"/>
              <a:chOff x="9508898" y="4481808"/>
              <a:chExt cx="671042" cy="756553"/>
            </a:xfrm>
          </p:grpSpPr>
          <p:sp>
            <p:nvSpPr>
              <p:cNvPr id="106" name="타원 105"/>
              <p:cNvSpPr/>
              <p:nvPr/>
            </p:nvSpPr>
            <p:spPr>
              <a:xfrm>
                <a:off x="9508898" y="5134846"/>
                <a:ext cx="671042" cy="10351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1" name="그룹 110"/>
              <p:cNvGrpSpPr/>
              <p:nvPr/>
            </p:nvGrpSpPr>
            <p:grpSpPr>
              <a:xfrm>
                <a:off x="9659747" y="4732019"/>
                <a:ext cx="367849" cy="467798"/>
                <a:chOff x="6216228" y="7332367"/>
                <a:chExt cx="384626" cy="489134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622823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6" name="사다리꼴 135"/>
                <p:cNvSpPr/>
                <p:nvPr/>
              </p:nvSpPr>
              <p:spPr>
                <a:xfrm rot="10800000">
                  <a:off x="621622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5" name="Group 7"/>
              <p:cNvGrpSpPr>
                <a:grpSpLocks noChangeAspect="1"/>
              </p:cNvGrpSpPr>
              <p:nvPr/>
            </p:nvGrpSpPr>
            <p:grpSpPr bwMode="auto">
              <a:xfrm>
                <a:off x="9699951" y="4481808"/>
                <a:ext cx="287437" cy="255631"/>
                <a:chOff x="3010" y="4732"/>
                <a:chExt cx="244" cy="217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16" name="Freeform 8"/>
                <p:cNvSpPr>
                  <a:spLocks/>
                </p:cNvSpPr>
                <p:nvPr/>
              </p:nvSpPr>
              <p:spPr bwMode="auto">
                <a:xfrm>
                  <a:off x="3010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9" name="Freeform 9"/>
                <p:cNvSpPr>
                  <a:spLocks/>
                </p:cNvSpPr>
                <p:nvPr/>
              </p:nvSpPr>
              <p:spPr bwMode="auto">
                <a:xfrm>
                  <a:off x="3146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9" name="Freeform 10"/>
                <p:cNvSpPr>
                  <a:spLocks/>
                </p:cNvSpPr>
                <p:nvPr/>
              </p:nvSpPr>
              <p:spPr bwMode="auto">
                <a:xfrm>
                  <a:off x="3082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31" name="Freeform 11"/>
                <p:cNvSpPr>
                  <a:spLocks/>
                </p:cNvSpPr>
                <p:nvPr/>
              </p:nvSpPr>
              <p:spPr bwMode="auto">
                <a:xfrm>
                  <a:off x="3117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83" name="그룹 82"/>
          <p:cNvGrpSpPr/>
          <p:nvPr/>
        </p:nvGrpSpPr>
        <p:grpSpPr>
          <a:xfrm>
            <a:off x="6964451" y="-2414836"/>
            <a:ext cx="1559169" cy="346977"/>
            <a:chOff x="7576571" y="0"/>
            <a:chExt cx="1385182" cy="346977"/>
          </a:xfrm>
        </p:grpSpPr>
        <p:grpSp>
          <p:nvGrpSpPr>
            <p:cNvPr id="84" name="그룹 83"/>
            <p:cNvGrpSpPr/>
            <p:nvPr/>
          </p:nvGrpSpPr>
          <p:grpSpPr>
            <a:xfrm>
              <a:off x="7576571" y="301258"/>
              <a:ext cx="1385181" cy="45719"/>
              <a:chOff x="8910092" y="-1070114"/>
              <a:chExt cx="377371" cy="115952"/>
            </a:xfrm>
          </p:grpSpPr>
          <p:sp>
            <p:nvSpPr>
              <p:cNvPr id="86" name="직사각형 85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직사각형 8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rgbClr val="008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직사각형 8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5" name="직사각형 84"/>
            <p:cNvSpPr/>
            <p:nvPr/>
          </p:nvSpPr>
          <p:spPr>
            <a:xfrm>
              <a:off x="7576572" y="0"/>
              <a:ext cx="1385181" cy="31786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en-US" altLang="ko-KR" sz="10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1. 2014</a:t>
              </a:r>
              <a:r>
                <a:rPr lang="ko-KR" altLang="en-US" sz="10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년 </a:t>
              </a:r>
              <a:r>
                <a:rPr lang="ko-KR" altLang="en-US" sz="10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교원평가</a:t>
              </a:r>
              <a:r>
                <a:rPr lang="en-US" altLang="ko-KR" sz="10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10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운영 </a:t>
              </a:r>
              <a:r>
                <a:rPr lang="ko-KR" altLang="en-US" sz="10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및 성과</a:t>
              </a:r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68" name="직사각형 6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419601" y="531884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en-US" altLang="ko-KR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 </a:t>
              </a: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교원능력개발평가는 </a:t>
              </a:r>
              <a:r>
                <a:rPr lang="ko-KR" altLang="en-US" sz="30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이렇게 진행했습니다</a:t>
              </a:r>
              <a:endParaRPr lang="en-US" altLang="ko-KR" sz="3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  <p:grpSp>
          <p:nvGrpSpPr>
            <p:cNvPr id="73" name="그룹 72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75" name="직사각형 74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직사각형 7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직사각형 7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" name="그룹 8"/>
          <p:cNvGrpSpPr/>
          <p:nvPr/>
        </p:nvGrpSpPr>
        <p:grpSpPr>
          <a:xfrm>
            <a:off x="657467" y="2679938"/>
            <a:ext cx="1529536" cy="2607345"/>
            <a:chOff x="533601" y="2794334"/>
            <a:chExt cx="1529536" cy="2607345"/>
          </a:xfrm>
        </p:grpSpPr>
        <p:grpSp>
          <p:nvGrpSpPr>
            <p:cNvPr id="130" name="Group 22"/>
            <p:cNvGrpSpPr>
              <a:grpSpLocks noChangeAspect="1"/>
            </p:cNvGrpSpPr>
            <p:nvPr/>
          </p:nvGrpSpPr>
          <p:grpSpPr bwMode="auto">
            <a:xfrm>
              <a:off x="650325" y="3083253"/>
              <a:ext cx="1303985" cy="871883"/>
              <a:chOff x="530" y="1434"/>
              <a:chExt cx="679" cy="454"/>
            </a:xfrm>
            <a:solidFill>
              <a:schemeClr val="bg1">
                <a:lumMod val="65000"/>
              </a:schemeClr>
            </a:solidFill>
          </p:grpSpPr>
          <p:sp>
            <p:nvSpPr>
              <p:cNvPr id="132" name="Freeform 23"/>
              <p:cNvSpPr>
                <a:spLocks/>
              </p:cNvSpPr>
              <p:nvPr/>
            </p:nvSpPr>
            <p:spPr bwMode="auto">
              <a:xfrm>
                <a:off x="701" y="1673"/>
                <a:ext cx="348" cy="183"/>
              </a:xfrm>
              <a:custGeom>
                <a:avLst/>
                <a:gdLst>
                  <a:gd name="T0" fmla="*/ 348 w 348"/>
                  <a:gd name="T1" fmla="*/ 0 h 183"/>
                  <a:gd name="T2" fmla="*/ 348 w 348"/>
                  <a:gd name="T3" fmla="*/ 80 h 183"/>
                  <a:gd name="T4" fmla="*/ 175 w 348"/>
                  <a:gd name="T5" fmla="*/ 183 h 183"/>
                  <a:gd name="T6" fmla="*/ 0 w 348"/>
                  <a:gd name="T7" fmla="*/ 80 h 183"/>
                  <a:gd name="T8" fmla="*/ 0 w 348"/>
                  <a:gd name="T9" fmla="*/ 0 h 183"/>
                  <a:gd name="T10" fmla="*/ 177 w 348"/>
                  <a:gd name="T11" fmla="*/ 87 h 183"/>
                  <a:gd name="T12" fmla="*/ 348 w 348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183">
                    <a:moveTo>
                      <a:pt x="348" y="0"/>
                    </a:moveTo>
                    <a:lnTo>
                      <a:pt x="348" y="80"/>
                    </a:lnTo>
                    <a:lnTo>
                      <a:pt x="175" y="183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77" y="87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  <p:sp>
            <p:nvSpPr>
              <p:cNvPr id="133" name="Freeform 24"/>
              <p:cNvSpPr>
                <a:spLocks noEditPoints="1"/>
              </p:cNvSpPr>
              <p:nvPr/>
            </p:nvSpPr>
            <p:spPr bwMode="auto">
              <a:xfrm>
                <a:off x="530" y="1434"/>
                <a:ext cx="679" cy="454"/>
              </a:xfrm>
              <a:custGeom>
                <a:avLst/>
                <a:gdLst>
                  <a:gd name="T0" fmla="*/ 679 w 679"/>
                  <a:gd name="T1" fmla="*/ 140 h 454"/>
                  <a:gd name="T2" fmla="*/ 7 w 679"/>
                  <a:gd name="T3" fmla="*/ 140 h 454"/>
                  <a:gd name="T4" fmla="*/ 82 w 679"/>
                  <a:gd name="T5" fmla="*/ 176 h 454"/>
                  <a:gd name="T6" fmla="*/ 73 w 679"/>
                  <a:gd name="T7" fmla="*/ 300 h 454"/>
                  <a:gd name="T8" fmla="*/ 70 w 679"/>
                  <a:gd name="T9" fmla="*/ 329 h 454"/>
                  <a:gd name="T10" fmla="*/ 63 w 679"/>
                  <a:gd name="T11" fmla="*/ 348 h 454"/>
                  <a:gd name="T12" fmla="*/ 29 w 679"/>
                  <a:gd name="T13" fmla="*/ 396 h 454"/>
                  <a:gd name="T14" fmla="*/ 3 w 679"/>
                  <a:gd name="T15" fmla="*/ 425 h 454"/>
                  <a:gd name="T16" fmla="*/ 0 w 679"/>
                  <a:gd name="T17" fmla="*/ 430 h 454"/>
                  <a:gd name="T18" fmla="*/ 3 w 679"/>
                  <a:gd name="T19" fmla="*/ 432 h 454"/>
                  <a:gd name="T20" fmla="*/ 5 w 679"/>
                  <a:gd name="T21" fmla="*/ 432 h 454"/>
                  <a:gd name="T22" fmla="*/ 31 w 679"/>
                  <a:gd name="T23" fmla="*/ 427 h 454"/>
                  <a:gd name="T24" fmla="*/ 60 w 679"/>
                  <a:gd name="T25" fmla="*/ 413 h 454"/>
                  <a:gd name="T26" fmla="*/ 65 w 679"/>
                  <a:gd name="T27" fmla="*/ 411 h 454"/>
                  <a:gd name="T28" fmla="*/ 70 w 679"/>
                  <a:gd name="T29" fmla="*/ 413 h 454"/>
                  <a:gd name="T30" fmla="*/ 78 w 679"/>
                  <a:gd name="T31" fmla="*/ 432 h 454"/>
                  <a:gd name="T32" fmla="*/ 85 w 679"/>
                  <a:gd name="T33" fmla="*/ 445 h 454"/>
                  <a:gd name="T34" fmla="*/ 92 w 679"/>
                  <a:gd name="T35" fmla="*/ 454 h 454"/>
                  <a:gd name="T36" fmla="*/ 96 w 679"/>
                  <a:gd name="T37" fmla="*/ 454 h 454"/>
                  <a:gd name="T38" fmla="*/ 97 w 679"/>
                  <a:gd name="T39" fmla="*/ 454 h 454"/>
                  <a:gd name="T40" fmla="*/ 101 w 679"/>
                  <a:gd name="T41" fmla="*/ 451 h 454"/>
                  <a:gd name="T42" fmla="*/ 107 w 679"/>
                  <a:gd name="T43" fmla="*/ 435 h 454"/>
                  <a:gd name="T44" fmla="*/ 114 w 679"/>
                  <a:gd name="T45" fmla="*/ 410 h 454"/>
                  <a:gd name="T46" fmla="*/ 116 w 679"/>
                  <a:gd name="T47" fmla="*/ 377 h 454"/>
                  <a:gd name="T48" fmla="*/ 114 w 679"/>
                  <a:gd name="T49" fmla="*/ 343 h 454"/>
                  <a:gd name="T50" fmla="*/ 113 w 679"/>
                  <a:gd name="T51" fmla="*/ 307 h 454"/>
                  <a:gd name="T52" fmla="*/ 113 w 679"/>
                  <a:gd name="T53" fmla="*/ 227 h 454"/>
                  <a:gd name="T54" fmla="*/ 348 w 679"/>
                  <a:gd name="T55" fmla="*/ 306 h 454"/>
                  <a:gd name="T56" fmla="*/ 343 w 679"/>
                  <a:gd name="T57" fmla="*/ 70 h 454"/>
                  <a:gd name="T58" fmla="*/ 355 w 679"/>
                  <a:gd name="T59" fmla="*/ 72 h 454"/>
                  <a:gd name="T60" fmla="*/ 363 w 679"/>
                  <a:gd name="T61" fmla="*/ 77 h 454"/>
                  <a:gd name="T62" fmla="*/ 369 w 679"/>
                  <a:gd name="T63" fmla="*/ 87 h 454"/>
                  <a:gd name="T64" fmla="*/ 372 w 679"/>
                  <a:gd name="T65" fmla="*/ 97 h 454"/>
                  <a:gd name="T66" fmla="*/ 370 w 679"/>
                  <a:gd name="T67" fmla="*/ 102 h 454"/>
                  <a:gd name="T68" fmla="*/ 367 w 679"/>
                  <a:gd name="T69" fmla="*/ 113 h 454"/>
                  <a:gd name="T70" fmla="*/ 358 w 679"/>
                  <a:gd name="T71" fmla="*/ 119 h 454"/>
                  <a:gd name="T72" fmla="*/ 350 w 679"/>
                  <a:gd name="T73" fmla="*/ 125 h 454"/>
                  <a:gd name="T74" fmla="*/ 343 w 679"/>
                  <a:gd name="T75" fmla="*/ 125 h 454"/>
                  <a:gd name="T76" fmla="*/ 333 w 679"/>
                  <a:gd name="T77" fmla="*/ 123 h 454"/>
                  <a:gd name="T78" fmla="*/ 324 w 679"/>
                  <a:gd name="T79" fmla="*/ 116 h 454"/>
                  <a:gd name="T80" fmla="*/ 317 w 679"/>
                  <a:gd name="T81" fmla="*/ 108 h 454"/>
                  <a:gd name="T82" fmla="*/ 316 w 679"/>
                  <a:gd name="T83" fmla="*/ 97 h 454"/>
                  <a:gd name="T84" fmla="*/ 316 w 679"/>
                  <a:gd name="T85" fmla="*/ 92 h 454"/>
                  <a:gd name="T86" fmla="*/ 321 w 679"/>
                  <a:gd name="T87" fmla="*/ 82 h 454"/>
                  <a:gd name="T88" fmla="*/ 328 w 679"/>
                  <a:gd name="T89" fmla="*/ 73 h 454"/>
                  <a:gd name="T90" fmla="*/ 338 w 679"/>
                  <a:gd name="T91" fmla="*/ 70 h 454"/>
                  <a:gd name="T92" fmla="*/ 343 w 679"/>
                  <a:gd name="T93" fmla="*/ 7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9" h="454">
                    <a:moveTo>
                      <a:pt x="348" y="306"/>
                    </a:moveTo>
                    <a:lnTo>
                      <a:pt x="679" y="140"/>
                    </a:lnTo>
                    <a:lnTo>
                      <a:pt x="348" y="0"/>
                    </a:lnTo>
                    <a:lnTo>
                      <a:pt x="7" y="140"/>
                    </a:lnTo>
                    <a:lnTo>
                      <a:pt x="82" y="176"/>
                    </a:lnTo>
                    <a:lnTo>
                      <a:pt x="82" y="176"/>
                    </a:lnTo>
                    <a:lnTo>
                      <a:pt x="77" y="259"/>
                    </a:lnTo>
                    <a:lnTo>
                      <a:pt x="73" y="300"/>
                    </a:lnTo>
                    <a:lnTo>
                      <a:pt x="70" y="329"/>
                    </a:lnTo>
                    <a:lnTo>
                      <a:pt x="70" y="329"/>
                    </a:lnTo>
                    <a:lnTo>
                      <a:pt x="67" y="338"/>
                    </a:lnTo>
                    <a:lnTo>
                      <a:pt x="63" y="348"/>
                    </a:lnTo>
                    <a:lnTo>
                      <a:pt x="49" y="370"/>
                    </a:lnTo>
                    <a:lnTo>
                      <a:pt x="29" y="396"/>
                    </a:lnTo>
                    <a:lnTo>
                      <a:pt x="3" y="425"/>
                    </a:lnTo>
                    <a:lnTo>
                      <a:pt x="3" y="425"/>
                    </a:lnTo>
                    <a:lnTo>
                      <a:pt x="0" y="427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3" y="432"/>
                    </a:lnTo>
                    <a:lnTo>
                      <a:pt x="5" y="432"/>
                    </a:lnTo>
                    <a:lnTo>
                      <a:pt x="5" y="432"/>
                    </a:lnTo>
                    <a:lnTo>
                      <a:pt x="17" y="430"/>
                    </a:lnTo>
                    <a:lnTo>
                      <a:pt x="31" y="427"/>
                    </a:lnTo>
                    <a:lnTo>
                      <a:pt x="46" y="420"/>
                    </a:lnTo>
                    <a:lnTo>
                      <a:pt x="60" y="413"/>
                    </a:lnTo>
                    <a:lnTo>
                      <a:pt x="60" y="413"/>
                    </a:lnTo>
                    <a:lnTo>
                      <a:pt x="65" y="411"/>
                    </a:lnTo>
                    <a:lnTo>
                      <a:pt x="65" y="411"/>
                    </a:lnTo>
                    <a:lnTo>
                      <a:pt x="70" y="413"/>
                    </a:lnTo>
                    <a:lnTo>
                      <a:pt x="73" y="418"/>
                    </a:lnTo>
                    <a:lnTo>
                      <a:pt x="78" y="432"/>
                    </a:lnTo>
                    <a:lnTo>
                      <a:pt x="78" y="432"/>
                    </a:lnTo>
                    <a:lnTo>
                      <a:pt x="85" y="445"/>
                    </a:lnTo>
                    <a:lnTo>
                      <a:pt x="89" y="451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97" y="454"/>
                    </a:lnTo>
                    <a:lnTo>
                      <a:pt x="101" y="451"/>
                    </a:lnTo>
                    <a:lnTo>
                      <a:pt x="101" y="451"/>
                    </a:lnTo>
                    <a:lnTo>
                      <a:pt x="104" y="445"/>
                    </a:lnTo>
                    <a:lnTo>
                      <a:pt x="107" y="435"/>
                    </a:lnTo>
                    <a:lnTo>
                      <a:pt x="111" y="423"/>
                    </a:lnTo>
                    <a:lnTo>
                      <a:pt x="114" y="410"/>
                    </a:lnTo>
                    <a:lnTo>
                      <a:pt x="116" y="394"/>
                    </a:lnTo>
                    <a:lnTo>
                      <a:pt x="116" y="377"/>
                    </a:lnTo>
                    <a:lnTo>
                      <a:pt x="116" y="360"/>
                    </a:lnTo>
                    <a:lnTo>
                      <a:pt x="114" y="343"/>
                    </a:lnTo>
                    <a:lnTo>
                      <a:pt x="114" y="343"/>
                    </a:lnTo>
                    <a:lnTo>
                      <a:pt x="113" y="307"/>
                    </a:lnTo>
                    <a:lnTo>
                      <a:pt x="111" y="266"/>
                    </a:lnTo>
                    <a:lnTo>
                      <a:pt x="113" y="227"/>
                    </a:lnTo>
                    <a:lnTo>
                      <a:pt x="116" y="193"/>
                    </a:lnTo>
                    <a:lnTo>
                      <a:pt x="348" y="306"/>
                    </a:lnTo>
                    <a:close/>
                    <a:moveTo>
                      <a:pt x="343" y="70"/>
                    </a:moveTo>
                    <a:lnTo>
                      <a:pt x="343" y="70"/>
                    </a:lnTo>
                    <a:lnTo>
                      <a:pt x="350" y="70"/>
                    </a:lnTo>
                    <a:lnTo>
                      <a:pt x="355" y="72"/>
                    </a:lnTo>
                    <a:lnTo>
                      <a:pt x="358" y="73"/>
                    </a:lnTo>
                    <a:lnTo>
                      <a:pt x="363" y="77"/>
                    </a:lnTo>
                    <a:lnTo>
                      <a:pt x="367" y="82"/>
                    </a:lnTo>
                    <a:lnTo>
                      <a:pt x="369" y="87"/>
                    </a:lnTo>
                    <a:lnTo>
                      <a:pt x="370" y="92"/>
                    </a:lnTo>
                    <a:lnTo>
                      <a:pt x="372" y="97"/>
                    </a:lnTo>
                    <a:lnTo>
                      <a:pt x="372" y="97"/>
                    </a:lnTo>
                    <a:lnTo>
                      <a:pt x="370" y="102"/>
                    </a:lnTo>
                    <a:lnTo>
                      <a:pt x="369" y="108"/>
                    </a:lnTo>
                    <a:lnTo>
                      <a:pt x="367" y="113"/>
                    </a:lnTo>
                    <a:lnTo>
                      <a:pt x="363" y="116"/>
                    </a:lnTo>
                    <a:lnTo>
                      <a:pt x="358" y="119"/>
                    </a:lnTo>
                    <a:lnTo>
                      <a:pt x="355" y="123"/>
                    </a:lnTo>
                    <a:lnTo>
                      <a:pt x="350" y="125"/>
                    </a:lnTo>
                    <a:lnTo>
                      <a:pt x="343" y="125"/>
                    </a:lnTo>
                    <a:lnTo>
                      <a:pt x="343" y="125"/>
                    </a:lnTo>
                    <a:lnTo>
                      <a:pt x="338" y="125"/>
                    </a:lnTo>
                    <a:lnTo>
                      <a:pt x="333" y="123"/>
                    </a:lnTo>
                    <a:lnTo>
                      <a:pt x="328" y="119"/>
                    </a:lnTo>
                    <a:lnTo>
                      <a:pt x="324" y="116"/>
                    </a:lnTo>
                    <a:lnTo>
                      <a:pt x="321" y="113"/>
                    </a:lnTo>
                    <a:lnTo>
                      <a:pt x="317" y="108"/>
                    </a:lnTo>
                    <a:lnTo>
                      <a:pt x="316" y="102"/>
                    </a:lnTo>
                    <a:lnTo>
                      <a:pt x="316" y="97"/>
                    </a:lnTo>
                    <a:lnTo>
                      <a:pt x="316" y="97"/>
                    </a:lnTo>
                    <a:lnTo>
                      <a:pt x="316" y="92"/>
                    </a:lnTo>
                    <a:lnTo>
                      <a:pt x="317" y="87"/>
                    </a:lnTo>
                    <a:lnTo>
                      <a:pt x="321" y="82"/>
                    </a:lnTo>
                    <a:lnTo>
                      <a:pt x="324" y="77"/>
                    </a:lnTo>
                    <a:lnTo>
                      <a:pt x="328" y="73"/>
                    </a:lnTo>
                    <a:lnTo>
                      <a:pt x="333" y="72"/>
                    </a:lnTo>
                    <a:lnTo>
                      <a:pt x="338" y="70"/>
                    </a:lnTo>
                    <a:lnTo>
                      <a:pt x="343" y="70"/>
                    </a:lnTo>
                    <a:lnTo>
                      <a:pt x="343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533601" y="4147959"/>
              <a:ext cx="1420709" cy="986586"/>
              <a:chOff x="803871" y="3651116"/>
              <a:chExt cx="1420709" cy="986586"/>
            </a:xfrm>
          </p:grpSpPr>
          <p:sp>
            <p:nvSpPr>
              <p:cNvPr id="101" name="직사각형 100"/>
              <p:cNvSpPr/>
              <p:nvPr/>
            </p:nvSpPr>
            <p:spPr>
              <a:xfrm>
                <a:off x="803871" y="3991371"/>
                <a:ext cx="14207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ko-KR" altLang="en-US" b="1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296D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교원능력</a:t>
                </a:r>
                <a:r>
                  <a:rPr lang="en-US" altLang="ko-KR" b="1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296D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/>
                </a:r>
                <a:br>
                  <a:rPr lang="en-US" altLang="ko-KR" b="1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296D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</a:br>
                <a:r>
                  <a:rPr lang="ko-KR" altLang="en-US" b="1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296D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개발평가</a:t>
                </a:r>
                <a:endParaRPr lang="ko-KR" altLang="en-US" dirty="0">
                  <a:solidFill>
                    <a:srgbClr val="0296D9"/>
                  </a:solidFill>
                </a:endParaRPr>
              </a:p>
            </p:txBody>
          </p:sp>
          <p:sp>
            <p:nvSpPr>
              <p:cNvPr id="134" name="직사각형 133"/>
              <p:cNvSpPr/>
              <p:nvPr/>
            </p:nvSpPr>
            <p:spPr>
              <a:xfrm>
                <a:off x="803871" y="3651116"/>
                <a:ext cx="14207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ko-KR" b="1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296D9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2014</a:t>
                </a:r>
              </a:p>
            </p:txBody>
          </p:sp>
        </p:grpSp>
        <p:cxnSp>
          <p:nvCxnSpPr>
            <p:cNvPr id="8" name="직선 연결선 7"/>
            <p:cNvCxnSpPr/>
            <p:nvPr/>
          </p:nvCxnSpPr>
          <p:spPr>
            <a:xfrm>
              <a:off x="542115" y="2794334"/>
              <a:ext cx="1521022" cy="0"/>
            </a:xfrm>
            <a:prstGeom prst="line">
              <a:avLst/>
            </a:prstGeom>
            <a:ln w="28575">
              <a:solidFill>
                <a:srgbClr val="B6E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/>
            <p:cNvCxnSpPr/>
            <p:nvPr/>
          </p:nvCxnSpPr>
          <p:spPr>
            <a:xfrm>
              <a:off x="542115" y="5401679"/>
              <a:ext cx="1521022" cy="0"/>
            </a:xfrm>
            <a:prstGeom prst="line">
              <a:avLst/>
            </a:prstGeom>
            <a:ln w="28575">
              <a:solidFill>
                <a:srgbClr val="B6E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80" name="직사각형 79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203994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직사각형 57"/>
          <p:cNvSpPr/>
          <p:nvPr/>
        </p:nvSpPr>
        <p:spPr>
          <a:xfrm rot="10800000">
            <a:off x="0" y="1533782"/>
            <a:ext cx="9144000" cy="4939585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26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6" name="Group 4"/>
          <p:cNvGrpSpPr>
            <a:grpSpLocks noChangeAspect="1"/>
          </p:cNvGrpSpPr>
          <p:nvPr/>
        </p:nvGrpSpPr>
        <p:grpSpPr bwMode="auto">
          <a:xfrm>
            <a:off x="2983252" y="5697558"/>
            <a:ext cx="991076" cy="744364"/>
            <a:chOff x="-1" y="401"/>
            <a:chExt cx="2342" cy="1759"/>
          </a:xfrm>
          <a:solidFill>
            <a:srgbClr val="FFFFFF">
              <a:alpha val="52941"/>
            </a:srgbClr>
          </a:solidFill>
        </p:grpSpPr>
        <p:sp>
          <p:nvSpPr>
            <p:cNvPr id="267" name="Freeform 5"/>
            <p:cNvSpPr>
              <a:spLocks/>
            </p:cNvSpPr>
            <p:nvPr/>
          </p:nvSpPr>
          <p:spPr bwMode="auto">
            <a:xfrm>
              <a:off x="-1" y="2064"/>
              <a:ext cx="2342" cy="9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8" name="Freeform 6"/>
            <p:cNvSpPr>
              <a:spLocks noEditPoints="1"/>
            </p:cNvSpPr>
            <p:nvPr/>
          </p:nvSpPr>
          <p:spPr bwMode="auto">
            <a:xfrm>
              <a:off x="-1" y="401"/>
              <a:ext cx="2342" cy="1593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46" name="양쪽 모서리가 둥근 사각형 345"/>
          <p:cNvSpPr/>
          <p:nvPr/>
        </p:nvSpPr>
        <p:spPr>
          <a:xfrm>
            <a:off x="4207314" y="2691379"/>
            <a:ext cx="1211859" cy="36668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57150">
            <a:noFill/>
          </a:ln>
          <a:effectLst>
            <a:outerShdw blurRad="381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154" name="직사각형 153"/>
          <p:cNvSpPr/>
          <p:nvPr/>
        </p:nvSpPr>
        <p:spPr>
          <a:xfrm>
            <a:off x="503239" y="1579669"/>
            <a:ext cx="1572526" cy="3323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2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※ </a:t>
            </a:r>
            <a:r>
              <a:rPr lang="en-US" altLang="ko-KR" sz="1200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</a:t>
            </a:r>
            <a:r>
              <a:rPr lang="ko-KR" altLang="en-US" sz="1200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단척도 </a:t>
            </a:r>
            <a:r>
              <a:rPr lang="ko-KR" altLang="en-US" sz="12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기준 </a:t>
            </a:r>
            <a:r>
              <a:rPr lang="ko-KR" altLang="en-US" sz="1200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환산평균 </a:t>
            </a:r>
            <a:endParaRPr lang="ko-KR" altLang="en-US" sz="1200" spc="-100" dirty="0">
              <a:ln>
                <a:solidFill>
                  <a:srgbClr val="27B9B0">
                    <a:alpha val="0"/>
                  </a:srgbClr>
                </a:solidFill>
              </a:ln>
              <a:solidFill>
                <a:schemeClr val="accent1">
                  <a:lumMod val="50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46" name="직사각형 245"/>
          <p:cNvSpPr/>
          <p:nvPr/>
        </p:nvSpPr>
        <p:spPr>
          <a:xfrm>
            <a:off x="4237638" y="2159301"/>
            <a:ext cx="1106217" cy="47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학부모</a:t>
            </a:r>
            <a:endParaRPr lang="en-US" altLang="ko-KR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433" name="양쪽 모서리가 둥근 사각형 432"/>
          <p:cNvSpPr/>
          <p:nvPr/>
        </p:nvSpPr>
        <p:spPr>
          <a:xfrm>
            <a:off x="7010958" y="2689547"/>
            <a:ext cx="1211859" cy="36668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57150">
            <a:noFill/>
          </a:ln>
          <a:effectLst>
            <a:outerShdw blurRad="381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7142904" y="2842471"/>
            <a:ext cx="528350" cy="3628025"/>
            <a:chOff x="7142904" y="2842471"/>
            <a:chExt cx="528350" cy="3628025"/>
          </a:xfrm>
        </p:grpSpPr>
        <p:sp>
          <p:nvSpPr>
            <p:cNvPr id="435" name="자유형 434"/>
            <p:cNvSpPr/>
            <p:nvPr/>
          </p:nvSpPr>
          <p:spPr>
            <a:xfrm>
              <a:off x="7142904" y="2842471"/>
              <a:ext cx="528350" cy="3628025"/>
            </a:xfrm>
            <a:custGeom>
              <a:avLst/>
              <a:gdLst>
                <a:gd name="connsiteX0" fmla="*/ 517194 w 522002"/>
                <a:gd name="connsiteY0" fmla="*/ 0 h 2881900"/>
                <a:gd name="connsiteX1" fmla="*/ 519847 w 522002"/>
                <a:gd name="connsiteY1" fmla="*/ 843647 h 2881900"/>
                <a:gd name="connsiteX2" fmla="*/ 520755 w 522002"/>
                <a:gd name="connsiteY2" fmla="*/ 1479457 h 2881900"/>
                <a:gd name="connsiteX3" fmla="*/ 522000 w 522002"/>
                <a:gd name="connsiteY3" fmla="*/ 1479457 h 2881900"/>
                <a:gd name="connsiteX4" fmla="*/ 522000 w 522002"/>
                <a:gd name="connsiteY4" fmla="*/ 2351376 h 2881900"/>
                <a:gd name="connsiteX5" fmla="*/ 522002 w 522002"/>
                <a:gd name="connsiteY5" fmla="*/ 2352776 h 2881900"/>
                <a:gd name="connsiteX6" fmla="*/ 522000 w 522002"/>
                <a:gd name="connsiteY6" fmla="*/ 2352776 h 2881900"/>
                <a:gd name="connsiteX7" fmla="*/ 522000 w 522002"/>
                <a:gd name="connsiteY7" fmla="*/ 2881900 h 2881900"/>
                <a:gd name="connsiteX8" fmla="*/ 0 w 522002"/>
                <a:gd name="connsiteY8" fmla="*/ 2881900 h 2881900"/>
                <a:gd name="connsiteX9" fmla="*/ 0 w 522002"/>
                <a:gd name="connsiteY9" fmla="*/ 1479457 h 2881900"/>
                <a:gd name="connsiteX10" fmla="*/ 2 w 522002"/>
                <a:gd name="connsiteY10" fmla="*/ 1479457 h 2881900"/>
                <a:gd name="connsiteX11" fmla="*/ 2 w 522002"/>
                <a:gd name="connsiteY11" fmla="*/ 595951 h 2881900"/>
                <a:gd name="connsiteX12" fmla="*/ 517194 w 522002"/>
                <a:gd name="connsiteY12" fmla="*/ 0 h 2881900"/>
                <a:gd name="connsiteX0" fmla="*/ 520369 w 525177"/>
                <a:gd name="connsiteY0" fmla="*/ 0 h 3558175"/>
                <a:gd name="connsiteX1" fmla="*/ 523022 w 525177"/>
                <a:gd name="connsiteY1" fmla="*/ 843647 h 3558175"/>
                <a:gd name="connsiteX2" fmla="*/ 523930 w 525177"/>
                <a:gd name="connsiteY2" fmla="*/ 1479457 h 3558175"/>
                <a:gd name="connsiteX3" fmla="*/ 525175 w 525177"/>
                <a:gd name="connsiteY3" fmla="*/ 1479457 h 3558175"/>
                <a:gd name="connsiteX4" fmla="*/ 525175 w 525177"/>
                <a:gd name="connsiteY4" fmla="*/ 2351376 h 3558175"/>
                <a:gd name="connsiteX5" fmla="*/ 525177 w 525177"/>
                <a:gd name="connsiteY5" fmla="*/ 2352776 h 3558175"/>
                <a:gd name="connsiteX6" fmla="*/ 525175 w 525177"/>
                <a:gd name="connsiteY6" fmla="*/ 2352776 h 3558175"/>
                <a:gd name="connsiteX7" fmla="*/ 525175 w 525177"/>
                <a:gd name="connsiteY7" fmla="*/ 2881900 h 3558175"/>
                <a:gd name="connsiteX8" fmla="*/ 0 w 525177"/>
                <a:gd name="connsiteY8" fmla="*/ 3558175 h 3558175"/>
                <a:gd name="connsiteX9" fmla="*/ 3175 w 525177"/>
                <a:gd name="connsiteY9" fmla="*/ 1479457 h 3558175"/>
                <a:gd name="connsiteX10" fmla="*/ 3177 w 525177"/>
                <a:gd name="connsiteY10" fmla="*/ 1479457 h 3558175"/>
                <a:gd name="connsiteX11" fmla="*/ 3177 w 525177"/>
                <a:gd name="connsiteY11" fmla="*/ 595951 h 3558175"/>
                <a:gd name="connsiteX12" fmla="*/ 520369 w 525177"/>
                <a:gd name="connsiteY12" fmla="*/ 0 h 3558175"/>
                <a:gd name="connsiteX0" fmla="*/ 520369 w 528350"/>
                <a:gd name="connsiteY0" fmla="*/ 0 h 3628025"/>
                <a:gd name="connsiteX1" fmla="*/ 523022 w 528350"/>
                <a:gd name="connsiteY1" fmla="*/ 843647 h 3628025"/>
                <a:gd name="connsiteX2" fmla="*/ 523930 w 528350"/>
                <a:gd name="connsiteY2" fmla="*/ 1479457 h 3628025"/>
                <a:gd name="connsiteX3" fmla="*/ 525175 w 528350"/>
                <a:gd name="connsiteY3" fmla="*/ 1479457 h 3628025"/>
                <a:gd name="connsiteX4" fmla="*/ 525175 w 528350"/>
                <a:gd name="connsiteY4" fmla="*/ 2351376 h 3628025"/>
                <a:gd name="connsiteX5" fmla="*/ 525177 w 528350"/>
                <a:gd name="connsiteY5" fmla="*/ 2352776 h 3628025"/>
                <a:gd name="connsiteX6" fmla="*/ 525175 w 528350"/>
                <a:gd name="connsiteY6" fmla="*/ 2352776 h 3628025"/>
                <a:gd name="connsiteX7" fmla="*/ 528350 w 528350"/>
                <a:gd name="connsiteY7" fmla="*/ 3628025 h 3628025"/>
                <a:gd name="connsiteX8" fmla="*/ 0 w 528350"/>
                <a:gd name="connsiteY8" fmla="*/ 3558175 h 3628025"/>
                <a:gd name="connsiteX9" fmla="*/ 3175 w 528350"/>
                <a:gd name="connsiteY9" fmla="*/ 1479457 h 3628025"/>
                <a:gd name="connsiteX10" fmla="*/ 3177 w 528350"/>
                <a:gd name="connsiteY10" fmla="*/ 1479457 h 3628025"/>
                <a:gd name="connsiteX11" fmla="*/ 3177 w 528350"/>
                <a:gd name="connsiteY11" fmla="*/ 595951 h 3628025"/>
                <a:gd name="connsiteX12" fmla="*/ 520369 w 528350"/>
                <a:gd name="connsiteY12" fmla="*/ 0 h 362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8350" h="3628025">
                  <a:moveTo>
                    <a:pt x="520369" y="0"/>
                  </a:moveTo>
                  <a:cubicBezTo>
                    <a:pt x="521253" y="281216"/>
                    <a:pt x="522138" y="562431"/>
                    <a:pt x="523022" y="843647"/>
                  </a:cubicBezTo>
                  <a:cubicBezTo>
                    <a:pt x="523325" y="1055584"/>
                    <a:pt x="523627" y="1267520"/>
                    <a:pt x="523930" y="1479457"/>
                  </a:cubicBezTo>
                  <a:lnTo>
                    <a:pt x="525175" y="1479457"/>
                  </a:lnTo>
                  <a:lnTo>
                    <a:pt x="525175" y="2351376"/>
                  </a:lnTo>
                  <a:cubicBezTo>
                    <a:pt x="525176" y="2351843"/>
                    <a:pt x="525176" y="2352309"/>
                    <a:pt x="525177" y="2352776"/>
                  </a:cubicBezTo>
                  <a:lnTo>
                    <a:pt x="525175" y="2352776"/>
                  </a:lnTo>
                  <a:cubicBezTo>
                    <a:pt x="526233" y="2777859"/>
                    <a:pt x="527292" y="3202942"/>
                    <a:pt x="528350" y="3628025"/>
                  </a:cubicBezTo>
                  <a:lnTo>
                    <a:pt x="0" y="3558175"/>
                  </a:lnTo>
                  <a:cubicBezTo>
                    <a:pt x="1058" y="2865269"/>
                    <a:pt x="2117" y="2172363"/>
                    <a:pt x="3175" y="1479457"/>
                  </a:cubicBezTo>
                  <a:lnTo>
                    <a:pt x="3177" y="1479457"/>
                  </a:lnTo>
                  <a:lnTo>
                    <a:pt x="3177" y="595951"/>
                  </a:lnTo>
                  <a:cubicBezTo>
                    <a:pt x="3177" y="266818"/>
                    <a:pt x="234732" y="0"/>
                    <a:pt x="520369" y="0"/>
                  </a:cubicBezTo>
                  <a:close/>
                </a:path>
              </a:pathLst>
            </a:cu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6" name="직사각형 435"/>
            <p:cNvSpPr/>
            <p:nvPr/>
          </p:nvSpPr>
          <p:spPr>
            <a:xfrm>
              <a:off x="7160874" y="5651603"/>
              <a:ext cx="4299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13</a:t>
              </a:r>
              <a:r>
                <a:rPr lang="ko-KR" altLang="en-US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</a:p>
          </p:txBody>
        </p:sp>
        <p:sp>
          <p:nvSpPr>
            <p:cNvPr id="437" name="직사각형 436"/>
            <p:cNvSpPr/>
            <p:nvPr/>
          </p:nvSpPr>
          <p:spPr>
            <a:xfrm>
              <a:off x="7157072" y="3335338"/>
              <a:ext cx="458941" cy="211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4.82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42" name="직사각형 441"/>
          <p:cNvSpPr/>
          <p:nvPr/>
        </p:nvSpPr>
        <p:spPr>
          <a:xfrm>
            <a:off x="7041282" y="2159301"/>
            <a:ext cx="1106217" cy="47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</a:t>
            </a:r>
            <a:endParaRPr lang="en-US" altLang="ko-KR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180" name="양쪽 모서리가 둥근 사각형 179"/>
          <p:cNvSpPr/>
          <p:nvPr/>
        </p:nvSpPr>
        <p:spPr>
          <a:xfrm>
            <a:off x="1569394" y="2691379"/>
            <a:ext cx="1211859" cy="36668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57150">
            <a:noFill/>
          </a:ln>
          <a:effectLst>
            <a:outerShdw blurRad="381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9" name="직사각형 188"/>
          <p:cNvSpPr/>
          <p:nvPr/>
        </p:nvSpPr>
        <p:spPr>
          <a:xfrm>
            <a:off x="1599718" y="2159301"/>
            <a:ext cx="1106217" cy="47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학생</a:t>
            </a:r>
            <a:endParaRPr lang="en-US" altLang="ko-KR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4330987" y="3460418"/>
            <a:ext cx="533450" cy="2881900"/>
            <a:chOff x="4330987" y="3460418"/>
            <a:chExt cx="533450" cy="2881900"/>
          </a:xfrm>
        </p:grpSpPr>
        <p:sp>
          <p:nvSpPr>
            <p:cNvPr id="338" name="자유형 337"/>
            <p:cNvSpPr/>
            <p:nvPr/>
          </p:nvSpPr>
          <p:spPr>
            <a:xfrm>
              <a:off x="4342435" y="3460418"/>
              <a:ext cx="522002" cy="2881900"/>
            </a:xfrm>
            <a:custGeom>
              <a:avLst/>
              <a:gdLst>
                <a:gd name="connsiteX0" fmla="*/ 517194 w 522002"/>
                <a:gd name="connsiteY0" fmla="*/ 0 h 2881900"/>
                <a:gd name="connsiteX1" fmla="*/ 519847 w 522002"/>
                <a:gd name="connsiteY1" fmla="*/ 843647 h 2881900"/>
                <a:gd name="connsiteX2" fmla="*/ 520755 w 522002"/>
                <a:gd name="connsiteY2" fmla="*/ 1479457 h 2881900"/>
                <a:gd name="connsiteX3" fmla="*/ 522000 w 522002"/>
                <a:gd name="connsiteY3" fmla="*/ 1479457 h 2881900"/>
                <a:gd name="connsiteX4" fmla="*/ 522000 w 522002"/>
                <a:gd name="connsiteY4" fmla="*/ 2351376 h 2881900"/>
                <a:gd name="connsiteX5" fmla="*/ 522002 w 522002"/>
                <a:gd name="connsiteY5" fmla="*/ 2352776 h 2881900"/>
                <a:gd name="connsiteX6" fmla="*/ 522000 w 522002"/>
                <a:gd name="connsiteY6" fmla="*/ 2352776 h 2881900"/>
                <a:gd name="connsiteX7" fmla="*/ 522000 w 522002"/>
                <a:gd name="connsiteY7" fmla="*/ 2881900 h 2881900"/>
                <a:gd name="connsiteX8" fmla="*/ 0 w 522002"/>
                <a:gd name="connsiteY8" fmla="*/ 2881900 h 2881900"/>
                <a:gd name="connsiteX9" fmla="*/ 0 w 522002"/>
                <a:gd name="connsiteY9" fmla="*/ 1479457 h 2881900"/>
                <a:gd name="connsiteX10" fmla="*/ 2 w 522002"/>
                <a:gd name="connsiteY10" fmla="*/ 1479457 h 2881900"/>
                <a:gd name="connsiteX11" fmla="*/ 2 w 522002"/>
                <a:gd name="connsiteY11" fmla="*/ 595951 h 2881900"/>
                <a:gd name="connsiteX12" fmla="*/ 517194 w 522002"/>
                <a:gd name="connsiteY12" fmla="*/ 0 h 28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002" h="2881900">
                  <a:moveTo>
                    <a:pt x="517194" y="0"/>
                  </a:moveTo>
                  <a:cubicBezTo>
                    <a:pt x="518078" y="281216"/>
                    <a:pt x="518963" y="562431"/>
                    <a:pt x="519847" y="843647"/>
                  </a:cubicBezTo>
                  <a:lnTo>
                    <a:pt x="520755" y="1479457"/>
                  </a:lnTo>
                  <a:lnTo>
                    <a:pt x="522000" y="1479457"/>
                  </a:lnTo>
                  <a:lnTo>
                    <a:pt x="522000" y="2351376"/>
                  </a:lnTo>
                  <a:lnTo>
                    <a:pt x="522002" y="2352776"/>
                  </a:lnTo>
                  <a:lnTo>
                    <a:pt x="522000" y="2352776"/>
                  </a:lnTo>
                  <a:lnTo>
                    <a:pt x="522000" y="2881900"/>
                  </a:lnTo>
                  <a:lnTo>
                    <a:pt x="0" y="2881900"/>
                  </a:lnTo>
                  <a:lnTo>
                    <a:pt x="0" y="1479457"/>
                  </a:lnTo>
                  <a:lnTo>
                    <a:pt x="2" y="1479457"/>
                  </a:lnTo>
                  <a:lnTo>
                    <a:pt x="2" y="595951"/>
                  </a:lnTo>
                  <a:cubicBezTo>
                    <a:pt x="2" y="266818"/>
                    <a:pt x="231557" y="0"/>
                    <a:pt x="517194" y="0"/>
                  </a:cubicBezTo>
                  <a:close/>
                </a:path>
              </a:pathLst>
            </a:cu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0" name="직사각형 239"/>
            <p:cNvSpPr/>
            <p:nvPr/>
          </p:nvSpPr>
          <p:spPr>
            <a:xfrm>
              <a:off x="4353428" y="3889306"/>
              <a:ext cx="458941" cy="211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4.36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02" name="직사각형 201"/>
            <p:cNvSpPr/>
            <p:nvPr/>
          </p:nvSpPr>
          <p:spPr>
            <a:xfrm>
              <a:off x="4330987" y="5651603"/>
              <a:ext cx="4299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13</a:t>
              </a:r>
              <a:r>
                <a:rPr lang="ko-KR" altLang="en-US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690851" y="3712632"/>
            <a:ext cx="535666" cy="2629686"/>
            <a:chOff x="1690851" y="3712632"/>
            <a:chExt cx="535666" cy="2629686"/>
          </a:xfrm>
        </p:grpSpPr>
        <p:sp>
          <p:nvSpPr>
            <p:cNvPr id="182" name="자유형 181"/>
            <p:cNvSpPr/>
            <p:nvPr/>
          </p:nvSpPr>
          <p:spPr>
            <a:xfrm>
              <a:off x="1704515" y="3712632"/>
              <a:ext cx="522002" cy="2629686"/>
            </a:xfrm>
            <a:custGeom>
              <a:avLst/>
              <a:gdLst>
                <a:gd name="connsiteX0" fmla="*/ 517194 w 522002"/>
                <a:gd name="connsiteY0" fmla="*/ 0 h 2881900"/>
                <a:gd name="connsiteX1" fmla="*/ 519847 w 522002"/>
                <a:gd name="connsiteY1" fmla="*/ 843647 h 2881900"/>
                <a:gd name="connsiteX2" fmla="*/ 520755 w 522002"/>
                <a:gd name="connsiteY2" fmla="*/ 1479457 h 2881900"/>
                <a:gd name="connsiteX3" fmla="*/ 522000 w 522002"/>
                <a:gd name="connsiteY3" fmla="*/ 1479457 h 2881900"/>
                <a:gd name="connsiteX4" fmla="*/ 522000 w 522002"/>
                <a:gd name="connsiteY4" fmla="*/ 2351376 h 2881900"/>
                <a:gd name="connsiteX5" fmla="*/ 522002 w 522002"/>
                <a:gd name="connsiteY5" fmla="*/ 2352776 h 2881900"/>
                <a:gd name="connsiteX6" fmla="*/ 522000 w 522002"/>
                <a:gd name="connsiteY6" fmla="*/ 2352776 h 2881900"/>
                <a:gd name="connsiteX7" fmla="*/ 522000 w 522002"/>
                <a:gd name="connsiteY7" fmla="*/ 2881900 h 2881900"/>
                <a:gd name="connsiteX8" fmla="*/ 0 w 522002"/>
                <a:gd name="connsiteY8" fmla="*/ 2881900 h 2881900"/>
                <a:gd name="connsiteX9" fmla="*/ 0 w 522002"/>
                <a:gd name="connsiteY9" fmla="*/ 1479457 h 2881900"/>
                <a:gd name="connsiteX10" fmla="*/ 2 w 522002"/>
                <a:gd name="connsiteY10" fmla="*/ 1479457 h 2881900"/>
                <a:gd name="connsiteX11" fmla="*/ 2 w 522002"/>
                <a:gd name="connsiteY11" fmla="*/ 595951 h 2881900"/>
                <a:gd name="connsiteX12" fmla="*/ 517194 w 522002"/>
                <a:gd name="connsiteY12" fmla="*/ 0 h 28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002" h="2881900">
                  <a:moveTo>
                    <a:pt x="517194" y="0"/>
                  </a:moveTo>
                  <a:cubicBezTo>
                    <a:pt x="518078" y="281216"/>
                    <a:pt x="518963" y="562431"/>
                    <a:pt x="519847" y="843647"/>
                  </a:cubicBezTo>
                  <a:lnTo>
                    <a:pt x="520755" y="1479457"/>
                  </a:lnTo>
                  <a:lnTo>
                    <a:pt x="522000" y="1479457"/>
                  </a:lnTo>
                  <a:lnTo>
                    <a:pt x="522000" y="2351376"/>
                  </a:lnTo>
                  <a:lnTo>
                    <a:pt x="522002" y="2352776"/>
                  </a:lnTo>
                  <a:lnTo>
                    <a:pt x="522000" y="2352776"/>
                  </a:lnTo>
                  <a:lnTo>
                    <a:pt x="522000" y="2881900"/>
                  </a:lnTo>
                  <a:lnTo>
                    <a:pt x="0" y="2881900"/>
                  </a:lnTo>
                  <a:lnTo>
                    <a:pt x="0" y="1479457"/>
                  </a:lnTo>
                  <a:lnTo>
                    <a:pt x="2" y="1479457"/>
                  </a:lnTo>
                  <a:lnTo>
                    <a:pt x="2" y="595951"/>
                  </a:lnTo>
                  <a:cubicBezTo>
                    <a:pt x="2" y="266818"/>
                    <a:pt x="231557" y="0"/>
                    <a:pt x="517194" y="0"/>
                  </a:cubicBezTo>
                  <a:close/>
                </a:path>
              </a:pathLst>
            </a:cu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직사각형 183"/>
            <p:cNvSpPr/>
            <p:nvPr/>
          </p:nvSpPr>
          <p:spPr>
            <a:xfrm>
              <a:off x="1715508" y="4155267"/>
              <a:ext cx="458941" cy="211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4.16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04" name="직사각형 203"/>
            <p:cNvSpPr/>
            <p:nvPr/>
          </p:nvSpPr>
          <p:spPr>
            <a:xfrm>
              <a:off x="1690851" y="5651603"/>
              <a:ext cx="4299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13</a:t>
              </a:r>
              <a:r>
                <a:rPr lang="ko-KR" altLang="en-US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</a:p>
          </p:txBody>
        </p:sp>
      </p:grpSp>
      <p:sp>
        <p:nvSpPr>
          <p:cNvPr id="271" name="Freeform 5"/>
          <p:cNvSpPr>
            <a:spLocks noEditPoints="1"/>
          </p:cNvSpPr>
          <p:nvPr/>
        </p:nvSpPr>
        <p:spPr bwMode="auto">
          <a:xfrm>
            <a:off x="6231728" y="5509897"/>
            <a:ext cx="369119" cy="869011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74" name="Freeform 5"/>
          <p:cNvSpPr>
            <a:spLocks noEditPoints="1"/>
          </p:cNvSpPr>
          <p:nvPr/>
        </p:nvSpPr>
        <p:spPr bwMode="auto">
          <a:xfrm>
            <a:off x="5924390" y="5744481"/>
            <a:ext cx="250178" cy="588988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75" name="Freeform 15"/>
          <p:cNvSpPr>
            <a:spLocks/>
          </p:cNvSpPr>
          <p:nvPr/>
        </p:nvSpPr>
        <p:spPr bwMode="auto">
          <a:xfrm>
            <a:off x="5864451" y="4940391"/>
            <a:ext cx="312780" cy="19610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6" name="Freeform 15"/>
          <p:cNvSpPr>
            <a:spLocks/>
          </p:cNvSpPr>
          <p:nvPr/>
        </p:nvSpPr>
        <p:spPr bwMode="auto">
          <a:xfrm>
            <a:off x="6323811" y="5075203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7" name="Freeform 15"/>
          <p:cNvSpPr>
            <a:spLocks/>
          </p:cNvSpPr>
          <p:nvPr/>
        </p:nvSpPr>
        <p:spPr bwMode="auto">
          <a:xfrm>
            <a:off x="963727" y="5634082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6" name="자유형 185"/>
          <p:cNvSpPr/>
          <p:nvPr/>
        </p:nvSpPr>
        <p:spPr>
          <a:xfrm>
            <a:off x="2173487" y="3309585"/>
            <a:ext cx="473382" cy="3032733"/>
          </a:xfrm>
          <a:custGeom>
            <a:avLst/>
            <a:gdLst>
              <a:gd name="connsiteX0" fmla="*/ 6102 w 475416"/>
              <a:gd name="connsiteY0" fmla="*/ 0 h 3243525"/>
              <a:gd name="connsiteX1" fmla="*/ 475416 w 475416"/>
              <a:gd name="connsiteY1" fmla="*/ 566588 h 3243525"/>
              <a:gd name="connsiteX2" fmla="*/ 475416 w 475416"/>
              <a:gd name="connsiteY2" fmla="*/ 3101602 h 3243525"/>
              <a:gd name="connsiteX3" fmla="*/ 475415 w 475416"/>
              <a:gd name="connsiteY3" fmla="*/ 3101602 h 3243525"/>
              <a:gd name="connsiteX4" fmla="*/ 475415 w 475416"/>
              <a:gd name="connsiteY4" fmla="*/ 3243525 h 3243525"/>
              <a:gd name="connsiteX5" fmla="*/ 3435 w 475416"/>
              <a:gd name="connsiteY5" fmla="*/ 3243525 h 3243525"/>
              <a:gd name="connsiteX6" fmla="*/ 3435 w 475416"/>
              <a:gd name="connsiteY6" fmla="*/ 3101602 h 3243525"/>
              <a:gd name="connsiteX7" fmla="*/ 0 w 475416"/>
              <a:gd name="connsiteY7" fmla="*/ 3101602 h 3243525"/>
              <a:gd name="connsiteX8" fmla="*/ 2034 w 475416"/>
              <a:gd name="connsiteY8" fmla="*/ 1354824 h 3243525"/>
              <a:gd name="connsiteX9" fmla="*/ 6102 w 475416"/>
              <a:gd name="connsiteY9" fmla="*/ 0 h 3243525"/>
              <a:gd name="connsiteX0" fmla="*/ 4068 w 473382"/>
              <a:gd name="connsiteY0" fmla="*/ 0 h 3243525"/>
              <a:gd name="connsiteX1" fmla="*/ 473382 w 473382"/>
              <a:gd name="connsiteY1" fmla="*/ 566588 h 3243525"/>
              <a:gd name="connsiteX2" fmla="*/ 473382 w 473382"/>
              <a:gd name="connsiteY2" fmla="*/ 3101602 h 3243525"/>
              <a:gd name="connsiteX3" fmla="*/ 473381 w 473382"/>
              <a:gd name="connsiteY3" fmla="*/ 3101602 h 3243525"/>
              <a:gd name="connsiteX4" fmla="*/ 473381 w 473382"/>
              <a:gd name="connsiteY4" fmla="*/ 3243525 h 3243525"/>
              <a:gd name="connsiteX5" fmla="*/ 1401 w 473382"/>
              <a:gd name="connsiteY5" fmla="*/ 3243525 h 3243525"/>
              <a:gd name="connsiteX6" fmla="*/ 1401 w 473382"/>
              <a:gd name="connsiteY6" fmla="*/ 3101602 h 3243525"/>
              <a:gd name="connsiteX7" fmla="*/ 0 w 473382"/>
              <a:gd name="connsiteY7" fmla="*/ 1354824 h 3243525"/>
              <a:gd name="connsiteX8" fmla="*/ 4068 w 473382"/>
              <a:gd name="connsiteY8" fmla="*/ 0 h 324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382" h="3243525">
                <a:moveTo>
                  <a:pt x="4068" y="0"/>
                </a:moveTo>
                <a:cubicBezTo>
                  <a:pt x="263263" y="0"/>
                  <a:pt x="473382" y="253670"/>
                  <a:pt x="473382" y="566588"/>
                </a:cubicBezTo>
                <a:lnTo>
                  <a:pt x="473382" y="3101602"/>
                </a:lnTo>
                <a:lnTo>
                  <a:pt x="473381" y="3101602"/>
                </a:lnTo>
                <a:lnTo>
                  <a:pt x="473381" y="3243525"/>
                </a:lnTo>
                <a:lnTo>
                  <a:pt x="1401" y="3243525"/>
                </a:lnTo>
                <a:lnTo>
                  <a:pt x="1401" y="3101602"/>
                </a:lnTo>
                <a:lnTo>
                  <a:pt x="0" y="1354824"/>
                </a:lnTo>
                <a:cubicBezTo>
                  <a:pt x="1356" y="903216"/>
                  <a:pt x="2713" y="451608"/>
                  <a:pt x="406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직사각형 187"/>
          <p:cNvSpPr/>
          <p:nvPr/>
        </p:nvSpPr>
        <p:spPr>
          <a:xfrm>
            <a:off x="2191757" y="3651593"/>
            <a:ext cx="456436" cy="25640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4.46</a:t>
            </a:r>
            <a:endParaRPr lang="ko-KR" altLang="en-US" sz="16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05" name="직사각형 204"/>
          <p:cNvSpPr/>
          <p:nvPr/>
        </p:nvSpPr>
        <p:spPr>
          <a:xfrm>
            <a:off x="2185781" y="5648851"/>
            <a:ext cx="5063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rPr>
              <a:t>14</a:t>
            </a:r>
            <a:r>
              <a:rPr lang="ko-KR" altLang="en-US" sz="1200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rPr>
              <a:t>년</a:t>
            </a:r>
            <a:endParaRPr lang="ko-KR" altLang="en-US" sz="1200" spc="-1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  <a:cs typeface="JBold" pitchFamily="18" charset="-127"/>
            </a:endParaRPr>
          </a:p>
        </p:txBody>
      </p:sp>
      <p:grpSp>
        <p:nvGrpSpPr>
          <p:cNvPr id="306" name="Group 4"/>
          <p:cNvGrpSpPr>
            <a:grpSpLocks noChangeAspect="1"/>
          </p:cNvGrpSpPr>
          <p:nvPr/>
        </p:nvGrpSpPr>
        <p:grpSpPr bwMode="auto">
          <a:xfrm>
            <a:off x="2075764" y="5284324"/>
            <a:ext cx="187386" cy="387341"/>
            <a:chOff x="3296" y="3012"/>
            <a:chExt cx="164" cy="339"/>
          </a:xfrm>
          <a:solidFill>
            <a:schemeClr val="bg1">
              <a:alpha val="52000"/>
            </a:schemeClr>
          </a:solidFill>
        </p:grpSpPr>
        <p:sp>
          <p:nvSpPr>
            <p:cNvPr id="307" name="Freeform 6"/>
            <p:cNvSpPr>
              <a:spLocks/>
            </p:cNvSpPr>
            <p:nvPr/>
          </p:nvSpPr>
          <p:spPr bwMode="auto">
            <a:xfrm>
              <a:off x="3308" y="3078"/>
              <a:ext cx="111" cy="273"/>
            </a:xfrm>
            <a:custGeom>
              <a:avLst/>
              <a:gdLst>
                <a:gd name="T0" fmla="*/ 145 w 223"/>
                <a:gd name="T1" fmla="*/ 246 h 545"/>
                <a:gd name="T2" fmla="*/ 149 w 223"/>
                <a:gd name="T3" fmla="*/ 253 h 545"/>
                <a:gd name="T4" fmla="*/ 151 w 223"/>
                <a:gd name="T5" fmla="*/ 506 h 545"/>
                <a:gd name="T6" fmla="*/ 154 w 223"/>
                <a:gd name="T7" fmla="*/ 525 h 545"/>
                <a:gd name="T8" fmla="*/ 174 w 223"/>
                <a:gd name="T9" fmla="*/ 543 h 545"/>
                <a:gd name="T10" fmla="*/ 201 w 223"/>
                <a:gd name="T11" fmla="*/ 541 h 545"/>
                <a:gd name="T12" fmla="*/ 219 w 223"/>
                <a:gd name="T13" fmla="*/ 527 h 545"/>
                <a:gd name="T14" fmla="*/ 223 w 223"/>
                <a:gd name="T15" fmla="*/ 504 h 545"/>
                <a:gd name="T16" fmla="*/ 223 w 223"/>
                <a:gd name="T17" fmla="*/ 194 h 545"/>
                <a:gd name="T18" fmla="*/ 221 w 223"/>
                <a:gd name="T19" fmla="*/ 183 h 545"/>
                <a:gd name="T20" fmla="*/ 214 w 223"/>
                <a:gd name="T21" fmla="*/ 177 h 545"/>
                <a:gd name="T22" fmla="*/ 174 w 223"/>
                <a:gd name="T23" fmla="*/ 142 h 545"/>
                <a:gd name="T24" fmla="*/ 165 w 223"/>
                <a:gd name="T25" fmla="*/ 120 h 545"/>
                <a:gd name="T26" fmla="*/ 154 w 223"/>
                <a:gd name="T27" fmla="*/ 106 h 545"/>
                <a:gd name="T28" fmla="*/ 158 w 223"/>
                <a:gd name="T29" fmla="*/ 75 h 545"/>
                <a:gd name="T30" fmla="*/ 162 w 223"/>
                <a:gd name="T31" fmla="*/ 70 h 545"/>
                <a:gd name="T32" fmla="*/ 81 w 223"/>
                <a:gd name="T33" fmla="*/ 0 h 545"/>
                <a:gd name="T34" fmla="*/ 59 w 223"/>
                <a:gd name="T35" fmla="*/ 7 h 545"/>
                <a:gd name="T36" fmla="*/ 34 w 223"/>
                <a:gd name="T37" fmla="*/ 25 h 545"/>
                <a:gd name="T38" fmla="*/ 9 w 223"/>
                <a:gd name="T39" fmla="*/ 61 h 545"/>
                <a:gd name="T40" fmla="*/ 0 w 223"/>
                <a:gd name="T41" fmla="*/ 104 h 545"/>
                <a:gd name="T42" fmla="*/ 6 w 223"/>
                <a:gd name="T43" fmla="*/ 129 h 545"/>
                <a:gd name="T44" fmla="*/ 29 w 223"/>
                <a:gd name="T45" fmla="*/ 158 h 545"/>
                <a:gd name="T46" fmla="*/ 70 w 223"/>
                <a:gd name="T47" fmla="*/ 172 h 545"/>
                <a:gd name="T48" fmla="*/ 106 w 223"/>
                <a:gd name="T49" fmla="*/ 172 h 545"/>
                <a:gd name="T50" fmla="*/ 122 w 223"/>
                <a:gd name="T51" fmla="*/ 165 h 545"/>
                <a:gd name="T52" fmla="*/ 129 w 223"/>
                <a:gd name="T53" fmla="*/ 147 h 545"/>
                <a:gd name="T54" fmla="*/ 115 w 223"/>
                <a:gd name="T55" fmla="*/ 127 h 545"/>
                <a:gd name="T56" fmla="*/ 86 w 223"/>
                <a:gd name="T57" fmla="*/ 125 h 545"/>
                <a:gd name="T58" fmla="*/ 58 w 223"/>
                <a:gd name="T59" fmla="*/ 120 h 545"/>
                <a:gd name="T60" fmla="*/ 49 w 223"/>
                <a:gd name="T61" fmla="*/ 109 h 545"/>
                <a:gd name="T62" fmla="*/ 49 w 223"/>
                <a:gd name="T63" fmla="*/ 91 h 545"/>
                <a:gd name="T64" fmla="*/ 70 w 223"/>
                <a:gd name="T65" fmla="*/ 52 h 545"/>
                <a:gd name="T66" fmla="*/ 83 w 223"/>
                <a:gd name="T67" fmla="*/ 66 h 545"/>
                <a:gd name="T68" fmla="*/ 140 w 223"/>
                <a:gd name="T69" fmla="*/ 104 h 545"/>
                <a:gd name="T70" fmla="*/ 131 w 223"/>
                <a:gd name="T71" fmla="*/ 118 h 545"/>
                <a:gd name="T72" fmla="*/ 131 w 223"/>
                <a:gd name="T73" fmla="*/ 138 h 545"/>
                <a:gd name="T74" fmla="*/ 135 w 223"/>
                <a:gd name="T75" fmla="*/ 150 h 545"/>
                <a:gd name="T76" fmla="*/ 126 w 223"/>
                <a:gd name="T77" fmla="*/ 168 h 545"/>
                <a:gd name="T78" fmla="*/ 106 w 223"/>
                <a:gd name="T79" fmla="*/ 177 h 545"/>
                <a:gd name="T80" fmla="*/ 94 w 223"/>
                <a:gd name="T81" fmla="*/ 181 h 545"/>
                <a:gd name="T82" fmla="*/ 85 w 223"/>
                <a:gd name="T83" fmla="*/ 190 h 545"/>
                <a:gd name="T84" fmla="*/ 65 w 223"/>
                <a:gd name="T85" fmla="*/ 242 h 545"/>
                <a:gd name="T86" fmla="*/ 65 w 223"/>
                <a:gd name="T87" fmla="*/ 380 h 545"/>
                <a:gd name="T88" fmla="*/ 65 w 223"/>
                <a:gd name="T89" fmla="*/ 513 h 545"/>
                <a:gd name="T90" fmla="*/ 72 w 223"/>
                <a:gd name="T91" fmla="*/ 531 h 545"/>
                <a:gd name="T92" fmla="*/ 95 w 223"/>
                <a:gd name="T93" fmla="*/ 545 h 545"/>
                <a:gd name="T94" fmla="*/ 120 w 223"/>
                <a:gd name="T95" fmla="*/ 540 h 545"/>
                <a:gd name="T96" fmla="*/ 137 w 223"/>
                <a:gd name="T97" fmla="*/ 509 h 545"/>
                <a:gd name="T98" fmla="*/ 137 w 223"/>
                <a:gd name="T99" fmla="*/ 385 h 545"/>
                <a:gd name="T100" fmla="*/ 137 w 223"/>
                <a:gd name="T101" fmla="*/ 24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" h="545">
                  <a:moveTo>
                    <a:pt x="137" y="247"/>
                  </a:moveTo>
                  <a:lnTo>
                    <a:pt x="137" y="247"/>
                  </a:lnTo>
                  <a:lnTo>
                    <a:pt x="145" y="246"/>
                  </a:lnTo>
                  <a:lnTo>
                    <a:pt x="147" y="247"/>
                  </a:lnTo>
                  <a:lnTo>
                    <a:pt x="149" y="247"/>
                  </a:lnTo>
                  <a:lnTo>
                    <a:pt x="149" y="253"/>
                  </a:lnTo>
                  <a:lnTo>
                    <a:pt x="151" y="258"/>
                  </a:lnTo>
                  <a:lnTo>
                    <a:pt x="151" y="258"/>
                  </a:lnTo>
                  <a:lnTo>
                    <a:pt x="151" y="506"/>
                  </a:lnTo>
                  <a:lnTo>
                    <a:pt x="151" y="506"/>
                  </a:lnTo>
                  <a:lnTo>
                    <a:pt x="151" y="516"/>
                  </a:lnTo>
                  <a:lnTo>
                    <a:pt x="154" y="525"/>
                  </a:lnTo>
                  <a:lnTo>
                    <a:pt x="160" y="534"/>
                  </a:lnTo>
                  <a:lnTo>
                    <a:pt x="167" y="540"/>
                  </a:lnTo>
                  <a:lnTo>
                    <a:pt x="174" y="543"/>
                  </a:lnTo>
                  <a:lnTo>
                    <a:pt x="183" y="545"/>
                  </a:lnTo>
                  <a:lnTo>
                    <a:pt x="192" y="545"/>
                  </a:lnTo>
                  <a:lnTo>
                    <a:pt x="201" y="541"/>
                  </a:lnTo>
                  <a:lnTo>
                    <a:pt x="201" y="541"/>
                  </a:lnTo>
                  <a:lnTo>
                    <a:pt x="212" y="534"/>
                  </a:lnTo>
                  <a:lnTo>
                    <a:pt x="219" y="527"/>
                  </a:lnTo>
                  <a:lnTo>
                    <a:pt x="223" y="516"/>
                  </a:lnTo>
                  <a:lnTo>
                    <a:pt x="223" y="504"/>
                  </a:lnTo>
                  <a:lnTo>
                    <a:pt x="223" y="504"/>
                  </a:lnTo>
                  <a:lnTo>
                    <a:pt x="223" y="380"/>
                  </a:lnTo>
                  <a:lnTo>
                    <a:pt x="223" y="380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88"/>
                  </a:lnTo>
                  <a:lnTo>
                    <a:pt x="221" y="183"/>
                  </a:lnTo>
                  <a:lnTo>
                    <a:pt x="219" y="179"/>
                  </a:lnTo>
                  <a:lnTo>
                    <a:pt x="214" y="177"/>
                  </a:lnTo>
                  <a:lnTo>
                    <a:pt x="214" y="177"/>
                  </a:lnTo>
                  <a:lnTo>
                    <a:pt x="197" y="168"/>
                  </a:lnTo>
                  <a:lnTo>
                    <a:pt x="185" y="156"/>
                  </a:lnTo>
                  <a:lnTo>
                    <a:pt x="174" y="142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65" y="120"/>
                  </a:lnTo>
                  <a:lnTo>
                    <a:pt x="162" y="115"/>
                  </a:lnTo>
                  <a:lnTo>
                    <a:pt x="162" y="115"/>
                  </a:lnTo>
                  <a:lnTo>
                    <a:pt x="154" y="106"/>
                  </a:lnTo>
                  <a:lnTo>
                    <a:pt x="151" y="95"/>
                  </a:lnTo>
                  <a:lnTo>
                    <a:pt x="153" y="86"/>
                  </a:lnTo>
                  <a:lnTo>
                    <a:pt x="158" y="75"/>
                  </a:lnTo>
                  <a:lnTo>
                    <a:pt x="158" y="75"/>
                  </a:lnTo>
                  <a:lnTo>
                    <a:pt x="162" y="70"/>
                  </a:lnTo>
                  <a:lnTo>
                    <a:pt x="162" y="7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0" y="2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45" y="16"/>
                  </a:lnTo>
                  <a:lnTo>
                    <a:pt x="34" y="25"/>
                  </a:lnTo>
                  <a:lnTo>
                    <a:pt x="24" y="36"/>
                  </a:lnTo>
                  <a:lnTo>
                    <a:pt x="16" y="48"/>
                  </a:lnTo>
                  <a:lnTo>
                    <a:pt x="9" y="61"/>
                  </a:lnTo>
                  <a:lnTo>
                    <a:pt x="6" y="73"/>
                  </a:lnTo>
                  <a:lnTo>
                    <a:pt x="2" y="8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8"/>
                  </a:lnTo>
                  <a:lnTo>
                    <a:pt x="6" y="129"/>
                  </a:lnTo>
                  <a:lnTo>
                    <a:pt x="11" y="142"/>
                  </a:lnTo>
                  <a:lnTo>
                    <a:pt x="20" y="150"/>
                  </a:lnTo>
                  <a:lnTo>
                    <a:pt x="29" y="158"/>
                  </a:lnTo>
                  <a:lnTo>
                    <a:pt x="42" y="165"/>
                  </a:lnTo>
                  <a:lnTo>
                    <a:pt x="54" y="168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88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15" y="170"/>
                  </a:lnTo>
                  <a:lnTo>
                    <a:pt x="122" y="165"/>
                  </a:lnTo>
                  <a:lnTo>
                    <a:pt x="128" y="158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8" y="140"/>
                  </a:lnTo>
                  <a:lnTo>
                    <a:pt x="122" y="133"/>
                  </a:lnTo>
                  <a:lnTo>
                    <a:pt x="115" y="127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86" y="125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58" y="120"/>
                  </a:lnTo>
                  <a:lnTo>
                    <a:pt x="52" y="116"/>
                  </a:lnTo>
                  <a:lnTo>
                    <a:pt x="50" y="113"/>
                  </a:lnTo>
                  <a:lnTo>
                    <a:pt x="49" y="109"/>
                  </a:lnTo>
                  <a:lnTo>
                    <a:pt x="47" y="104"/>
                  </a:lnTo>
                  <a:lnTo>
                    <a:pt x="47" y="98"/>
                  </a:lnTo>
                  <a:lnTo>
                    <a:pt x="49" y="91"/>
                  </a:lnTo>
                  <a:lnTo>
                    <a:pt x="49" y="91"/>
                  </a:lnTo>
                  <a:lnTo>
                    <a:pt x="59" y="7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7" y="61"/>
                  </a:lnTo>
                  <a:lnTo>
                    <a:pt x="83" y="66"/>
                  </a:lnTo>
                  <a:lnTo>
                    <a:pt x="83" y="66"/>
                  </a:lnTo>
                  <a:lnTo>
                    <a:pt x="140" y="104"/>
                  </a:lnTo>
                  <a:lnTo>
                    <a:pt x="140" y="104"/>
                  </a:lnTo>
                  <a:lnTo>
                    <a:pt x="135" y="113"/>
                  </a:lnTo>
                  <a:lnTo>
                    <a:pt x="135" y="113"/>
                  </a:lnTo>
                  <a:lnTo>
                    <a:pt x="131" y="118"/>
                  </a:lnTo>
                  <a:lnTo>
                    <a:pt x="129" y="124"/>
                  </a:lnTo>
                  <a:lnTo>
                    <a:pt x="129" y="131"/>
                  </a:lnTo>
                  <a:lnTo>
                    <a:pt x="131" y="138"/>
                  </a:lnTo>
                  <a:lnTo>
                    <a:pt x="131" y="138"/>
                  </a:lnTo>
                  <a:lnTo>
                    <a:pt x="135" y="145"/>
                  </a:lnTo>
                  <a:lnTo>
                    <a:pt x="135" y="150"/>
                  </a:lnTo>
                  <a:lnTo>
                    <a:pt x="133" y="158"/>
                  </a:lnTo>
                  <a:lnTo>
                    <a:pt x="131" y="163"/>
                  </a:lnTo>
                  <a:lnTo>
                    <a:pt x="126" y="168"/>
                  </a:lnTo>
                  <a:lnTo>
                    <a:pt x="120" y="174"/>
                  </a:lnTo>
                  <a:lnTo>
                    <a:pt x="113" y="176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99" y="177"/>
                  </a:lnTo>
                  <a:lnTo>
                    <a:pt x="94" y="181"/>
                  </a:lnTo>
                  <a:lnTo>
                    <a:pt x="88" y="185"/>
                  </a:lnTo>
                  <a:lnTo>
                    <a:pt x="85" y="190"/>
                  </a:lnTo>
                  <a:lnTo>
                    <a:pt x="85" y="190"/>
                  </a:lnTo>
                  <a:lnTo>
                    <a:pt x="74" y="206"/>
                  </a:lnTo>
                  <a:lnTo>
                    <a:pt x="67" y="224"/>
                  </a:lnTo>
                  <a:lnTo>
                    <a:pt x="65" y="24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5" y="380"/>
                  </a:lnTo>
                  <a:lnTo>
                    <a:pt x="65" y="500"/>
                  </a:lnTo>
                  <a:lnTo>
                    <a:pt x="65" y="500"/>
                  </a:lnTo>
                  <a:lnTo>
                    <a:pt x="65" y="513"/>
                  </a:lnTo>
                  <a:lnTo>
                    <a:pt x="68" y="525"/>
                  </a:lnTo>
                  <a:lnTo>
                    <a:pt x="68" y="525"/>
                  </a:lnTo>
                  <a:lnTo>
                    <a:pt x="72" y="531"/>
                  </a:lnTo>
                  <a:lnTo>
                    <a:pt x="76" y="534"/>
                  </a:lnTo>
                  <a:lnTo>
                    <a:pt x="85" y="541"/>
                  </a:lnTo>
                  <a:lnTo>
                    <a:pt x="95" y="545"/>
                  </a:lnTo>
                  <a:lnTo>
                    <a:pt x="108" y="545"/>
                  </a:lnTo>
                  <a:lnTo>
                    <a:pt x="108" y="545"/>
                  </a:lnTo>
                  <a:lnTo>
                    <a:pt x="120" y="540"/>
                  </a:lnTo>
                  <a:lnTo>
                    <a:pt x="129" y="532"/>
                  </a:lnTo>
                  <a:lnTo>
                    <a:pt x="135" y="522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7" y="385"/>
                  </a:lnTo>
                  <a:lnTo>
                    <a:pt x="137" y="385"/>
                  </a:lnTo>
                  <a:lnTo>
                    <a:pt x="137" y="262"/>
                  </a:lnTo>
                  <a:lnTo>
                    <a:pt x="137" y="262"/>
                  </a:lnTo>
                  <a:lnTo>
                    <a:pt x="137" y="247"/>
                  </a:lnTo>
                  <a:lnTo>
                    <a:pt x="137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"/>
            <p:cNvSpPr>
              <a:spLocks/>
            </p:cNvSpPr>
            <p:nvPr/>
          </p:nvSpPr>
          <p:spPr bwMode="auto">
            <a:xfrm>
              <a:off x="3386" y="3079"/>
              <a:ext cx="63" cy="72"/>
            </a:xfrm>
            <a:custGeom>
              <a:avLst/>
              <a:gdLst>
                <a:gd name="T0" fmla="*/ 27 w 127"/>
                <a:gd name="T1" fmla="*/ 61 h 143"/>
                <a:gd name="T2" fmla="*/ 27 w 127"/>
                <a:gd name="T3" fmla="*/ 61 h 143"/>
                <a:gd name="T4" fmla="*/ 65 w 127"/>
                <a:gd name="T5" fmla="*/ 82 h 143"/>
                <a:gd name="T6" fmla="*/ 65 w 127"/>
                <a:gd name="T7" fmla="*/ 82 h 143"/>
                <a:gd name="T8" fmla="*/ 67 w 127"/>
                <a:gd name="T9" fmla="*/ 80 h 143"/>
                <a:gd name="T10" fmla="*/ 67 w 127"/>
                <a:gd name="T11" fmla="*/ 80 h 143"/>
                <a:gd name="T12" fmla="*/ 58 w 127"/>
                <a:gd name="T13" fmla="*/ 61 h 143"/>
                <a:gd name="T14" fmla="*/ 58 w 127"/>
                <a:gd name="T15" fmla="*/ 61 h 143"/>
                <a:gd name="T16" fmla="*/ 61 w 127"/>
                <a:gd name="T17" fmla="*/ 59 h 143"/>
                <a:gd name="T18" fmla="*/ 61 w 127"/>
                <a:gd name="T19" fmla="*/ 59 h 143"/>
                <a:gd name="T20" fmla="*/ 79 w 127"/>
                <a:gd name="T21" fmla="*/ 91 h 143"/>
                <a:gd name="T22" fmla="*/ 79 w 127"/>
                <a:gd name="T23" fmla="*/ 91 h 143"/>
                <a:gd name="T24" fmla="*/ 77 w 127"/>
                <a:gd name="T25" fmla="*/ 93 h 143"/>
                <a:gd name="T26" fmla="*/ 77 w 127"/>
                <a:gd name="T27" fmla="*/ 93 h 143"/>
                <a:gd name="T28" fmla="*/ 59 w 127"/>
                <a:gd name="T29" fmla="*/ 86 h 143"/>
                <a:gd name="T30" fmla="*/ 59 w 127"/>
                <a:gd name="T31" fmla="*/ 86 h 143"/>
                <a:gd name="T32" fmla="*/ 34 w 127"/>
                <a:gd name="T33" fmla="*/ 71 h 143"/>
                <a:gd name="T34" fmla="*/ 34 w 127"/>
                <a:gd name="T35" fmla="*/ 71 h 143"/>
                <a:gd name="T36" fmla="*/ 27 w 127"/>
                <a:gd name="T37" fmla="*/ 68 h 143"/>
                <a:gd name="T38" fmla="*/ 20 w 127"/>
                <a:gd name="T39" fmla="*/ 70 h 143"/>
                <a:gd name="T40" fmla="*/ 11 w 127"/>
                <a:gd name="T41" fmla="*/ 71 h 143"/>
                <a:gd name="T42" fmla="*/ 6 w 127"/>
                <a:gd name="T43" fmla="*/ 79 h 143"/>
                <a:gd name="T44" fmla="*/ 6 w 127"/>
                <a:gd name="T45" fmla="*/ 79 h 143"/>
                <a:gd name="T46" fmla="*/ 2 w 127"/>
                <a:gd name="T47" fmla="*/ 86 h 143"/>
                <a:gd name="T48" fmla="*/ 0 w 127"/>
                <a:gd name="T49" fmla="*/ 95 h 143"/>
                <a:gd name="T50" fmla="*/ 2 w 127"/>
                <a:gd name="T51" fmla="*/ 102 h 143"/>
                <a:gd name="T52" fmla="*/ 7 w 127"/>
                <a:gd name="T53" fmla="*/ 107 h 143"/>
                <a:gd name="T54" fmla="*/ 7 w 127"/>
                <a:gd name="T55" fmla="*/ 107 h 143"/>
                <a:gd name="T56" fmla="*/ 25 w 127"/>
                <a:gd name="T57" fmla="*/ 120 h 143"/>
                <a:gd name="T58" fmla="*/ 43 w 127"/>
                <a:gd name="T59" fmla="*/ 131 h 143"/>
                <a:gd name="T60" fmla="*/ 63 w 127"/>
                <a:gd name="T61" fmla="*/ 140 h 143"/>
                <a:gd name="T62" fmla="*/ 72 w 127"/>
                <a:gd name="T63" fmla="*/ 141 h 143"/>
                <a:gd name="T64" fmla="*/ 84 w 127"/>
                <a:gd name="T65" fmla="*/ 143 h 143"/>
                <a:gd name="T66" fmla="*/ 84 w 127"/>
                <a:gd name="T67" fmla="*/ 143 h 143"/>
                <a:gd name="T68" fmla="*/ 92 w 127"/>
                <a:gd name="T69" fmla="*/ 143 h 143"/>
                <a:gd name="T70" fmla="*/ 101 w 127"/>
                <a:gd name="T71" fmla="*/ 141 h 143"/>
                <a:gd name="T72" fmla="*/ 108 w 127"/>
                <a:gd name="T73" fmla="*/ 138 h 143"/>
                <a:gd name="T74" fmla="*/ 113 w 127"/>
                <a:gd name="T75" fmla="*/ 134 h 143"/>
                <a:gd name="T76" fmla="*/ 119 w 127"/>
                <a:gd name="T77" fmla="*/ 129 h 143"/>
                <a:gd name="T78" fmla="*/ 122 w 127"/>
                <a:gd name="T79" fmla="*/ 122 h 143"/>
                <a:gd name="T80" fmla="*/ 126 w 127"/>
                <a:gd name="T81" fmla="*/ 113 h 143"/>
                <a:gd name="T82" fmla="*/ 127 w 127"/>
                <a:gd name="T83" fmla="*/ 105 h 143"/>
                <a:gd name="T84" fmla="*/ 127 w 127"/>
                <a:gd name="T85" fmla="*/ 105 h 143"/>
                <a:gd name="T86" fmla="*/ 126 w 127"/>
                <a:gd name="T87" fmla="*/ 91 h 143"/>
                <a:gd name="T88" fmla="*/ 122 w 127"/>
                <a:gd name="T89" fmla="*/ 75 h 143"/>
                <a:gd name="T90" fmla="*/ 117 w 127"/>
                <a:gd name="T91" fmla="*/ 59 h 143"/>
                <a:gd name="T92" fmla="*/ 108 w 127"/>
                <a:gd name="T93" fmla="*/ 44 h 143"/>
                <a:gd name="T94" fmla="*/ 99 w 127"/>
                <a:gd name="T95" fmla="*/ 30 h 143"/>
                <a:gd name="T96" fmla="*/ 86 w 127"/>
                <a:gd name="T97" fmla="*/ 18 h 143"/>
                <a:gd name="T98" fmla="*/ 76 w 127"/>
                <a:gd name="T99" fmla="*/ 9 h 143"/>
                <a:gd name="T100" fmla="*/ 63 w 127"/>
                <a:gd name="T101" fmla="*/ 1 h 143"/>
                <a:gd name="T102" fmla="*/ 63 w 127"/>
                <a:gd name="T103" fmla="*/ 1 h 143"/>
                <a:gd name="T104" fmla="*/ 56 w 127"/>
                <a:gd name="T105" fmla="*/ 0 h 143"/>
                <a:gd name="T106" fmla="*/ 50 w 127"/>
                <a:gd name="T107" fmla="*/ 0 h 143"/>
                <a:gd name="T108" fmla="*/ 45 w 127"/>
                <a:gd name="T109" fmla="*/ 3 h 143"/>
                <a:gd name="T110" fmla="*/ 43 w 127"/>
                <a:gd name="T111" fmla="*/ 10 h 143"/>
                <a:gd name="T112" fmla="*/ 43 w 127"/>
                <a:gd name="T113" fmla="*/ 10 h 143"/>
                <a:gd name="T114" fmla="*/ 27 w 127"/>
                <a:gd name="T115" fmla="*/ 61 h 143"/>
                <a:gd name="T116" fmla="*/ 27 w 127"/>
                <a:gd name="T117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143">
                  <a:moveTo>
                    <a:pt x="27" y="61"/>
                  </a:moveTo>
                  <a:lnTo>
                    <a:pt x="27" y="61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7" y="80"/>
                  </a:lnTo>
                  <a:lnTo>
                    <a:pt x="67" y="80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79" y="91"/>
                  </a:lnTo>
                  <a:lnTo>
                    <a:pt x="79" y="91"/>
                  </a:lnTo>
                  <a:lnTo>
                    <a:pt x="77" y="93"/>
                  </a:lnTo>
                  <a:lnTo>
                    <a:pt x="77" y="93"/>
                  </a:lnTo>
                  <a:lnTo>
                    <a:pt x="59" y="86"/>
                  </a:lnTo>
                  <a:lnTo>
                    <a:pt x="59" y="86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27" y="68"/>
                  </a:lnTo>
                  <a:lnTo>
                    <a:pt x="20" y="70"/>
                  </a:lnTo>
                  <a:lnTo>
                    <a:pt x="11" y="71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2" y="86"/>
                  </a:lnTo>
                  <a:lnTo>
                    <a:pt x="0" y="95"/>
                  </a:lnTo>
                  <a:lnTo>
                    <a:pt x="2" y="102"/>
                  </a:lnTo>
                  <a:lnTo>
                    <a:pt x="7" y="107"/>
                  </a:lnTo>
                  <a:lnTo>
                    <a:pt x="7" y="107"/>
                  </a:lnTo>
                  <a:lnTo>
                    <a:pt x="25" y="120"/>
                  </a:lnTo>
                  <a:lnTo>
                    <a:pt x="43" y="131"/>
                  </a:lnTo>
                  <a:lnTo>
                    <a:pt x="63" y="140"/>
                  </a:lnTo>
                  <a:lnTo>
                    <a:pt x="72" y="141"/>
                  </a:lnTo>
                  <a:lnTo>
                    <a:pt x="84" y="143"/>
                  </a:lnTo>
                  <a:lnTo>
                    <a:pt x="84" y="143"/>
                  </a:lnTo>
                  <a:lnTo>
                    <a:pt x="92" y="143"/>
                  </a:lnTo>
                  <a:lnTo>
                    <a:pt x="101" y="141"/>
                  </a:lnTo>
                  <a:lnTo>
                    <a:pt x="108" y="138"/>
                  </a:lnTo>
                  <a:lnTo>
                    <a:pt x="113" y="134"/>
                  </a:lnTo>
                  <a:lnTo>
                    <a:pt x="119" y="129"/>
                  </a:lnTo>
                  <a:lnTo>
                    <a:pt x="122" y="122"/>
                  </a:lnTo>
                  <a:lnTo>
                    <a:pt x="126" y="113"/>
                  </a:lnTo>
                  <a:lnTo>
                    <a:pt x="127" y="105"/>
                  </a:lnTo>
                  <a:lnTo>
                    <a:pt x="127" y="105"/>
                  </a:lnTo>
                  <a:lnTo>
                    <a:pt x="126" y="91"/>
                  </a:lnTo>
                  <a:lnTo>
                    <a:pt x="122" y="75"/>
                  </a:lnTo>
                  <a:lnTo>
                    <a:pt x="117" y="59"/>
                  </a:lnTo>
                  <a:lnTo>
                    <a:pt x="108" y="44"/>
                  </a:lnTo>
                  <a:lnTo>
                    <a:pt x="99" y="30"/>
                  </a:lnTo>
                  <a:lnTo>
                    <a:pt x="86" y="18"/>
                  </a:lnTo>
                  <a:lnTo>
                    <a:pt x="76" y="9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5" y="3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27" y="61"/>
                  </a:lnTo>
                  <a:lnTo>
                    <a:pt x="27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8"/>
            <p:cNvSpPr>
              <a:spLocks/>
            </p:cNvSpPr>
            <p:nvPr/>
          </p:nvSpPr>
          <p:spPr bwMode="auto">
            <a:xfrm>
              <a:off x="3422" y="3172"/>
              <a:ext cx="38" cy="37"/>
            </a:xfrm>
            <a:custGeom>
              <a:avLst/>
              <a:gdLst>
                <a:gd name="T0" fmla="*/ 75 w 75"/>
                <a:gd name="T1" fmla="*/ 8 h 76"/>
                <a:gd name="T2" fmla="*/ 75 w 75"/>
                <a:gd name="T3" fmla="*/ 8 h 76"/>
                <a:gd name="T4" fmla="*/ 0 w 75"/>
                <a:gd name="T5" fmla="*/ 0 h 76"/>
                <a:gd name="T6" fmla="*/ 0 w 75"/>
                <a:gd name="T7" fmla="*/ 0 h 76"/>
                <a:gd name="T8" fmla="*/ 0 w 75"/>
                <a:gd name="T9" fmla="*/ 76 h 76"/>
                <a:gd name="T10" fmla="*/ 0 w 75"/>
                <a:gd name="T11" fmla="*/ 76 h 76"/>
                <a:gd name="T12" fmla="*/ 16 w 75"/>
                <a:gd name="T13" fmla="*/ 74 h 76"/>
                <a:gd name="T14" fmla="*/ 32 w 75"/>
                <a:gd name="T15" fmla="*/ 70 h 76"/>
                <a:gd name="T16" fmla="*/ 45 w 75"/>
                <a:gd name="T17" fmla="*/ 65 h 76"/>
                <a:gd name="T18" fmla="*/ 57 w 75"/>
                <a:gd name="T19" fmla="*/ 56 h 76"/>
                <a:gd name="T20" fmla="*/ 66 w 75"/>
                <a:gd name="T21" fmla="*/ 45 h 76"/>
                <a:gd name="T22" fmla="*/ 71 w 75"/>
                <a:gd name="T23" fmla="*/ 33 h 76"/>
                <a:gd name="T24" fmla="*/ 75 w 75"/>
                <a:gd name="T25" fmla="*/ 20 h 76"/>
                <a:gd name="T26" fmla="*/ 75 w 75"/>
                <a:gd name="T27" fmla="*/ 8 h 76"/>
                <a:gd name="T28" fmla="*/ 75 w 75"/>
                <a:gd name="T2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76">
                  <a:moveTo>
                    <a:pt x="75" y="8"/>
                  </a:moveTo>
                  <a:lnTo>
                    <a:pt x="75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6" y="74"/>
                  </a:lnTo>
                  <a:lnTo>
                    <a:pt x="32" y="70"/>
                  </a:lnTo>
                  <a:lnTo>
                    <a:pt x="45" y="65"/>
                  </a:lnTo>
                  <a:lnTo>
                    <a:pt x="57" y="56"/>
                  </a:lnTo>
                  <a:lnTo>
                    <a:pt x="66" y="45"/>
                  </a:lnTo>
                  <a:lnTo>
                    <a:pt x="71" y="33"/>
                  </a:lnTo>
                  <a:lnTo>
                    <a:pt x="75" y="20"/>
                  </a:lnTo>
                  <a:lnTo>
                    <a:pt x="75" y="8"/>
                  </a:lnTo>
                  <a:lnTo>
                    <a:pt x="7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9"/>
            <p:cNvSpPr>
              <a:spLocks/>
            </p:cNvSpPr>
            <p:nvPr/>
          </p:nvSpPr>
          <p:spPr bwMode="auto">
            <a:xfrm>
              <a:off x="3296" y="3144"/>
              <a:ext cx="55" cy="44"/>
            </a:xfrm>
            <a:custGeom>
              <a:avLst/>
              <a:gdLst>
                <a:gd name="T0" fmla="*/ 0 w 109"/>
                <a:gd name="T1" fmla="*/ 34 h 88"/>
                <a:gd name="T2" fmla="*/ 0 w 109"/>
                <a:gd name="T3" fmla="*/ 34 h 88"/>
                <a:gd name="T4" fmla="*/ 82 w 109"/>
                <a:gd name="T5" fmla="*/ 88 h 88"/>
                <a:gd name="T6" fmla="*/ 82 w 109"/>
                <a:gd name="T7" fmla="*/ 88 h 88"/>
                <a:gd name="T8" fmla="*/ 109 w 109"/>
                <a:gd name="T9" fmla="*/ 48 h 88"/>
                <a:gd name="T10" fmla="*/ 109 w 109"/>
                <a:gd name="T11" fmla="*/ 48 h 88"/>
                <a:gd name="T12" fmla="*/ 95 w 109"/>
                <a:gd name="T13" fmla="*/ 46 h 88"/>
                <a:gd name="T14" fmla="*/ 82 w 109"/>
                <a:gd name="T15" fmla="*/ 45 h 88"/>
                <a:gd name="T16" fmla="*/ 70 w 109"/>
                <a:gd name="T17" fmla="*/ 41 h 88"/>
                <a:gd name="T18" fmla="*/ 59 w 109"/>
                <a:gd name="T19" fmla="*/ 36 h 88"/>
                <a:gd name="T20" fmla="*/ 48 w 109"/>
                <a:gd name="T21" fmla="*/ 30 h 88"/>
                <a:gd name="T22" fmla="*/ 38 w 109"/>
                <a:gd name="T23" fmla="*/ 21 h 88"/>
                <a:gd name="T24" fmla="*/ 30 w 109"/>
                <a:gd name="T25" fmla="*/ 12 h 88"/>
                <a:gd name="T26" fmla="*/ 23 w 109"/>
                <a:gd name="T27" fmla="*/ 0 h 88"/>
                <a:gd name="T28" fmla="*/ 23 w 109"/>
                <a:gd name="T29" fmla="*/ 0 h 88"/>
                <a:gd name="T30" fmla="*/ 0 w 109"/>
                <a:gd name="T31" fmla="*/ 34 h 88"/>
                <a:gd name="T32" fmla="*/ 0 w 109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8">
                  <a:moveTo>
                    <a:pt x="0" y="34"/>
                  </a:moveTo>
                  <a:lnTo>
                    <a:pt x="0" y="34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95" y="46"/>
                  </a:lnTo>
                  <a:lnTo>
                    <a:pt x="82" y="45"/>
                  </a:lnTo>
                  <a:lnTo>
                    <a:pt x="70" y="41"/>
                  </a:lnTo>
                  <a:lnTo>
                    <a:pt x="59" y="36"/>
                  </a:lnTo>
                  <a:lnTo>
                    <a:pt x="48" y="30"/>
                  </a:lnTo>
                  <a:lnTo>
                    <a:pt x="38" y="21"/>
                  </a:lnTo>
                  <a:lnTo>
                    <a:pt x="30" y="1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10"/>
            <p:cNvSpPr>
              <a:spLocks/>
            </p:cNvSpPr>
            <p:nvPr/>
          </p:nvSpPr>
          <p:spPr bwMode="auto">
            <a:xfrm>
              <a:off x="3334" y="3111"/>
              <a:ext cx="40" cy="27"/>
            </a:xfrm>
            <a:custGeom>
              <a:avLst/>
              <a:gdLst>
                <a:gd name="T0" fmla="*/ 72 w 81"/>
                <a:gd name="T1" fmla="*/ 56 h 56"/>
                <a:gd name="T2" fmla="*/ 72 w 81"/>
                <a:gd name="T3" fmla="*/ 56 h 56"/>
                <a:gd name="T4" fmla="*/ 81 w 81"/>
                <a:gd name="T5" fmla="*/ 42 h 56"/>
                <a:gd name="T6" fmla="*/ 81 w 81"/>
                <a:gd name="T7" fmla="*/ 42 h 56"/>
                <a:gd name="T8" fmla="*/ 18 w 81"/>
                <a:gd name="T9" fmla="*/ 0 h 56"/>
                <a:gd name="T10" fmla="*/ 18 w 81"/>
                <a:gd name="T11" fmla="*/ 0 h 56"/>
                <a:gd name="T12" fmla="*/ 15 w 81"/>
                <a:gd name="T13" fmla="*/ 6 h 56"/>
                <a:gd name="T14" fmla="*/ 15 w 81"/>
                <a:gd name="T15" fmla="*/ 6 h 56"/>
                <a:gd name="T16" fmla="*/ 7 w 81"/>
                <a:gd name="T17" fmla="*/ 15 h 56"/>
                <a:gd name="T18" fmla="*/ 2 w 81"/>
                <a:gd name="T19" fmla="*/ 24 h 56"/>
                <a:gd name="T20" fmla="*/ 0 w 81"/>
                <a:gd name="T21" fmla="*/ 34 h 56"/>
                <a:gd name="T22" fmla="*/ 2 w 81"/>
                <a:gd name="T23" fmla="*/ 40 h 56"/>
                <a:gd name="T24" fmla="*/ 4 w 81"/>
                <a:gd name="T25" fmla="*/ 45 h 56"/>
                <a:gd name="T26" fmla="*/ 4 w 81"/>
                <a:gd name="T27" fmla="*/ 45 h 56"/>
                <a:gd name="T28" fmla="*/ 6 w 81"/>
                <a:gd name="T29" fmla="*/ 49 h 56"/>
                <a:gd name="T30" fmla="*/ 9 w 81"/>
                <a:gd name="T31" fmla="*/ 52 h 56"/>
                <a:gd name="T32" fmla="*/ 18 w 81"/>
                <a:gd name="T33" fmla="*/ 56 h 56"/>
                <a:gd name="T34" fmla="*/ 29 w 81"/>
                <a:gd name="T35" fmla="*/ 56 h 56"/>
                <a:gd name="T36" fmla="*/ 40 w 81"/>
                <a:gd name="T37" fmla="*/ 56 h 56"/>
                <a:gd name="T38" fmla="*/ 40 w 81"/>
                <a:gd name="T39" fmla="*/ 56 h 56"/>
                <a:gd name="T40" fmla="*/ 72 w 81"/>
                <a:gd name="T41" fmla="*/ 56 h 56"/>
                <a:gd name="T42" fmla="*/ 72 w 81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56">
                  <a:moveTo>
                    <a:pt x="72" y="56"/>
                  </a:moveTo>
                  <a:lnTo>
                    <a:pt x="72" y="56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7" y="15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6" y="49"/>
                  </a:lnTo>
                  <a:lnTo>
                    <a:pt x="9" y="52"/>
                  </a:lnTo>
                  <a:lnTo>
                    <a:pt x="18" y="56"/>
                  </a:lnTo>
                  <a:lnTo>
                    <a:pt x="29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72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11"/>
            <p:cNvSpPr>
              <a:spLocks/>
            </p:cNvSpPr>
            <p:nvPr/>
          </p:nvSpPr>
          <p:spPr bwMode="auto">
            <a:xfrm>
              <a:off x="3421" y="3137"/>
              <a:ext cx="38" cy="28"/>
            </a:xfrm>
            <a:custGeom>
              <a:avLst/>
              <a:gdLst>
                <a:gd name="T0" fmla="*/ 2 w 75"/>
                <a:gd name="T1" fmla="*/ 34 h 58"/>
                <a:gd name="T2" fmla="*/ 2 w 75"/>
                <a:gd name="T3" fmla="*/ 34 h 58"/>
                <a:gd name="T4" fmla="*/ 0 w 75"/>
                <a:gd name="T5" fmla="*/ 40 h 58"/>
                <a:gd name="T6" fmla="*/ 0 w 75"/>
                <a:gd name="T7" fmla="*/ 43 h 58"/>
                <a:gd name="T8" fmla="*/ 4 w 75"/>
                <a:gd name="T9" fmla="*/ 47 h 58"/>
                <a:gd name="T10" fmla="*/ 9 w 75"/>
                <a:gd name="T11" fmla="*/ 49 h 58"/>
                <a:gd name="T12" fmla="*/ 9 w 75"/>
                <a:gd name="T13" fmla="*/ 49 h 58"/>
                <a:gd name="T14" fmla="*/ 75 w 75"/>
                <a:gd name="T15" fmla="*/ 58 h 58"/>
                <a:gd name="T16" fmla="*/ 75 w 75"/>
                <a:gd name="T17" fmla="*/ 58 h 58"/>
                <a:gd name="T18" fmla="*/ 59 w 75"/>
                <a:gd name="T19" fmla="*/ 0 h 58"/>
                <a:gd name="T20" fmla="*/ 59 w 75"/>
                <a:gd name="T21" fmla="*/ 0 h 58"/>
                <a:gd name="T22" fmla="*/ 55 w 75"/>
                <a:gd name="T23" fmla="*/ 11 h 58"/>
                <a:gd name="T24" fmla="*/ 50 w 75"/>
                <a:gd name="T25" fmla="*/ 18 h 58"/>
                <a:gd name="T26" fmla="*/ 43 w 75"/>
                <a:gd name="T27" fmla="*/ 24 h 58"/>
                <a:gd name="T28" fmla="*/ 36 w 75"/>
                <a:gd name="T29" fmla="*/ 29 h 58"/>
                <a:gd name="T30" fmla="*/ 29 w 75"/>
                <a:gd name="T31" fmla="*/ 33 h 58"/>
                <a:gd name="T32" fmla="*/ 20 w 75"/>
                <a:gd name="T33" fmla="*/ 34 h 58"/>
                <a:gd name="T34" fmla="*/ 11 w 75"/>
                <a:gd name="T35" fmla="*/ 34 h 58"/>
                <a:gd name="T36" fmla="*/ 2 w 75"/>
                <a:gd name="T37" fmla="*/ 34 h 58"/>
                <a:gd name="T38" fmla="*/ 2 w 75"/>
                <a:gd name="T3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58">
                  <a:moveTo>
                    <a:pt x="2" y="34"/>
                  </a:moveTo>
                  <a:lnTo>
                    <a:pt x="2" y="34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4" y="47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5" y="11"/>
                  </a:lnTo>
                  <a:lnTo>
                    <a:pt x="50" y="18"/>
                  </a:lnTo>
                  <a:lnTo>
                    <a:pt x="43" y="24"/>
                  </a:lnTo>
                  <a:lnTo>
                    <a:pt x="36" y="29"/>
                  </a:lnTo>
                  <a:lnTo>
                    <a:pt x="29" y="33"/>
                  </a:lnTo>
                  <a:lnTo>
                    <a:pt x="20" y="34"/>
                  </a:lnTo>
                  <a:lnTo>
                    <a:pt x="11" y="34"/>
                  </a:lnTo>
                  <a:lnTo>
                    <a:pt x="2" y="34"/>
                  </a:lnTo>
                  <a:lnTo>
                    <a:pt x="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12"/>
            <p:cNvSpPr>
              <a:spLocks/>
            </p:cNvSpPr>
            <p:nvPr/>
          </p:nvSpPr>
          <p:spPr bwMode="auto">
            <a:xfrm>
              <a:off x="3406" y="3149"/>
              <a:ext cx="12" cy="9"/>
            </a:xfrm>
            <a:custGeom>
              <a:avLst/>
              <a:gdLst>
                <a:gd name="T0" fmla="*/ 0 w 24"/>
                <a:gd name="T1" fmla="*/ 0 h 17"/>
                <a:gd name="T2" fmla="*/ 0 w 24"/>
                <a:gd name="T3" fmla="*/ 0 h 17"/>
                <a:gd name="T4" fmla="*/ 24 w 24"/>
                <a:gd name="T5" fmla="*/ 17 h 17"/>
                <a:gd name="T6" fmla="*/ 24 w 24"/>
                <a:gd name="T7" fmla="*/ 17 h 17"/>
                <a:gd name="T8" fmla="*/ 24 w 24"/>
                <a:gd name="T9" fmla="*/ 10 h 17"/>
                <a:gd name="T10" fmla="*/ 24 w 24"/>
                <a:gd name="T11" fmla="*/ 7 h 17"/>
                <a:gd name="T12" fmla="*/ 22 w 24"/>
                <a:gd name="T13" fmla="*/ 5 h 17"/>
                <a:gd name="T14" fmla="*/ 15 w 24"/>
                <a:gd name="T15" fmla="*/ 1 h 17"/>
                <a:gd name="T16" fmla="*/ 0 w 24"/>
                <a:gd name="T17" fmla="*/ 0 h 17"/>
                <a:gd name="T18" fmla="*/ 0 w 2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7">
                  <a:moveTo>
                    <a:pt x="0" y="0"/>
                  </a:moveTo>
                  <a:lnTo>
                    <a:pt x="0" y="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0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15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5"/>
            <p:cNvSpPr>
              <a:spLocks/>
            </p:cNvSpPr>
            <p:nvPr/>
          </p:nvSpPr>
          <p:spPr bwMode="auto">
            <a:xfrm>
              <a:off x="3349" y="3012"/>
              <a:ext cx="58" cy="58"/>
            </a:xfrm>
            <a:custGeom>
              <a:avLst/>
              <a:gdLst>
                <a:gd name="T0" fmla="*/ 52 w 133"/>
                <a:gd name="T1" fmla="*/ 0 h 133"/>
                <a:gd name="T2" fmla="*/ 52 w 133"/>
                <a:gd name="T3" fmla="*/ 0 h 133"/>
                <a:gd name="T4" fmla="*/ 38 w 133"/>
                <a:gd name="T5" fmla="*/ 7 h 133"/>
                <a:gd name="T6" fmla="*/ 25 w 133"/>
                <a:gd name="T7" fmla="*/ 16 h 133"/>
                <a:gd name="T8" fmla="*/ 25 w 133"/>
                <a:gd name="T9" fmla="*/ 16 h 133"/>
                <a:gd name="T10" fmla="*/ 17 w 133"/>
                <a:gd name="T11" fmla="*/ 23 h 133"/>
                <a:gd name="T12" fmla="*/ 11 w 133"/>
                <a:gd name="T13" fmla="*/ 32 h 133"/>
                <a:gd name="T14" fmla="*/ 6 w 133"/>
                <a:gd name="T15" fmla="*/ 41 h 133"/>
                <a:gd name="T16" fmla="*/ 2 w 133"/>
                <a:gd name="T17" fmla="*/ 52 h 133"/>
                <a:gd name="T18" fmla="*/ 0 w 133"/>
                <a:gd name="T19" fmla="*/ 61 h 133"/>
                <a:gd name="T20" fmla="*/ 0 w 133"/>
                <a:gd name="T21" fmla="*/ 72 h 133"/>
                <a:gd name="T22" fmla="*/ 2 w 133"/>
                <a:gd name="T23" fmla="*/ 82 h 133"/>
                <a:gd name="T24" fmla="*/ 6 w 133"/>
                <a:gd name="T25" fmla="*/ 93 h 133"/>
                <a:gd name="T26" fmla="*/ 6 w 133"/>
                <a:gd name="T27" fmla="*/ 93 h 133"/>
                <a:gd name="T28" fmla="*/ 11 w 133"/>
                <a:gd name="T29" fmla="*/ 102 h 133"/>
                <a:gd name="T30" fmla="*/ 18 w 133"/>
                <a:gd name="T31" fmla="*/ 111 h 133"/>
                <a:gd name="T32" fmla="*/ 25 w 133"/>
                <a:gd name="T33" fmla="*/ 118 h 133"/>
                <a:gd name="T34" fmla="*/ 34 w 133"/>
                <a:gd name="T35" fmla="*/ 124 h 133"/>
                <a:gd name="T36" fmla="*/ 43 w 133"/>
                <a:gd name="T37" fmla="*/ 129 h 133"/>
                <a:gd name="T38" fmla="*/ 54 w 133"/>
                <a:gd name="T39" fmla="*/ 131 h 133"/>
                <a:gd name="T40" fmla="*/ 63 w 133"/>
                <a:gd name="T41" fmla="*/ 133 h 133"/>
                <a:gd name="T42" fmla="*/ 74 w 133"/>
                <a:gd name="T43" fmla="*/ 133 h 133"/>
                <a:gd name="T44" fmla="*/ 74 w 133"/>
                <a:gd name="T45" fmla="*/ 133 h 133"/>
                <a:gd name="T46" fmla="*/ 85 w 133"/>
                <a:gd name="T47" fmla="*/ 129 h 133"/>
                <a:gd name="T48" fmla="*/ 95 w 133"/>
                <a:gd name="T49" fmla="*/ 126 h 133"/>
                <a:gd name="T50" fmla="*/ 104 w 133"/>
                <a:gd name="T51" fmla="*/ 120 h 133"/>
                <a:gd name="T52" fmla="*/ 111 w 133"/>
                <a:gd name="T53" fmla="*/ 115 h 133"/>
                <a:gd name="T54" fmla="*/ 119 w 133"/>
                <a:gd name="T55" fmla="*/ 106 h 133"/>
                <a:gd name="T56" fmla="*/ 124 w 133"/>
                <a:gd name="T57" fmla="*/ 97 h 133"/>
                <a:gd name="T58" fmla="*/ 129 w 133"/>
                <a:gd name="T59" fmla="*/ 88 h 133"/>
                <a:gd name="T60" fmla="*/ 131 w 133"/>
                <a:gd name="T61" fmla="*/ 77 h 133"/>
                <a:gd name="T62" fmla="*/ 131 w 133"/>
                <a:gd name="T63" fmla="*/ 77 h 133"/>
                <a:gd name="T64" fmla="*/ 133 w 133"/>
                <a:gd name="T65" fmla="*/ 66 h 133"/>
                <a:gd name="T66" fmla="*/ 131 w 133"/>
                <a:gd name="T67" fmla="*/ 56 h 133"/>
                <a:gd name="T68" fmla="*/ 129 w 133"/>
                <a:gd name="T69" fmla="*/ 45 h 133"/>
                <a:gd name="T70" fmla="*/ 124 w 133"/>
                <a:gd name="T71" fmla="*/ 34 h 133"/>
                <a:gd name="T72" fmla="*/ 119 w 133"/>
                <a:gd name="T73" fmla="*/ 27 h 133"/>
                <a:gd name="T74" fmla="*/ 111 w 133"/>
                <a:gd name="T75" fmla="*/ 18 h 133"/>
                <a:gd name="T76" fmla="*/ 103 w 133"/>
                <a:gd name="T77" fmla="*/ 11 h 133"/>
                <a:gd name="T78" fmla="*/ 94 w 133"/>
                <a:gd name="T79" fmla="*/ 5 h 133"/>
                <a:gd name="T80" fmla="*/ 94 w 133"/>
                <a:gd name="T81" fmla="*/ 5 h 133"/>
                <a:gd name="T82" fmla="*/ 81 w 133"/>
                <a:gd name="T83" fmla="*/ 0 h 133"/>
                <a:gd name="T84" fmla="*/ 81 w 133"/>
                <a:gd name="T85" fmla="*/ 0 h 133"/>
                <a:gd name="T86" fmla="*/ 52 w 133"/>
                <a:gd name="T87" fmla="*/ 0 h 133"/>
                <a:gd name="T88" fmla="*/ 52 w 133"/>
                <a:gd name="T8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133">
                  <a:moveTo>
                    <a:pt x="52" y="0"/>
                  </a:moveTo>
                  <a:lnTo>
                    <a:pt x="52" y="0"/>
                  </a:lnTo>
                  <a:lnTo>
                    <a:pt x="38" y="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17" y="23"/>
                  </a:lnTo>
                  <a:lnTo>
                    <a:pt x="11" y="32"/>
                  </a:lnTo>
                  <a:lnTo>
                    <a:pt x="6" y="41"/>
                  </a:lnTo>
                  <a:lnTo>
                    <a:pt x="2" y="52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2" y="8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1" y="102"/>
                  </a:lnTo>
                  <a:lnTo>
                    <a:pt x="18" y="111"/>
                  </a:lnTo>
                  <a:lnTo>
                    <a:pt x="25" y="118"/>
                  </a:lnTo>
                  <a:lnTo>
                    <a:pt x="34" y="124"/>
                  </a:lnTo>
                  <a:lnTo>
                    <a:pt x="43" y="129"/>
                  </a:lnTo>
                  <a:lnTo>
                    <a:pt x="54" y="131"/>
                  </a:lnTo>
                  <a:lnTo>
                    <a:pt x="63" y="133"/>
                  </a:lnTo>
                  <a:lnTo>
                    <a:pt x="74" y="133"/>
                  </a:lnTo>
                  <a:lnTo>
                    <a:pt x="74" y="133"/>
                  </a:lnTo>
                  <a:lnTo>
                    <a:pt x="85" y="129"/>
                  </a:lnTo>
                  <a:lnTo>
                    <a:pt x="95" y="126"/>
                  </a:lnTo>
                  <a:lnTo>
                    <a:pt x="104" y="120"/>
                  </a:lnTo>
                  <a:lnTo>
                    <a:pt x="111" y="115"/>
                  </a:lnTo>
                  <a:lnTo>
                    <a:pt x="119" y="106"/>
                  </a:lnTo>
                  <a:lnTo>
                    <a:pt x="124" y="97"/>
                  </a:lnTo>
                  <a:lnTo>
                    <a:pt x="129" y="88"/>
                  </a:lnTo>
                  <a:lnTo>
                    <a:pt x="131" y="77"/>
                  </a:lnTo>
                  <a:lnTo>
                    <a:pt x="131" y="77"/>
                  </a:lnTo>
                  <a:lnTo>
                    <a:pt x="133" y="66"/>
                  </a:lnTo>
                  <a:lnTo>
                    <a:pt x="131" y="56"/>
                  </a:lnTo>
                  <a:lnTo>
                    <a:pt x="129" y="45"/>
                  </a:lnTo>
                  <a:lnTo>
                    <a:pt x="124" y="34"/>
                  </a:lnTo>
                  <a:lnTo>
                    <a:pt x="119" y="27"/>
                  </a:lnTo>
                  <a:lnTo>
                    <a:pt x="111" y="18"/>
                  </a:lnTo>
                  <a:lnTo>
                    <a:pt x="103" y="11"/>
                  </a:lnTo>
                  <a:lnTo>
                    <a:pt x="94" y="5"/>
                  </a:lnTo>
                  <a:lnTo>
                    <a:pt x="94" y="5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>
            <a:off x="554261" y="2964773"/>
            <a:ext cx="1675045" cy="734702"/>
            <a:chOff x="786749" y="3235566"/>
            <a:chExt cx="1675045" cy="734702"/>
          </a:xfrm>
        </p:grpSpPr>
        <p:grpSp>
          <p:nvGrpSpPr>
            <p:cNvPr id="191" name="그룹 190"/>
            <p:cNvGrpSpPr/>
            <p:nvPr/>
          </p:nvGrpSpPr>
          <p:grpSpPr>
            <a:xfrm>
              <a:off x="786749" y="3235566"/>
              <a:ext cx="1656413" cy="734702"/>
              <a:chOff x="645299" y="2913976"/>
              <a:chExt cx="2078459" cy="734702"/>
            </a:xfrm>
          </p:grpSpPr>
          <p:sp>
            <p:nvSpPr>
              <p:cNvPr id="193" name="직사각형 192"/>
              <p:cNvSpPr/>
              <p:nvPr/>
            </p:nvSpPr>
            <p:spPr>
              <a:xfrm>
                <a:off x="645299" y="2913976"/>
                <a:ext cx="1475622" cy="7229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직사각형 193"/>
              <p:cNvSpPr/>
              <p:nvPr/>
            </p:nvSpPr>
            <p:spPr>
              <a:xfrm>
                <a:off x="850916" y="3174549"/>
                <a:ext cx="1106217" cy="4741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ko-KR" sz="16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0.30 </a:t>
                </a:r>
                <a:r>
                  <a:rPr lang="ko-KR" altLang="en-US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향상</a:t>
                </a:r>
                <a:endParaRPr lang="en-US" altLang="ko-KR" sz="16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195" name="직사각형 194"/>
              <p:cNvSpPr/>
              <p:nvPr/>
            </p:nvSpPr>
            <p:spPr>
              <a:xfrm>
                <a:off x="753124" y="2961862"/>
                <a:ext cx="1301804" cy="314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12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Light" panose="02020603020101020101" pitchFamily="18" charset="-127"/>
                    <a:ea typeface="KoPub돋움체 Light" panose="02020603020101020101" pitchFamily="18" charset="-127"/>
                  </a:rPr>
                  <a:t>학생만족도조사</a:t>
                </a:r>
                <a:endParaRPr lang="ko-KR" altLang="en-US" sz="12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endParaRPr>
              </a:p>
            </p:txBody>
          </p:sp>
          <p:sp>
            <p:nvSpPr>
              <p:cNvPr id="196" name="이등변 삼각형 195"/>
              <p:cNvSpPr/>
              <p:nvPr/>
            </p:nvSpPr>
            <p:spPr>
              <a:xfrm rot="5400000">
                <a:off x="2060198" y="2974698"/>
                <a:ext cx="724280" cy="602840"/>
              </a:xfrm>
              <a:prstGeom prst="triangle">
                <a:avLst>
                  <a:gd name="adj" fmla="val 49494"/>
                </a:avLst>
              </a:prstGeom>
              <a:gradFill flip="none" rotWithShape="1">
                <a:gsLst>
                  <a:gs pos="100000">
                    <a:schemeClr val="bg1">
                      <a:lumMod val="60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2" name="타원 191"/>
            <p:cNvSpPr/>
            <p:nvPr/>
          </p:nvSpPr>
          <p:spPr>
            <a:xfrm>
              <a:off x="2359165" y="3542895"/>
              <a:ext cx="102629" cy="10262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4804223" y="3098793"/>
            <a:ext cx="506322" cy="3243525"/>
            <a:chOff x="4804223" y="3098793"/>
            <a:chExt cx="506322" cy="3243525"/>
          </a:xfrm>
        </p:grpSpPr>
        <p:sp>
          <p:nvSpPr>
            <p:cNvPr id="339" name="자유형 338"/>
            <p:cNvSpPr/>
            <p:nvPr/>
          </p:nvSpPr>
          <p:spPr>
            <a:xfrm>
              <a:off x="4811407" y="3098793"/>
              <a:ext cx="473382" cy="3243525"/>
            </a:xfrm>
            <a:custGeom>
              <a:avLst/>
              <a:gdLst>
                <a:gd name="connsiteX0" fmla="*/ 6102 w 475416"/>
                <a:gd name="connsiteY0" fmla="*/ 0 h 3243525"/>
                <a:gd name="connsiteX1" fmla="*/ 475416 w 475416"/>
                <a:gd name="connsiteY1" fmla="*/ 566588 h 3243525"/>
                <a:gd name="connsiteX2" fmla="*/ 475416 w 475416"/>
                <a:gd name="connsiteY2" fmla="*/ 3101602 h 3243525"/>
                <a:gd name="connsiteX3" fmla="*/ 475415 w 475416"/>
                <a:gd name="connsiteY3" fmla="*/ 3101602 h 3243525"/>
                <a:gd name="connsiteX4" fmla="*/ 475415 w 475416"/>
                <a:gd name="connsiteY4" fmla="*/ 3243525 h 3243525"/>
                <a:gd name="connsiteX5" fmla="*/ 3435 w 475416"/>
                <a:gd name="connsiteY5" fmla="*/ 3243525 h 3243525"/>
                <a:gd name="connsiteX6" fmla="*/ 3435 w 475416"/>
                <a:gd name="connsiteY6" fmla="*/ 3101602 h 3243525"/>
                <a:gd name="connsiteX7" fmla="*/ 0 w 475416"/>
                <a:gd name="connsiteY7" fmla="*/ 3101602 h 3243525"/>
                <a:gd name="connsiteX8" fmla="*/ 2034 w 475416"/>
                <a:gd name="connsiteY8" fmla="*/ 1354824 h 3243525"/>
                <a:gd name="connsiteX9" fmla="*/ 6102 w 475416"/>
                <a:gd name="connsiteY9" fmla="*/ 0 h 3243525"/>
                <a:gd name="connsiteX0" fmla="*/ 4068 w 473382"/>
                <a:gd name="connsiteY0" fmla="*/ 0 h 3243525"/>
                <a:gd name="connsiteX1" fmla="*/ 473382 w 473382"/>
                <a:gd name="connsiteY1" fmla="*/ 566588 h 3243525"/>
                <a:gd name="connsiteX2" fmla="*/ 473382 w 473382"/>
                <a:gd name="connsiteY2" fmla="*/ 3101602 h 3243525"/>
                <a:gd name="connsiteX3" fmla="*/ 473381 w 473382"/>
                <a:gd name="connsiteY3" fmla="*/ 3101602 h 3243525"/>
                <a:gd name="connsiteX4" fmla="*/ 473381 w 473382"/>
                <a:gd name="connsiteY4" fmla="*/ 3243525 h 3243525"/>
                <a:gd name="connsiteX5" fmla="*/ 1401 w 473382"/>
                <a:gd name="connsiteY5" fmla="*/ 3243525 h 3243525"/>
                <a:gd name="connsiteX6" fmla="*/ 1401 w 473382"/>
                <a:gd name="connsiteY6" fmla="*/ 3101602 h 3243525"/>
                <a:gd name="connsiteX7" fmla="*/ 0 w 473382"/>
                <a:gd name="connsiteY7" fmla="*/ 1354824 h 3243525"/>
                <a:gd name="connsiteX8" fmla="*/ 4068 w 473382"/>
                <a:gd name="connsiteY8" fmla="*/ 0 h 32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382" h="3243525">
                  <a:moveTo>
                    <a:pt x="4068" y="0"/>
                  </a:moveTo>
                  <a:cubicBezTo>
                    <a:pt x="263263" y="0"/>
                    <a:pt x="473382" y="253670"/>
                    <a:pt x="473382" y="566588"/>
                  </a:cubicBezTo>
                  <a:lnTo>
                    <a:pt x="473382" y="3101602"/>
                  </a:lnTo>
                  <a:lnTo>
                    <a:pt x="473381" y="3101602"/>
                  </a:lnTo>
                  <a:lnTo>
                    <a:pt x="473381" y="3243525"/>
                  </a:lnTo>
                  <a:lnTo>
                    <a:pt x="1401" y="3243525"/>
                  </a:lnTo>
                  <a:lnTo>
                    <a:pt x="1401" y="3101602"/>
                  </a:lnTo>
                  <a:lnTo>
                    <a:pt x="0" y="1354824"/>
                  </a:lnTo>
                  <a:cubicBezTo>
                    <a:pt x="1356" y="903216"/>
                    <a:pt x="2713" y="451608"/>
                    <a:pt x="406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4" name="직사각형 243"/>
            <p:cNvSpPr/>
            <p:nvPr/>
          </p:nvSpPr>
          <p:spPr>
            <a:xfrm>
              <a:off x="4829677" y="3516737"/>
              <a:ext cx="456436" cy="256402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4.56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03" name="직사각형 202"/>
            <p:cNvSpPr/>
            <p:nvPr/>
          </p:nvSpPr>
          <p:spPr>
            <a:xfrm>
              <a:off x="4804223" y="5648851"/>
              <a:ext cx="50632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14</a:t>
              </a:r>
              <a:r>
                <a:rPr lang="ko-KR" altLang="en-US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  <a:endParaRPr lang="ko-KR" altLang="en-US" sz="1200" spc="-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317" name="Group 15"/>
          <p:cNvGrpSpPr>
            <a:grpSpLocks noChangeAspect="1"/>
          </p:cNvGrpSpPr>
          <p:nvPr/>
        </p:nvGrpSpPr>
        <p:grpSpPr bwMode="auto">
          <a:xfrm>
            <a:off x="4574903" y="5226856"/>
            <a:ext cx="473195" cy="417129"/>
            <a:chOff x="4101" y="2997"/>
            <a:chExt cx="422" cy="372"/>
          </a:xfrm>
          <a:solidFill>
            <a:schemeClr val="bg1">
              <a:alpha val="62000"/>
            </a:schemeClr>
          </a:solidFill>
        </p:grpSpPr>
        <p:sp>
          <p:nvSpPr>
            <p:cNvPr id="318" name="Freeform 16"/>
            <p:cNvSpPr>
              <a:spLocks/>
            </p:cNvSpPr>
            <p:nvPr/>
          </p:nvSpPr>
          <p:spPr bwMode="auto">
            <a:xfrm>
              <a:off x="4101" y="3062"/>
              <a:ext cx="422" cy="307"/>
            </a:xfrm>
            <a:custGeom>
              <a:avLst/>
              <a:gdLst>
                <a:gd name="T0" fmla="*/ 422 w 422"/>
                <a:gd name="T1" fmla="*/ 212 h 307"/>
                <a:gd name="T2" fmla="*/ 410 w 422"/>
                <a:gd name="T3" fmla="*/ 216 h 307"/>
                <a:gd name="T4" fmla="*/ 389 w 422"/>
                <a:gd name="T5" fmla="*/ 174 h 307"/>
                <a:gd name="T6" fmla="*/ 389 w 422"/>
                <a:gd name="T7" fmla="*/ 307 h 307"/>
                <a:gd name="T8" fmla="*/ 373 w 422"/>
                <a:gd name="T9" fmla="*/ 307 h 307"/>
                <a:gd name="T10" fmla="*/ 373 w 422"/>
                <a:gd name="T11" fmla="*/ 228 h 307"/>
                <a:gd name="T12" fmla="*/ 366 w 422"/>
                <a:gd name="T13" fmla="*/ 228 h 307"/>
                <a:gd name="T14" fmla="*/ 366 w 422"/>
                <a:gd name="T15" fmla="*/ 307 h 307"/>
                <a:gd name="T16" fmla="*/ 350 w 422"/>
                <a:gd name="T17" fmla="*/ 307 h 307"/>
                <a:gd name="T18" fmla="*/ 350 w 422"/>
                <a:gd name="T19" fmla="*/ 168 h 307"/>
                <a:gd name="T20" fmla="*/ 288 w 422"/>
                <a:gd name="T21" fmla="*/ 130 h 307"/>
                <a:gd name="T22" fmla="*/ 241 w 422"/>
                <a:gd name="T23" fmla="*/ 45 h 307"/>
                <a:gd name="T24" fmla="*/ 238 w 422"/>
                <a:gd name="T25" fmla="*/ 45 h 307"/>
                <a:gd name="T26" fmla="*/ 283 w 422"/>
                <a:gd name="T27" fmla="*/ 183 h 307"/>
                <a:gd name="T28" fmla="*/ 240 w 422"/>
                <a:gd name="T29" fmla="*/ 183 h 307"/>
                <a:gd name="T30" fmla="*/ 223 w 422"/>
                <a:gd name="T31" fmla="*/ 306 h 307"/>
                <a:gd name="T32" fmla="*/ 199 w 422"/>
                <a:gd name="T33" fmla="*/ 306 h 307"/>
                <a:gd name="T34" fmla="*/ 183 w 422"/>
                <a:gd name="T35" fmla="*/ 183 h 307"/>
                <a:gd name="T36" fmla="*/ 139 w 422"/>
                <a:gd name="T37" fmla="*/ 183 h 307"/>
                <a:gd name="T38" fmla="*/ 184 w 422"/>
                <a:gd name="T39" fmla="*/ 45 h 307"/>
                <a:gd name="T40" fmla="*/ 181 w 422"/>
                <a:gd name="T41" fmla="*/ 45 h 307"/>
                <a:gd name="T42" fmla="*/ 134 w 422"/>
                <a:gd name="T43" fmla="*/ 130 h 307"/>
                <a:gd name="T44" fmla="*/ 73 w 422"/>
                <a:gd name="T45" fmla="*/ 168 h 307"/>
                <a:gd name="T46" fmla="*/ 73 w 422"/>
                <a:gd name="T47" fmla="*/ 195 h 307"/>
                <a:gd name="T48" fmla="*/ 100 w 422"/>
                <a:gd name="T49" fmla="*/ 256 h 307"/>
                <a:gd name="T50" fmla="*/ 71 w 422"/>
                <a:gd name="T51" fmla="*/ 256 h 307"/>
                <a:gd name="T52" fmla="*/ 71 w 422"/>
                <a:gd name="T53" fmla="*/ 307 h 307"/>
                <a:gd name="T54" fmla="*/ 59 w 422"/>
                <a:gd name="T55" fmla="*/ 307 h 307"/>
                <a:gd name="T56" fmla="*/ 59 w 422"/>
                <a:gd name="T57" fmla="*/ 256 h 307"/>
                <a:gd name="T58" fmla="*/ 48 w 422"/>
                <a:gd name="T59" fmla="*/ 256 h 307"/>
                <a:gd name="T60" fmla="*/ 48 w 422"/>
                <a:gd name="T61" fmla="*/ 307 h 307"/>
                <a:gd name="T62" fmla="*/ 35 w 422"/>
                <a:gd name="T63" fmla="*/ 307 h 307"/>
                <a:gd name="T64" fmla="*/ 35 w 422"/>
                <a:gd name="T65" fmla="*/ 256 h 307"/>
                <a:gd name="T66" fmla="*/ 5 w 422"/>
                <a:gd name="T67" fmla="*/ 256 h 307"/>
                <a:gd name="T68" fmla="*/ 33 w 422"/>
                <a:gd name="T69" fmla="*/ 195 h 307"/>
                <a:gd name="T70" fmla="*/ 33 w 422"/>
                <a:gd name="T71" fmla="*/ 175 h 307"/>
                <a:gd name="T72" fmla="*/ 12 w 422"/>
                <a:gd name="T73" fmla="*/ 216 h 307"/>
                <a:gd name="T74" fmla="*/ 0 w 422"/>
                <a:gd name="T75" fmla="*/ 211 h 307"/>
                <a:gd name="T76" fmla="*/ 33 w 422"/>
                <a:gd name="T77" fmla="*/ 144 h 307"/>
                <a:gd name="T78" fmla="*/ 73 w 422"/>
                <a:gd name="T79" fmla="*/ 144 h 307"/>
                <a:gd name="T80" fmla="*/ 121 w 422"/>
                <a:gd name="T81" fmla="*/ 124 h 307"/>
                <a:gd name="T82" fmla="*/ 173 w 422"/>
                <a:gd name="T83" fmla="*/ 0 h 307"/>
                <a:gd name="T84" fmla="*/ 249 w 422"/>
                <a:gd name="T85" fmla="*/ 0 h 307"/>
                <a:gd name="T86" fmla="*/ 302 w 422"/>
                <a:gd name="T87" fmla="*/ 124 h 307"/>
                <a:gd name="T88" fmla="*/ 350 w 422"/>
                <a:gd name="T89" fmla="*/ 144 h 307"/>
                <a:gd name="T90" fmla="*/ 389 w 422"/>
                <a:gd name="T91" fmla="*/ 144 h 307"/>
                <a:gd name="T92" fmla="*/ 422 w 422"/>
                <a:gd name="T93" fmla="*/ 21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2" h="307">
                  <a:moveTo>
                    <a:pt x="422" y="212"/>
                  </a:moveTo>
                  <a:lnTo>
                    <a:pt x="410" y="216"/>
                  </a:lnTo>
                  <a:lnTo>
                    <a:pt x="389" y="174"/>
                  </a:lnTo>
                  <a:lnTo>
                    <a:pt x="389" y="307"/>
                  </a:lnTo>
                  <a:lnTo>
                    <a:pt x="373" y="307"/>
                  </a:lnTo>
                  <a:lnTo>
                    <a:pt x="373" y="228"/>
                  </a:lnTo>
                  <a:lnTo>
                    <a:pt x="366" y="228"/>
                  </a:lnTo>
                  <a:lnTo>
                    <a:pt x="366" y="307"/>
                  </a:lnTo>
                  <a:lnTo>
                    <a:pt x="350" y="307"/>
                  </a:lnTo>
                  <a:lnTo>
                    <a:pt x="350" y="168"/>
                  </a:lnTo>
                  <a:lnTo>
                    <a:pt x="288" y="130"/>
                  </a:lnTo>
                  <a:lnTo>
                    <a:pt x="241" y="45"/>
                  </a:lnTo>
                  <a:lnTo>
                    <a:pt x="238" y="45"/>
                  </a:lnTo>
                  <a:lnTo>
                    <a:pt x="283" y="183"/>
                  </a:lnTo>
                  <a:lnTo>
                    <a:pt x="240" y="183"/>
                  </a:lnTo>
                  <a:lnTo>
                    <a:pt x="223" y="306"/>
                  </a:lnTo>
                  <a:lnTo>
                    <a:pt x="199" y="306"/>
                  </a:lnTo>
                  <a:lnTo>
                    <a:pt x="183" y="183"/>
                  </a:lnTo>
                  <a:lnTo>
                    <a:pt x="139" y="183"/>
                  </a:lnTo>
                  <a:lnTo>
                    <a:pt x="184" y="45"/>
                  </a:lnTo>
                  <a:lnTo>
                    <a:pt x="181" y="45"/>
                  </a:lnTo>
                  <a:lnTo>
                    <a:pt x="134" y="130"/>
                  </a:lnTo>
                  <a:lnTo>
                    <a:pt x="73" y="168"/>
                  </a:lnTo>
                  <a:lnTo>
                    <a:pt x="73" y="195"/>
                  </a:lnTo>
                  <a:lnTo>
                    <a:pt x="100" y="256"/>
                  </a:lnTo>
                  <a:lnTo>
                    <a:pt x="71" y="256"/>
                  </a:lnTo>
                  <a:lnTo>
                    <a:pt x="71" y="307"/>
                  </a:lnTo>
                  <a:lnTo>
                    <a:pt x="59" y="307"/>
                  </a:lnTo>
                  <a:lnTo>
                    <a:pt x="59" y="256"/>
                  </a:lnTo>
                  <a:lnTo>
                    <a:pt x="48" y="256"/>
                  </a:lnTo>
                  <a:lnTo>
                    <a:pt x="48" y="307"/>
                  </a:lnTo>
                  <a:lnTo>
                    <a:pt x="35" y="307"/>
                  </a:lnTo>
                  <a:lnTo>
                    <a:pt x="35" y="256"/>
                  </a:lnTo>
                  <a:lnTo>
                    <a:pt x="5" y="256"/>
                  </a:lnTo>
                  <a:lnTo>
                    <a:pt x="33" y="195"/>
                  </a:lnTo>
                  <a:lnTo>
                    <a:pt x="33" y="175"/>
                  </a:lnTo>
                  <a:lnTo>
                    <a:pt x="12" y="216"/>
                  </a:lnTo>
                  <a:lnTo>
                    <a:pt x="0" y="211"/>
                  </a:lnTo>
                  <a:lnTo>
                    <a:pt x="33" y="144"/>
                  </a:lnTo>
                  <a:lnTo>
                    <a:pt x="73" y="144"/>
                  </a:lnTo>
                  <a:lnTo>
                    <a:pt x="121" y="124"/>
                  </a:lnTo>
                  <a:lnTo>
                    <a:pt x="173" y="0"/>
                  </a:lnTo>
                  <a:lnTo>
                    <a:pt x="249" y="0"/>
                  </a:lnTo>
                  <a:lnTo>
                    <a:pt x="302" y="124"/>
                  </a:lnTo>
                  <a:lnTo>
                    <a:pt x="350" y="144"/>
                  </a:lnTo>
                  <a:lnTo>
                    <a:pt x="389" y="144"/>
                  </a:lnTo>
                  <a:lnTo>
                    <a:pt x="422" y="2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19" name="Freeform 17"/>
            <p:cNvSpPr>
              <a:spLocks/>
            </p:cNvSpPr>
            <p:nvPr/>
          </p:nvSpPr>
          <p:spPr bwMode="auto">
            <a:xfrm>
              <a:off x="4285" y="2997"/>
              <a:ext cx="54" cy="55"/>
            </a:xfrm>
            <a:custGeom>
              <a:avLst/>
              <a:gdLst>
                <a:gd name="T0" fmla="*/ 27 w 54"/>
                <a:gd name="T1" fmla="*/ 0 h 55"/>
                <a:gd name="T2" fmla="*/ 27 w 54"/>
                <a:gd name="T3" fmla="*/ 0 h 55"/>
                <a:gd name="T4" fmla="*/ 33 w 54"/>
                <a:gd name="T5" fmla="*/ 1 h 55"/>
                <a:gd name="T6" fmla="*/ 38 w 54"/>
                <a:gd name="T7" fmla="*/ 2 h 55"/>
                <a:gd name="T8" fmla="*/ 42 w 54"/>
                <a:gd name="T9" fmla="*/ 5 h 55"/>
                <a:gd name="T10" fmla="*/ 47 w 54"/>
                <a:gd name="T11" fmla="*/ 9 h 55"/>
                <a:gd name="T12" fmla="*/ 49 w 54"/>
                <a:gd name="T13" fmla="*/ 12 h 55"/>
                <a:gd name="T14" fmla="*/ 53 w 54"/>
                <a:gd name="T15" fmla="*/ 17 h 55"/>
                <a:gd name="T16" fmla="*/ 54 w 54"/>
                <a:gd name="T17" fmla="*/ 22 h 55"/>
                <a:gd name="T18" fmla="*/ 54 w 54"/>
                <a:gd name="T19" fmla="*/ 27 h 55"/>
                <a:gd name="T20" fmla="*/ 54 w 54"/>
                <a:gd name="T21" fmla="*/ 27 h 55"/>
                <a:gd name="T22" fmla="*/ 54 w 54"/>
                <a:gd name="T23" fmla="*/ 33 h 55"/>
                <a:gd name="T24" fmla="*/ 53 w 54"/>
                <a:gd name="T25" fmla="*/ 38 h 55"/>
                <a:gd name="T26" fmla="*/ 49 w 54"/>
                <a:gd name="T27" fmla="*/ 43 h 55"/>
                <a:gd name="T28" fmla="*/ 47 w 54"/>
                <a:gd name="T29" fmla="*/ 46 h 55"/>
                <a:gd name="T30" fmla="*/ 42 w 54"/>
                <a:gd name="T31" fmla="*/ 50 h 55"/>
                <a:gd name="T32" fmla="*/ 38 w 54"/>
                <a:gd name="T33" fmla="*/ 52 h 55"/>
                <a:gd name="T34" fmla="*/ 33 w 54"/>
                <a:gd name="T35" fmla="*/ 54 h 55"/>
                <a:gd name="T36" fmla="*/ 27 w 54"/>
                <a:gd name="T37" fmla="*/ 55 h 55"/>
                <a:gd name="T38" fmla="*/ 27 w 54"/>
                <a:gd name="T39" fmla="*/ 55 h 55"/>
                <a:gd name="T40" fmla="*/ 22 w 54"/>
                <a:gd name="T41" fmla="*/ 54 h 55"/>
                <a:gd name="T42" fmla="*/ 17 w 54"/>
                <a:gd name="T43" fmla="*/ 52 h 55"/>
                <a:gd name="T44" fmla="*/ 12 w 54"/>
                <a:gd name="T45" fmla="*/ 50 h 55"/>
                <a:gd name="T46" fmla="*/ 7 w 54"/>
                <a:gd name="T47" fmla="*/ 46 h 55"/>
                <a:gd name="T48" fmla="*/ 5 w 54"/>
                <a:gd name="T49" fmla="*/ 43 h 55"/>
                <a:gd name="T50" fmla="*/ 3 w 54"/>
                <a:gd name="T51" fmla="*/ 38 h 55"/>
                <a:gd name="T52" fmla="*/ 0 w 54"/>
                <a:gd name="T53" fmla="*/ 33 h 55"/>
                <a:gd name="T54" fmla="*/ 0 w 54"/>
                <a:gd name="T55" fmla="*/ 27 h 55"/>
                <a:gd name="T56" fmla="*/ 0 w 54"/>
                <a:gd name="T57" fmla="*/ 27 h 55"/>
                <a:gd name="T58" fmla="*/ 0 w 54"/>
                <a:gd name="T59" fmla="*/ 22 h 55"/>
                <a:gd name="T60" fmla="*/ 3 w 54"/>
                <a:gd name="T61" fmla="*/ 17 h 55"/>
                <a:gd name="T62" fmla="*/ 5 w 54"/>
                <a:gd name="T63" fmla="*/ 12 h 55"/>
                <a:gd name="T64" fmla="*/ 7 w 54"/>
                <a:gd name="T65" fmla="*/ 9 h 55"/>
                <a:gd name="T66" fmla="*/ 12 w 54"/>
                <a:gd name="T67" fmla="*/ 5 h 55"/>
                <a:gd name="T68" fmla="*/ 17 w 54"/>
                <a:gd name="T69" fmla="*/ 2 h 55"/>
                <a:gd name="T70" fmla="*/ 22 w 54"/>
                <a:gd name="T71" fmla="*/ 1 h 55"/>
                <a:gd name="T72" fmla="*/ 27 w 54"/>
                <a:gd name="T73" fmla="*/ 0 h 55"/>
                <a:gd name="T74" fmla="*/ 27 w 54"/>
                <a:gd name="T7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5">
                  <a:moveTo>
                    <a:pt x="27" y="0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2" y="5"/>
                  </a:lnTo>
                  <a:lnTo>
                    <a:pt x="47" y="9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54" y="22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4" y="33"/>
                  </a:lnTo>
                  <a:lnTo>
                    <a:pt x="53" y="38"/>
                  </a:lnTo>
                  <a:lnTo>
                    <a:pt x="49" y="43"/>
                  </a:lnTo>
                  <a:lnTo>
                    <a:pt x="47" y="46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33" y="54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2" y="54"/>
                  </a:lnTo>
                  <a:lnTo>
                    <a:pt x="17" y="52"/>
                  </a:lnTo>
                  <a:lnTo>
                    <a:pt x="12" y="50"/>
                  </a:lnTo>
                  <a:lnTo>
                    <a:pt x="7" y="46"/>
                  </a:lnTo>
                  <a:lnTo>
                    <a:pt x="5" y="43"/>
                  </a:lnTo>
                  <a:lnTo>
                    <a:pt x="3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3" y="17"/>
                  </a:lnTo>
                  <a:lnTo>
                    <a:pt x="5" y="12"/>
                  </a:lnTo>
                  <a:lnTo>
                    <a:pt x="7" y="9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20" name="Freeform 18"/>
            <p:cNvSpPr>
              <a:spLocks/>
            </p:cNvSpPr>
            <p:nvPr/>
          </p:nvSpPr>
          <p:spPr bwMode="auto">
            <a:xfrm>
              <a:off x="4453" y="3164"/>
              <a:ext cx="35" cy="34"/>
            </a:xfrm>
            <a:custGeom>
              <a:avLst/>
              <a:gdLst>
                <a:gd name="T0" fmla="*/ 18 w 35"/>
                <a:gd name="T1" fmla="*/ 0 h 34"/>
                <a:gd name="T2" fmla="*/ 18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8 w 35"/>
                <a:gd name="T21" fmla="*/ 34 h 34"/>
                <a:gd name="T22" fmla="*/ 18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8 w 35"/>
                <a:gd name="T41" fmla="*/ 0 h 34"/>
                <a:gd name="T42" fmla="*/ 18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8" y="0"/>
                  </a:moveTo>
                  <a:lnTo>
                    <a:pt x="18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21" name="Freeform 19"/>
            <p:cNvSpPr>
              <a:spLocks/>
            </p:cNvSpPr>
            <p:nvPr/>
          </p:nvSpPr>
          <p:spPr bwMode="auto">
            <a:xfrm>
              <a:off x="4136" y="3164"/>
              <a:ext cx="35" cy="34"/>
            </a:xfrm>
            <a:custGeom>
              <a:avLst/>
              <a:gdLst>
                <a:gd name="T0" fmla="*/ 17 w 35"/>
                <a:gd name="T1" fmla="*/ 0 h 34"/>
                <a:gd name="T2" fmla="*/ 17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7 w 35"/>
                <a:gd name="T21" fmla="*/ 34 h 34"/>
                <a:gd name="T22" fmla="*/ 17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7 w 35"/>
                <a:gd name="T41" fmla="*/ 0 h 34"/>
                <a:gd name="T42" fmla="*/ 17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lnTo>
                    <a:pt x="17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7" name="그룹 246"/>
          <p:cNvGrpSpPr/>
          <p:nvPr/>
        </p:nvGrpSpPr>
        <p:grpSpPr>
          <a:xfrm>
            <a:off x="3192181" y="2762074"/>
            <a:ext cx="1675045" cy="734702"/>
            <a:chOff x="786749" y="3235566"/>
            <a:chExt cx="1675045" cy="734702"/>
          </a:xfrm>
        </p:grpSpPr>
        <p:grpSp>
          <p:nvGrpSpPr>
            <p:cNvPr id="248" name="그룹 247"/>
            <p:cNvGrpSpPr/>
            <p:nvPr/>
          </p:nvGrpSpPr>
          <p:grpSpPr>
            <a:xfrm>
              <a:off x="786749" y="3235566"/>
              <a:ext cx="1656413" cy="734702"/>
              <a:chOff x="645299" y="2913976"/>
              <a:chExt cx="2078459" cy="734702"/>
            </a:xfrm>
          </p:grpSpPr>
          <p:sp>
            <p:nvSpPr>
              <p:cNvPr id="250" name="직사각형 249"/>
              <p:cNvSpPr/>
              <p:nvPr/>
            </p:nvSpPr>
            <p:spPr>
              <a:xfrm>
                <a:off x="645299" y="2913976"/>
                <a:ext cx="1475622" cy="7229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1" name="직사각형 250"/>
              <p:cNvSpPr/>
              <p:nvPr/>
            </p:nvSpPr>
            <p:spPr>
              <a:xfrm>
                <a:off x="850916" y="3174549"/>
                <a:ext cx="1106217" cy="4741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ko-KR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0.20 </a:t>
                </a:r>
                <a:r>
                  <a:rPr lang="ko-KR" altLang="en-US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향상</a:t>
                </a:r>
                <a:endParaRPr lang="en-US" altLang="ko-KR" sz="16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52" name="직사각형 251"/>
              <p:cNvSpPr/>
              <p:nvPr/>
            </p:nvSpPr>
            <p:spPr>
              <a:xfrm>
                <a:off x="676689" y="2961862"/>
                <a:ext cx="1454674" cy="314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1200" spc="-100" dirty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Light" panose="02020603020101020101" pitchFamily="18" charset="-127"/>
                    <a:ea typeface="KoPub돋움체 Light" panose="02020603020101020101" pitchFamily="18" charset="-127"/>
                  </a:rPr>
                  <a:t>학부모만족도조사</a:t>
                </a:r>
              </a:p>
            </p:txBody>
          </p:sp>
          <p:sp>
            <p:nvSpPr>
              <p:cNvPr id="253" name="이등변 삼각형 252"/>
              <p:cNvSpPr/>
              <p:nvPr/>
            </p:nvSpPr>
            <p:spPr>
              <a:xfrm rot="5400000">
                <a:off x="2060198" y="2974698"/>
                <a:ext cx="724280" cy="602840"/>
              </a:xfrm>
              <a:prstGeom prst="triangle">
                <a:avLst>
                  <a:gd name="adj" fmla="val 49494"/>
                </a:avLst>
              </a:prstGeom>
              <a:gradFill flip="none" rotWithShape="1">
                <a:gsLst>
                  <a:gs pos="100000">
                    <a:schemeClr val="bg1">
                      <a:lumMod val="60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49" name="타원 248"/>
            <p:cNvSpPr/>
            <p:nvPr/>
          </p:nvSpPr>
          <p:spPr>
            <a:xfrm>
              <a:off x="2359165" y="3542895"/>
              <a:ext cx="102629" cy="10262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7597694" y="2773144"/>
            <a:ext cx="506322" cy="3618175"/>
            <a:chOff x="7597694" y="2773144"/>
            <a:chExt cx="506322" cy="3618175"/>
          </a:xfrm>
        </p:grpSpPr>
        <p:sp>
          <p:nvSpPr>
            <p:cNvPr id="439" name="자유형 438"/>
            <p:cNvSpPr/>
            <p:nvPr/>
          </p:nvSpPr>
          <p:spPr>
            <a:xfrm>
              <a:off x="7613277" y="2773144"/>
              <a:ext cx="475156" cy="3618175"/>
            </a:xfrm>
            <a:custGeom>
              <a:avLst/>
              <a:gdLst>
                <a:gd name="connsiteX0" fmla="*/ 6102 w 475416"/>
                <a:gd name="connsiteY0" fmla="*/ 0 h 3243525"/>
                <a:gd name="connsiteX1" fmla="*/ 475416 w 475416"/>
                <a:gd name="connsiteY1" fmla="*/ 566588 h 3243525"/>
                <a:gd name="connsiteX2" fmla="*/ 475416 w 475416"/>
                <a:gd name="connsiteY2" fmla="*/ 3101602 h 3243525"/>
                <a:gd name="connsiteX3" fmla="*/ 475415 w 475416"/>
                <a:gd name="connsiteY3" fmla="*/ 3101602 h 3243525"/>
                <a:gd name="connsiteX4" fmla="*/ 475415 w 475416"/>
                <a:gd name="connsiteY4" fmla="*/ 3243525 h 3243525"/>
                <a:gd name="connsiteX5" fmla="*/ 3435 w 475416"/>
                <a:gd name="connsiteY5" fmla="*/ 3243525 h 3243525"/>
                <a:gd name="connsiteX6" fmla="*/ 3435 w 475416"/>
                <a:gd name="connsiteY6" fmla="*/ 3101602 h 3243525"/>
                <a:gd name="connsiteX7" fmla="*/ 0 w 475416"/>
                <a:gd name="connsiteY7" fmla="*/ 3101602 h 3243525"/>
                <a:gd name="connsiteX8" fmla="*/ 2034 w 475416"/>
                <a:gd name="connsiteY8" fmla="*/ 1354824 h 3243525"/>
                <a:gd name="connsiteX9" fmla="*/ 6102 w 475416"/>
                <a:gd name="connsiteY9" fmla="*/ 0 h 3243525"/>
                <a:gd name="connsiteX0" fmla="*/ 4068 w 473382"/>
                <a:gd name="connsiteY0" fmla="*/ 0 h 3243525"/>
                <a:gd name="connsiteX1" fmla="*/ 473382 w 473382"/>
                <a:gd name="connsiteY1" fmla="*/ 566588 h 3243525"/>
                <a:gd name="connsiteX2" fmla="*/ 473382 w 473382"/>
                <a:gd name="connsiteY2" fmla="*/ 3101602 h 3243525"/>
                <a:gd name="connsiteX3" fmla="*/ 473381 w 473382"/>
                <a:gd name="connsiteY3" fmla="*/ 3101602 h 3243525"/>
                <a:gd name="connsiteX4" fmla="*/ 473381 w 473382"/>
                <a:gd name="connsiteY4" fmla="*/ 3243525 h 3243525"/>
                <a:gd name="connsiteX5" fmla="*/ 1401 w 473382"/>
                <a:gd name="connsiteY5" fmla="*/ 3243525 h 3243525"/>
                <a:gd name="connsiteX6" fmla="*/ 1401 w 473382"/>
                <a:gd name="connsiteY6" fmla="*/ 3101602 h 3243525"/>
                <a:gd name="connsiteX7" fmla="*/ 0 w 473382"/>
                <a:gd name="connsiteY7" fmla="*/ 1354824 h 3243525"/>
                <a:gd name="connsiteX8" fmla="*/ 4068 w 473382"/>
                <a:gd name="connsiteY8" fmla="*/ 0 h 3243525"/>
                <a:gd name="connsiteX0" fmla="*/ 4068 w 473382"/>
                <a:gd name="connsiteY0" fmla="*/ 0 h 3592775"/>
                <a:gd name="connsiteX1" fmla="*/ 473382 w 473382"/>
                <a:gd name="connsiteY1" fmla="*/ 566588 h 3592775"/>
                <a:gd name="connsiteX2" fmla="*/ 473382 w 473382"/>
                <a:gd name="connsiteY2" fmla="*/ 3101602 h 3592775"/>
                <a:gd name="connsiteX3" fmla="*/ 473381 w 473382"/>
                <a:gd name="connsiteY3" fmla="*/ 3101602 h 3592775"/>
                <a:gd name="connsiteX4" fmla="*/ 467031 w 473382"/>
                <a:gd name="connsiteY4" fmla="*/ 3592775 h 3592775"/>
                <a:gd name="connsiteX5" fmla="*/ 1401 w 473382"/>
                <a:gd name="connsiteY5" fmla="*/ 3243525 h 3592775"/>
                <a:gd name="connsiteX6" fmla="*/ 1401 w 473382"/>
                <a:gd name="connsiteY6" fmla="*/ 3101602 h 3592775"/>
                <a:gd name="connsiteX7" fmla="*/ 0 w 473382"/>
                <a:gd name="connsiteY7" fmla="*/ 1354824 h 3592775"/>
                <a:gd name="connsiteX8" fmla="*/ 4068 w 473382"/>
                <a:gd name="connsiteY8" fmla="*/ 0 h 3592775"/>
                <a:gd name="connsiteX0" fmla="*/ 5842 w 475156"/>
                <a:gd name="connsiteY0" fmla="*/ 0 h 3618175"/>
                <a:gd name="connsiteX1" fmla="*/ 475156 w 475156"/>
                <a:gd name="connsiteY1" fmla="*/ 566588 h 3618175"/>
                <a:gd name="connsiteX2" fmla="*/ 475156 w 475156"/>
                <a:gd name="connsiteY2" fmla="*/ 3101602 h 3618175"/>
                <a:gd name="connsiteX3" fmla="*/ 475155 w 475156"/>
                <a:gd name="connsiteY3" fmla="*/ 3101602 h 3618175"/>
                <a:gd name="connsiteX4" fmla="*/ 468805 w 475156"/>
                <a:gd name="connsiteY4" fmla="*/ 3592775 h 3618175"/>
                <a:gd name="connsiteX5" fmla="*/ 0 w 475156"/>
                <a:gd name="connsiteY5" fmla="*/ 3618175 h 3618175"/>
                <a:gd name="connsiteX6" fmla="*/ 3175 w 475156"/>
                <a:gd name="connsiteY6" fmla="*/ 3101602 h 3618175"/>
                <a:gd name="connsiteX7" fmla="*/ 1774 w 475156"/>
                <a:gd name="connsiteY7" fmla="*/ 1354824 h 3618175"/>
                <a:gd name="connsiteX8" fmla="*/ 5842 w 475156"/>
                <a:gd name="connsiteY8" fmla="*/ 0 h 3618175"/>
                <a:gd name="connsiteX0" fmla="*/ 5842 w 475156"/>
                <a:gd name="connsiteY0" fmla="*/ 0 h 3618175"/>
                <a:gd name="connsiteX1" fmla="*/ 475156 w 475156"/>
                <a:gd name="connsiteY1" fmla="*/ 566588 h 3618175"/>
                <a:gd name="connsiteX2" fmla="*/ 475156 w 475156"/>
                <a:gd name="connsiteY2" fmla="*/ 3101602 h 3618175"/>
                <a:gd name="connsiteX3" fmla="*/ 475155 w 475156"/>
                <a:gd name="connsiteY3" fmla="*/ 3101602 h 3618175"/>
                <a:gd name="connsiteX4" fmla="*/ 468805 w 475156"/>
                <a:gd name="connsiteY4" fmla="*/ 3592775 h 3618175"/>
                <a:gd name="connsiteX5" fmla="*/ 0 w 475156"/>
                <a:gd name="connsiteY5" fmla="*/ 3618175 h 3618175"/>
                <a:gd name="connsiteX6" fmla="*/ 3175 w 475156"/>
                <a:gd name="connsiteY6" fmla="*/ 3101602 h 3618175"/>
                <a:gd name="connsiteX7" fmla="*/ 1774 w 475156"/>
                <a:gd name="connsiteY7" fmla="*/ 1354824 h 3618175"/>
                <a:gd name="connsiteX8" fmla="*/ 5842 w 475156"/>
                <a:gd name="connsiteY8" fmla="*/ 0 h 361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5156" h="3618175">
                  <a:moveTo>
                    <a:pt x="5842" y="0"/>
                  </a:moveTo>
                  <a:cubicBezTo>
                    <a:pt x="265037" y="0"/>
                    <a:pt x="475156" y="253670"/>
                    <a:pt x="475156" y="566588"/>
                  </a:cubicBezTo>
                  <a:lnTo>
                    <a:pt x="475156" y="3101602"/>
                  </a:lnTo>
                  <a:lnTo>
                    <a:pt x="475155" y="3101602"/>
                  </a:lnTo>
                  <a:cubicBezTo>
                    <a:pt x="473038" y="3265326"/>
                    <a:pt x="470922" y="3429051"/>
                    <a:pt x="468805" y="3592775"/>
                  </a:cubicBezTo>
                  <a:lnTo>
                    <a:pt x="0" y="3618175"/>
                  </a:lnTo>
                  <a:cubicBezTo>
                    <a:pt x="1058" y="3445984"/>
                    <a:pt x="2117" y="3273793"/>
                    <a:pt x="3175" y="3101602"/>
                  </a:cubicBezTo>
                  <a:lnTo>
                    <a:pt x="1774" y="1354824"/>
                  </a:lnTo>
                  <a:cubicBezTo>
                    <a:pt x="3130" y="903216"/>
                    <a:pt x="4487" y="451608"/>
                    <a:pt x="58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0" name="직사각형 439"/>
            <p:cNvSpPr/>
            <p:nvPr/>
          </p:nvSpPr>
          <p:spPr>
            <a:xfrm>
              <a:off x="7597694" y="5648851"/>
              <a:ext cx="50632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14</a:t>
              </a:r>
              <a:r>
                <a:rPr lang="ko-KR" altLang="en-US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  <a:endParaRPr lang="ko-KR" altLang="en-US" sz="1200" spc="-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endParaRPr>
            </a:p>
          </p:txBody>
        </p:sp>
        <p:sp>
          <p:nvSpPr>
            <p:cNvPr id="441" name="직사각형 440"/>
            <p:cNvSpPr/>
            <p:nvPr/>
          </p:nvSpPr>
          <p:spPr>
            <a:xfrm>
              <a:off x="7633321" y="3161400"/>
              <a:ext cx="456436" cy="256402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4.86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141" name="그룹 140"/>
          <p:cNvGrpSpPr/>
          <p:nvPr/>
        </p:nvGrpSpPr>
        <p:grpSpPr>
          <a:xfrm>
            <a:off x="7514531" y="5251137"/>
            <a:ext cx="201191" cy="402207"/>
            <a:chOff x="6216228" y="7052582"/>
            <a:chExt cx="384626" cy="768919"/>
          </a:xfrm>
          <a:solidFill>
            <a:schemeClr val="bg1">
              <a:alpha val="46000"/>
            </a:schemeClr>
          </a:solidFill>
        </p:grpSpPr>
        <p:grpSp>
          <p:nvGrpSpPr>
            <p:cNvPr id="143" name="그룹 142"/>
            <p:cNvGrpSpPr/>
            <p:nvPr/>
          </p:nvGrpSpPr>
          <p:grpSpPr>
            <a:xfrm>
              <a:off x="6216228" y="7332367"/>
              <a:ext cx="384626" cy="489134"/>
              <a:chOff x="6216228" y="7332367"/>
              <a:chExt cx="384626" cy="489134"/>
            </a:xfrm>
            <a:grpFill/>
          </p:grpSpPr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6228239" y="7332367"/>
                <a:ext cx="360602" cy="489134"/>
              </a:xfrm>
              <a:custGeom>
                <a:avLst/>
                <a:gdLst>
                  <a:gd name="T0" fmla="*/ 190 w 202"/>
                  <a:gd name="T1" fmla="*/ 0 h 274"/>
                  <a:gd name="T2" fmla="*/ 12 w 202"/>
                  <a:gd name="T3" fmla="*/ 0 h 274"/>
                  <a:gd name="T4" fmla="*/ 12 w 202"/>
                  <a:gd name="T5" fmla="*/ 0 h 274"/>
                  <a:gd name="T6" fmla="*/ 8 w 202"/>
                  <a:gd name="T7" fmla="*/ 2 h 274"/>
                  <a:gd name="T8" fmla="*/ 4 w 202"/>
                  <a:gd name="T9" fmla="*/ 4 h 274"/>
                  <a:gd name="T10" fmla="*/ 2 w 202"/>
                  <a:gd name="T11" fmla="*/ 8 h 274"/>
                  <a:gd name="T12" fmla="*/ 0 w 202"/>
                  <a:gd name="T13" fmla="*/ 12 h 274"/>
                  <a:gd name="T14" fmla="*/ 12 w 202"/>
                  <a:gd name="T15" fmla="*/ 74 h 274"/>
                  <a:gd name="T16" fmla="*/ 12 w 202"/>
                  <a:gd name="T17" fmla="*/ 74 h 274"/>
                  <a:gd name="T18" fmla="*/ 14 w 202"/>
                  <a:gd name="T19" fmla="*/ 78 h 274"/>
                  <a:gd name="T20" fmla="*/ 16 w 202"/>
                  <a:gd name="T21" fmla="*/ 82 h 274"/>
                  <a:gd name="T22" fmla="*/ 20 w 202"/>
                  <a:gd name="T23" fmla="*/ 84 h 274"/>
                  <a:gd name="T24" fmla="*/ 24 w 202"/>
                  <a:gd name="T25" fmla="*/ 86 h 274"/>
                  <a:gd name="T26" fmla="*/ 38 w 202"/>
                  <a:gd name="T27" fmla="*/ 86 h 274"/>
                  <a:gd name="T28" fmla="*/ 54 w 202"/>
                  <a:gd name="T29" fmla="*/ 266 h 274"/>
                  <a:gd name="T30" fmla="*/ 54 w 202"/>
                  <a:gd name="T31" fmla="*/ 266 h 274"/>
                  <a:gd name="T32" fmla="*/ 56 w 202"/>
                  <a:gd name="T33" fmla="*/ 270 h 274"/>
                  <a:gd name="T34" fmla="*/ 56 w 202"/>
                  <a:gd name="T35" fmla="*/ 272 h 274"/>
                  <a:gd name="T36" fmla="*/ 60 w 202"/>
                  <a:gd name="T37" fmla="*/ 274 h 274"/>
                  <a:gd name="T38" fmla="*/ 62 w 202"/>
                  <a:gd name="T39" fmla="*/ 274 h 274"/>
                  <a:gd name="T40" fmla="*/ 140 w 202"/>
                  <a:gd name="T41" fmla="*/ 274 h 274"/>
                  <a:gd name="T42" fmla="*/ 140 w 202"/>
                  <a:gd name="T43" fmla="*/ 274 h 274"/>
                  <a:gd name="T44" fmla="*/ 142 w 202"/>
                  <a:gd name="T45" fmla="*/ 274 h 274"/>
                  <a:gd name="T46" fmla="*/ 146 w 202"/>
                  <a:gd name="T47" fmla="*/ 272 h 274"/>
                  <a:gd name="T48" fmla="*/ 148 w 202"/>
                  <a:gd name="T49" fmla="*/ 270 h 274"/>
                  <a:gd name="T50" fmla="*/ 148 w 202"/>
                  <a:gd name="T51" fmla="*/ 266 h 274"/>
                  <a:gd name="T52" fmla="*/ 164 w 202"/>
                  <a:gd name="T53" fmla="*/ 86 h 274"/>
                  <a:gd name="T54" fmla="*/ 178 w 202"/>
                  <a:gd name="T55" fmla="*/ 86 h 274"/>
                  <a:gd name="T56" fmla="*/ 178 w 202"/>
                  <a:gd name="T57" fmla="*/ 86 h 274"/>
                  <a:gd name="T58" fmla="*/ 184 w 202"/>
                  <a:gd name="T59" fmla="*/ 84 h 274"/>
                  <a:gd name="T60" fmla="*/ 186 w 202"/>
                  <a:gd name="T61" fmla="*/ 82 h 274"/>
                  <a:gd name="T62" fmla="*/ 190 w 202"/>
                  <a:gd name="T63" fmla="*/ 78 h 274"/>
                  <a:gd name="T64" fmla="*/ 190 w 202"/>
                  <a:gd name="T65" fmla="*/ 74 h 274"/>
                  <a:gd name="T66" fmla="*/ 202 w 202"/>
                  <a:gd name="T67" fmla="*/ 12 h 274"/>
                  <a:gd name="T68" fmla="*/ 202 w 202"/>
                  <a:gd name="T69" fmla="*/ 12 h 274"/>
                  <a:gd name="T70" fmla="*/ 200 w 202"/>
                  <a:gd name="T71" fmla="*/ 8 h 274"/>
                  <a:gd name="T72" fmla="*/ 198 w 202"/>
                  <a:gd name="T73" fmla="*/ 4 h 274"/>
                  <a:gd name="T74" fmla="*/ 194 w 202"/>
                  <a:gd name="T75" fmla="*/ 2 h 274"/>
                  <a:gd name="T76" fmla="*/ 190 w 202"/>
                  <a:gd name="T77" fmla="*/ 0 h 274"/>
                  <a:gd name="T78" fmla="*/ 190 w 202"/>
                  <a:gd name="T7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2" h="274">
                    <a:moveTo>
                      <a:pt x="190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4" y="86"/>
                    </a:lnTo>
                    <a:lnTo>
                      <a:pt x="38" y="86"/>
                    </a:lnTo>
                    <a:lnTo>
                      <a:pt x="54" y="266"/>
                    </a:lnTo>
                    <a:lnTo>
                      <a:pt x="54" y="266"/>
                    </a:lnTo>
                    <a:lnTo>
                      <a:pt x="56" y="270"/>
                    </a:lnTo>
                    <a:lnTo>
                      <a:pt x="56" y="272"/>
                    </a:lnTo>
                    <a:lnTo>
                      <a:pt x="60" y="274"/>
                    </a:lnTo>
                    <a:lnTo>
                      <a:pt x="62" y="274"/>
                    </a:lnTo>
                    <a:lnTo>
                      <a:pt x="140" y="274"/>
                    </a:lnTo>
                    <a:lnTo>
                      <a:pt x="140" y="274"/>
                    </a:lnTo>
                    <a:lnTo>
                      <a:pt x="142" y="274"/>
                    </a:lnTo>
                    <a:lnTo>
                      <a:pt x="146" y="272"/>
                    </a:lnTo>
                    <a:lnTo>
                      <a:pt x="148" y="270"/>
                    </a:lnTo>
                    <a:lnTo>
                      <a:pt x="148" y="266"/>
                    </a:lnTo>
                    <a:lnTo>
                      <a:pt x="164" y="86"/>
                    </a:lnTo>
                    <a:lnTo>
                      <a:pt x="178" y="86"/>
                    </a:lnTo>
                    <a:lnTo>
                      <a:pt x="178" y="86"/>
                    </a:lnTo>
                    <a:lnTo>
                      <a:pt x="184" y="84"/>
                    </a:lnTo>
                    <a:lnTo>
                      <a:pt x="186" y="82"/>
                    </a:lnTo>
                    <a:lnTo>
                      <a:pt x="190" y="78"/>
                    </a:lnTo>
                    <a:lnTo>
                      <a:pt x="190" y="74"/>
                    </a:lnTo>
                    <a:lnTo>
                      <a:pt x="202" y="12"/>
                    </a:lnTo>
                    <a:lnTo>
                      <a:pt x="202" y="12"/>
                    </a:lnTo>
                    <a:lnTo>
                      <a:pt x="200" y="8"/>
                    </a:lnTo>
                    <a:lnTo>
                      <a:pt x="198" y="4"/>
                    </a:lnTo>
                    <a:lnTo>
                      <a:pt x="194" y="2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사다리꼴 149"/>
              <p:cNvSpPr/>
              <p:nvPr/>
            </p:nvSpPr>
            <p:spPr>
              <a:xfrm rot="10800000">
                <a:off x="6216228" y="7332367"/>
                <a:ext cx="384626" cy="153910"/>
              </a:xfrm>
              <a:prstGeom prst="trapezoid">
                <a:avLst>
                  <a:gd name="adj" fmla="val 141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4" name="Group 7"/>
            <p:cNvGrpSpPr>
              <a:grpSpLocks noChangeAspect="1"/>
            </p:cNvGrpSpPr>
            <p:nvPr/>
          </p:nvGrpSpPr>
          <p:grpSpPr bwMode="auto">
            <a:xfrm>
              <a:off x="6258266" y="7052582"/>
              <a:ext cx="300547" cy="267290"/>
              <a:chOff x="3010" y="4732"/>
              <a:chExt cx="244" cy="217"/>
            </a:xfrm>
            <a:grpFill/>
          </p:grpSpPr>
          <p:sp>
            <p:nvSpPr>
              <p:cNvPr id="145" name="Freeform 8"/>
              <p:cNvSpPr>
                <a:spLocks/>
              </p:cNvSpPr>
              <p:nvPr/>
            </p:nvSpPr>
            <p:spPr bwMode="auto">
              <a:xfrm>
                <a:off x="3010" y="4846"/>
                <a:ext cx="107" cy="95"/>
              </a:xfrm>
              <a:custGeom>
                <a:avLst/>
                <a:gdLst>
                  <a:gd name="T0" fmla="*/ 214 w 214"/>
                  <a:gd name="T1" fmla="*/ 33 h 189"/>
                  <a:gd name="T2" fmla="*/ 214 w 214"/>
                  <a:gd name="T3" fmla="*/ 33 h 189"/>
                  <a:gd name="T4" fmla="*/ 206 w 214"/>
                  <a:gd name="T5" fmla="*/ 24 h 189"/>
                  <a:gd name="T6" fmla="*/ 199 w 214"/>
                  <a:gd name="T7" fmla="*/ 15 h 189"/>
                  <a:gd name="T8" fmla="*/ 196 w 214"/>
                  <a:gd name="T9" fmla="*/ 8 h 189"/>
                  <a:gd name="T10" fmla="*/ 194 w 214"/>
                  <a:gd name="T11" fmla="*/ 0 h 189"/>
                  <a:gd name="T12" fmla="*/ 133 w 214"/>
                  <a:gd name="T13" fmla="*/ 0 h 189"/>
                  <a:gd name="T14" fmla="*/ 133 w 214"/>
                  <a:gd name="T15" fmla="*/ 0 h 189"/>
                  <a:gd name="T16" fmla="*/ 120 w 214"/>
                  <a:gd name="T17" fmla="*/ 2 h 189"/>
                  <a:gd name="T18" fmla="*/ 107 w 214"/>
                  <a:gd name="T19" fmla="*/ 5 h 189"/>
                  <a:gd name="T20" fmla="*/ 94 w 214"/>
                  <a:gd name="T21" fmla="*/ 12 h 189"/>
                  <a:gd name="T22" fmla="*/ 83 w 214"/>
                  <a:gd name="T23" fmla="*/ 20 h 189"/>
                  <a:gd name="T24" fmla="*/ 72 w 214"/>
                  <a:gd name="T25" fmla="*/ 30 h 189"/>
                  <a:gd name="T26" fmla="*/ 61 w 214"/>
                  <a:gd name="T27" fmla="*/ 41 h 189"/>
                  <a:gd name="T28" fmla="*/ 51 w 214"/>
                  <a:gd name="T29" fmla="*/ 54 h 189"/>
                  <a:gd name="T30" fmla="*/ 41 w 214"/>
                  <a:gd name="T31" fmla="*/ 67 h 189"/>
                  <a:gd name="T32" fmla="*/ 32 w 214"/>
                  <a:gd name="T33" fmla="*/ 82 h 189"/>
                  <a:gd name="T34" fmla="*/ 25 w 214"/>
                  <a:gd name="T35" fmla="*/ 97 h 189"/>
                  <a:gd name="T36" fmla="*/ 17 w 214"/>
                  <a:gd name="T37" fmla="*/ 113 h 189"/>
                  <a:gd name="T38" fmla="*/ 12 w 214"/>
                  <a:gd name="T39" fmla="*/ 130 h 189"/>
                  <a:gd name="T40" fmla="*/ 7 w 214"/>
                  <a:gd name="T41" fmla="*/ 145 h 189"/>
                  <a:gd name="T42" fmla="*/ 4 w 214"/>
                  <a:gd name="T43" fmla="*/ 161 h 189"/>
                  <a:gd name="T44" fmla="*/ 1 w 214"/>
                  <a:gd name="T45" fmla="*/ 176 h 189"/>
                  <a:gd name="T46" fmla="*/ 0 w 214"/>
                  <a:gd name="T47" fmla="*/ 189 h 189"/>
                  <a:gd name="T48" fmla="*/ 0 w 214"/>
                  <a:gd name="T49" fmla="*/ 189 h 189"/>
                  <a:gd name="T50" fmla="*/ 212 w 214"/>
                  <a:gd name="T51" fmla="*/ 189 h 189"/>
                  <a:gd name="T52" fmla="*/ 194 w 214"/>
                  <a:gd name="T53" fmla="*/ 169 h 189"/>
                  <a:gd name="T54" fmla="*/ 214 w 214"/>
                  <a:gd name="T55" fmla="*/ 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4" h="189">
                    <a:moveTo>
                      <a:pt x="214" y="33"/>
                    </a:moveTo>
                    <a:lnTo>
                      <a:pt x="214" y="33"/>
                    </a:lnTo>
                    <a:lnTo>
                      <a:pt x="206" y="24"/>
                    </a:lnTo>
                    <a:lnTo>
                      <a:pt x="199" y="15"/>
                    </a:lnTo>
                    <a:lnTo>
                      <a:pt x="196" y="8"/>
                    </a:lnTo>
                    <a:lnTo>
                      <a:pt x="194" y="0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0" y="2"/>
                    </a:lnTo>
                    <a:lnTo>
                      <a:pt x="107" y="5"/>
                    </a:lnTo>
                    <a:lnTo>
                      <a:pt x="94" y="12"/>
                    </a:lnTo>
                    <a:lnTo>
                      <a:pt x="83" y="20"/>
                    </a:lnTo>
                    <a:lnTo>
                      <a:pt x="72" y="30"/>
                    </a:lnTo>
                    <a:lnTo>
                      <a:pt x="61" y="41"/>
                    </a:lnTo>
                    <a:lnTo>
                      <a:pt x="51" y="54"/>
                    </a:lnTo>
                    <a:lnTo>
                      <a:pt x="41" y="67"/>
                    </a:lnTo>
                    <a:lnTo>
                      <a:pt x="32" y="82"/>
                    </a:lnTo>
                    <a:lnTo>
                      <a:pt x="25" y="97"/>
                    </a:lnTo>
                    <a:lnTo>
                      <a:pt x="17" y="113"/>
                    </a:lnTo>
                    <a:lnTo>
                      <a:pt x="12" y="130"/>
                    </a:lnTo>
                    <a:lnTo>
                      <a:pt x="7" y="145"/>
                    </a:lnTo>
                    <a:lnTo>
                      <a:pt x="4" y="161"/>
                    </a:lnTo>
                    <a:lnTo>
                      <a:pt x="1" y="176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212" y="189"/>
                    </a:lnTo>
                    <a:lnTo>
                      <a:pt x="194" y="169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3146" y="4846"/>
                <a:ext cx="108" cy="95"/>
              </a:xfrm>
              <a:custGeom>
                <a:avLst/>
                <a:gdLst>
                  <a:gd name="T0" fmla="*/ 148 w 217"/>
                  <a:gd name="T1" fmla="*/ 34 h 189"/>
                  <a:gd name="T2" fmla="*/ 148 w 217"/>
                  <a:gd name="T3" fmla="*/ 34 h 189"/>
                  <a:gd name="T4" fmla="*/ 140 w 217"/>
                  <a:gd name="T5" fmla="*/ 26 h 189"/>
                  <a:gd name="T6" fmla="*/ 132 w 217"/>
                  <a:gd name="T7" fmla="*/ 19 h 189"/>
                  <a:gd name="T8" fmla="*/ 123 w 217"/>
                  <a:gd name="T9" fmla="*/ 14 h 189"/>
                  <a:gd name="T10" fmla="*/ 114 w 217"/>
                  <a:gd name="T11" fmla="*/ 9 h 189"/>
                  <a:gd name="T12" fmla="*/ 107 w 217"/>
                  <a:gd name="T13" fmla="*/ 5 h 189"/>
                  <a:gd name="T14" fmla="*/ 98 w 217"/>
                  <a:gd name="T15" fmla="*/ 3 h 189"/>
                  <a:gd name="T16" fmla="*/ 89 w 217"/>
                  <a:gd name="T17" fmla="*/ 2 h 189"/>
                  <a:gd name="T18" fmla="*/ 81 w 217"/>
                  <a:gd name="T19" fmla="*/ 2 h 189"/>
                  <a:gd name="T20" fmla="*/ 20 w 217"/>
                  <a:gd name="T21" fmla="*/ 0 h 189"/>
                  <a:gd name="T22" fmla="*/ 20 w 217"/>
                  <a:gd name="T23" fmla="*/ 0 h 189"/>
                  <a:gd name="T24" fmla="*/ 19 w 217"/>
                  <a:gd name="T25" fmla="*/ 8 h 189"/>
                  <a:gd name="T26" fmla="*/ 15 w 217"/>
                  <a:gd name="T27" fmla="*/ 15 h 189"/>
                  <a:gd name="T28" fmla="*/ 9 w 217"/>
                  <a:gd name="T29" fmla="*/ 24 h 189"/>
                  <a:gd name="T30" fmla="*/ 0 w 217"/>
                  <a:gd name="T31" fmla="*/ 33 h 189"/>
                  <a:gd name="T32" fmla="*/ 20 w 217"/>
                  <a:gd name="T33" fmla="*/ 169 h 189"/>
                  <a:gd name="T34" fmla="*/ 3 w 217"/>
                  <a:gd name="T35" fmla="*/ 189 h 189"/>
                  <a:gd name="T36" fmla="*/ 3 w 217"/>
                  <a:gd name="T37" fmla="*/ 189 h 189"/>
                  <a:gd name="T38" fmla="*/ 217 w 217"/>
                  <a:gd name="T39" fmla="*/ 189 h 189"/>
                  <a:gd name="T40" fmla="*/ 217 w 217"/>
                  <a:gd name="T41" fmla="*/ 189 h 189"/>
                  <a:gd name="T42" fmla="*/ 216 w 217"/>
                  <a:gd name="T43" fmla="*/ 172 h 189"/>
                  <a:gd name="T44" fmla="*/ 211 w 217"/>
                  <a:gd name="T45" fmla="*/ 153 h 189"/>
                  <a:gd name="T46" fmla="*/ 206 w 217"/>
                  <a:gd name="T47" fmla="*/ 132 h 189"/>
                  <a:gd name="T48" fmla="*/ 197 w 217"/>
                  <a:gd name="T49" fmla="*/ 111 h 189"/>
                  <a:gd name="T50" fmla="*/ 187 w 217"/>
                  <a:gd name="T51" fmla="*/ 90 h 189"/>
                  <a:gd name="T52" fmla="*/ 176 w 217"/>
                  <a:gd name="T53" fmla="*/ 70 h 189"/>
                  <a:gd name="T54" fmla="*/ 163 w 217"/>
                  <a:gd name="T55" fmla="*/ 51 h 189"/>
                  <a:gd name="T56" fmla="*/ 148 w 217"/>
                  <a:gd name="T57" fmla="*/ 34 h 189"/>
                  <a:gd name="T58" fmla="*/ 148 w 217"/>
                  <a:gd name="T59" fmla="*/ 3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7" h="189">
                    <a:moveTo>
                      <a:pt x="148" y="34"/>
                    </a:moveTo>
                    <a:lnTo>
                      <a:pt x="148" y="34"/>
                    </a:lnTo>
                    <a:lnTo>
                      <a:pt x="140" y="26"/>
                    </a:lnTo>
                    <a:lnTo>
                      <a:pt x="132" y="19"/>
                    </a:lnTo>
                    <a:lnTo>
                      <a:pt x="123" y="14"/>
                    </a:lnTo>
                    <a:lnTo>
                      <a:pt x="114" y="9"/>
                    </a:lnTo>
                    <a:lnTo>
                      <a:pt x="107" y="5"/>
                    </a:lnTo>
                    <a:lnTo>
                      <a:pt x="98" y="3"/>
                    </a:lnTo>
                    <a:lnTo>
                      <a:pt x="89" y="2"/>
                    </a:lnTo>
                    <a:lnTo>
                      <a:pt x="8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8"/>
                    </a:lnTo>
                    <a:lnTo>
                      <a:pt x="15" y="15"/>
                    </a:lnTo>
                    <a:lnTo>
                      <a:pt x="9" y="24"/>
                    </a:lnTo>
                    <a:lnTo>
                      <a:pt x="0" y="33"/>
                    </a:lnTo>
                    <a:lnTo>
                      <a:pt x="20" y="169"/>
                    </a:lnTo>
                    <a:lnTo>
                      <a:pt x="3" y="189"/>
                    </a:lnTo>
                    <a:lnTo>
                      <a:pt x="3" y="189"/>
                    </a:lnTo>
                    <a:lnTo>
                      <a:pt x="217" y="189"/>
                    </a:lnTo>
                    <a:lnTo>
                      <a:pt x="217" y="189"/>
                    </a:lnTo>
                    <a:lnTo>
                      <a:pt x="216" y="172"/>
                    </a:lnTo>
                    <a:lnTo>
                      <a:pt x="211" y="153"/>
                    </a:lnTo>
                    <a:lnTo>
                      <a:pt x="206" y="132"/>
                    </a:lnTo>
                    <a:lnTo>
                      <a:pt x="197" y="111"/>
                    </a:lnTo>
                    <a:lnTo>
                      <a:pt x="187" y="90"/>
                    </a:lnTo>
                    <a:lnTo>
                      <a:pt x="176" y="70"/>
                    </a:lnTo>
                    <a:lnTo>
                      <a:pt x="163" y="51"/>
                    </a:lnTo>
                    <a:lnTo>
                      <a:pt x="148" y="34"/>
                    </a:lnTo>
                    <a:lnTo>
                      <a:pt x="1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3082" y="4732"/>
                <a:ext cx="99" cy="102"/>
              </a:xfrm>
              <a:custGeom>
                <a:avLst/>
                <a:gdLst>
                  <a:gd name="T0" fmla="*/ 99 w 198"/>
                  <a:gd name="T1" fmla="*/ 204 h 204"/>
                  <a:gd name="T2" fmla="*/ 99 w 198"/>
                  <a:gd name="T3" fmla="*/ 204 h 204"/>
                  <a:gd name="T4" fmla="*/ 119 w 198"/>
                  <a:gd name="T5" fmla="*/ 201 h 204"/>
                  <a:gd name="T6" fmla="*/ 137 w 198"/>
                  <a:gd name="T7" fmla="*/ 195 h 204"/>
                  <a:gd name="T8" fmla="*/ 154 w 198"/>
                  <a:gd name="T9" fmla="*/ 186 h 204"/>
                  <a:gd name="T10" fmla="*/ 169 w 198"/>
                  <a:gd name="T11" fmla="*/ 174 h 204"/>
                  <a:gd name="T12" fmla="*/ 181 w 198"/>
                  <a:gd name="T13" fmla="*/ 159 h 204"/>
                  <a:gd name="T14" fmla="*/ 190 w 198"/>
                  <a:gd name="T15" fmla="*/ 142 h 204"/>
                  <a:gd name="T16" fmla="*/ 195 w 198"/>
                  <a:gd name="T17" fmla="*/ 122 h 204"/>
                  <a:gd name="T18" fmla="*/ 198 w 198"/>
                  <a:gd name="T19" fmla="*/ 102 h 204"/>
                  <a:gd name="T20" fmla="*/ 198 w 198"/>
                  <a:gd name="T21" fmla="*/ 92 h 204"/>
                  <a:gd name="T22" fmla="*/ 193 w 198"/>
                  <a:gd name="T23" fmla="*/ 72 h 204"/>
                  <a:gd name="T24" fmla="*/ 185 w 198"/>
                  <a:gd name="T25" fmla="*/ 53 h 204"/>
                  <a:gd name="T26" fmla="*/ 176 w 198"/>
                  <a:gd name="T27" fmla="*/ 37 h 204"/>
                  <a:gd name="T28" fmla="*/ 162 w 198"/>
                  <a:gd name="T29" fmla="*/ 24 h 204"/>
                  <a:gd name="T30" fmla="*/ 146 w 198"/>
                  <a:gd name="T31" fmla="*/ 12 h 204"/>
                  <a:gd name="T32" fmla="*/ 128 w 198"/>
                  <a:gd name="T33" fmla="*/ 5 h 204"/>
                  <a:gd name="T34" fmla="*/ 109 w 198"/>
                  <a:gd name="T35" fmla="*/ 0 h 204"/>
                  <a:gd name="T36" fmla="*/ 99 w 198"/>
                  <a:gd name="T37" fmla="*/ 0 h 204"/>
                  <a:gd name="T38" fmla="*/ 79 w 198"/>
                  <a:gd name="T39" fmla="*/ 2 h 204"/>
                  <a:gd name="T40" fmla="*/ 60 w 198"/>
                  <a:gd name="T41" fmla="*/ 7 h 204"/>
                  <a:gd name="T42" fmla="*/ 44 w 198"/>
                  <a:gd name="T43" fmla="*/ 17 h 204"/>
                  <a:gd name="T44" fmla="*/ 28 w 198"/>
                  <a:gd name="T45" fmla="*/ 30 h 204"/>
                  <a:gd name="T46" fmla="*/ 22 w 198"/>
                  <a:gd name="T47" fmla="*/ 37 h 204"/>
                  <a:gd name="T48" fmla="*/ 11 w 198"/>
                  <a:gd name="T49" fmla="*/ 53 h 204"/>
                  <a:gd name="T50" fmla="*/ 3 w 198"/>
                  <a:gd name="T51" fmla="*/ 72 h 204"/>
                  <a:gd name="T52" fmla="*/ 0 w 198"/>
                  <a:gd name="T53" fmla="*/ 92 h 204"/>
                  <a:gd name="T54" fmla="*/ 0 w 198"/>
                  <a:gd name="T55" fmla="*/ 102 h 204"/>
                  <a:gd name="T56" fmla="*/ 1 w 198"/>
                  <a:gd name="T57" fmla="*/ 122 h 204"/>
                  <a:gd name="T58" fmla="*/ 7 w 198"/>
                  <a:gd name="T59" fmla="*/ 142 h 204"/>
                  <a:gd name="T60" fmla="*/ 16 w 198"/>
                  <a:gd name="T61" fmla="*/ 159 h 204"/>
                  <a:gd name="T62" fmla="*/ 28 w 198"/>
                  <a:gd name="T63" fmla="*/ 174 h 204"/>
                  <a:gd name="T64" fmla="*/ 36 w 198"/>
                  <a:gd name="T65" fmla="*/ 181 h 204"/>
                  <a:gd name="T66" fmla="*/ 52 w 198"/>
                  <a:gd name="T67" fmla="*/ 191 h 204"/>
                  <a:gd name="T68" fmla="*/ 69 w 198"/>
                  <a:gd name="T69" fmla="*/ 199 h 204"/>
                  <a:gd name="T70" fmla="*/ 89 w 198"/>
                  <a:gd name="T71" fmla="*/ 203 h 204"/>
                  <a:gd name="T72" fmla="*/ 98 w 198"/>
                  <a:gd name="T7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204">
                    <a:moveTo>
                      <a:pt x="98" y="204"/>
                    </a:moveTo>
                    <a:lnTo>
                      <a:pt x="99" y="204"/>
                    </a:lnTo>
                    <a:lnTo>
                      <a:pt x="99" y="204"/>
                    </a:lnTo>
                    <a:lnTo>
                      <a:pt x="99" y="204"/>
                    </a:lnTo>
                    <a:lnTo>
                      <a:pt x="109" y="203"/>
                    </a:lnTo>
                    <a:lnTo>
                      <a:pt x="119" y="201"/>
                    </a:lnTo>
                    <a:lnTo>
                      <a:pt x="128" y="199"/>
                    </a:lnTo>
                    <a:lnTo>
                      <a:pt x="137" y="195"/>
                    </a:lnTo>
                    <a:lnTo>
                      <a:pt x="146" y="191"/>
                    </a:lnTo>
                    <a:lnTo>
                      <a:pt x="154" y="186"/>
                    </a:lnTo>
                    <a:lnTo>
                      <a:pt x="162" y="180"/>
                    </a:lnTo>
                    <a:lnTo>
                      <a:pt x="169" y="174"/>
                    </a:lnTo>
                    <a:lnTo>
                      <a:pt x="176" y="167"/>
                    </a:lnTo>
                    <a:lnTo>
                      <a:pt x="181" y="159"/>
                    </a:lnTo>
                    <a:lnTo>
                      <a:pt x="185" y="150"/>
                    </a:lnTo>
                    <a:lnTo>
                      <a:pt x="190" y="142"/>
                    </a:lnTo>
                    <a:lnTo>
                      <a:pt x="193" y="132"/>
                    </a:lnTo>
                    <a:lnTo>
                      <a:pt x="195" y="122"/>
                    </a:lnTo>
                    <a:lnTo>
                      <a:pt x="198" y="112"/>
                    </a:lnTo>
                    <a:lnTo>
                      <a:pt x="198" y="102"/>
                    </a:lnTo>
                    <a:lnTo>
                      <a:pt x="198" y="102"/>
                    </a:lnTo>
                    <a:lnTo>
                      <a:pt x="198" y="92"/>
                    </a:lnTo>
                    <a:lnTo>
                      <a:pt x="195" y="81"/>
                    </a:lnTo>
                    <a:lnTo>
                      <a:pt x="193" y="72"/>
                    </a:lnTo>
                    <a:lnTo>
                      <a:pt x="190" y="62"/>
                    </a:lnTo>
                    <a:lnTo>
                      <a:pt x="185" y="53"/>
                    </a:lnTo>
                    <a:lnTo>
                      <a:pt x="181" y="45"/>
                    </a:lnTo>
                    <a:lnTo>
                      <a:pt x="176" y="37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4" y="17"/>
                    </a:lnTo>
                    <a:lnTo>
                      <a:pt x="146" y="12"/>
                    </a:lnTo>
                    <a:lnTo>
                      <a:pt x="137" y="9"/>
                    </a:lnTo>
                    <a:lnTo>
                      <a:pt x="128" y="5"/>
                    </a:lnTo>
                    <a:lnTo>
                      <a:pt x="119" y="2"/>
                    </a:lnTo>
                    <a:lnTo>
                      <a:pt x="10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9" y="0"/>
                    </a:lnTo>
                    <a:lnTo>
                      <a:pt x="79" y="2"/>
                    </a:lnTo>
                    <a:lnTo>
                      <a:pt x="70" y="5"/>
                    </a:lnTo>
                    <a:lnTo>
                      <a:pt x="60" y="7"/>
                    </a:lnTo>
                    <a:lnTo>
                      <a:pt x="52" y="12"/>
                    </a:lnTo>
                    <a:lnTo>
                      <a:pt x="44" y="17"/>
                    </a:lnTo>
                    <a:lnTo>
                      <a:pt x="36" y="2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2" y="37"/>
                    </a:lnTo>
                    <a:lnTo>
                      <a:pt x="16" y="45"/>
                    </a:lnTo>
                    <a:lnTo>
                      <a:pt x="11" y="53"/>
                    </a:lnTo>
                    <a:lnTo>
                      <a:pt x="7" y="62"/>
                    </a:lnTo>
                    <a:lnTo>
                      <a:pt x="3" y="72"/>
                    </a:lnTo>
                    <a:lnTo>
                      <a:pt x="1" y="82"/>
                    </a:lnTo>
                    <a:lnTo>
                      <a:pt x="0" y="9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1" y="122"/>
                    </a:lnTo>
                    <a:lnTo>
                      <a:pt x="3" y="132"/>
                    </a:lnTo>
                    <a:lnTo>
                      <a:pt x="7" y="142"/>
                    </a:lnTo>
                    <a:lnTo>
                      <a:pt x="11" y="150"/>
                    </a:lnTo>
                    <a:lnTo>
                      <a:pt x="16" y="159"/>
                    </a:lnTo>
                    <a:lnTo>
                      <a:pt x="22" y="167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36" y="181"/>
                    </a:lnTo>
                    <a:lnTo>
                      <a:pt x="44" y="186"/>
                    </a:lnTo>
                    <a:lnTo>
                      <a:pt x="52" y="191"/>
                    </a:lnTo>
                    <a:lnTo>
                      <a:pt x="60" y="196"/>
                    </a:lnTo>
                    <a:lnTo>
                      <a:pt x="69" y="199"/>
                    </a:lnTo>
                    <a:lnTo>
                      <a:pt x="79" y="201"/>
                    </a:lnTo>
                    <a:lnTo>
                      <a:pt x="89" y="203"/>
                    </a:lnTo>
                    <a:lnTo>
                      <a:pt x="98" y="204"/>
                    </a:lnTo>
                    <a:lnTo>
                      <a:pt x="9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"/>
              <p:cNvSpPr>
                <a:spLocks/>
              </p:cNvSpPr>
              <p:nvPr/>
            </p:nvSpPr>
            <p:spPr bwMode="auto">
              <a:xfrm>
                <a:off x="3117" y="4843"/>
                <a:ext cx="29" cy="106"/>
              </a:xfrm>
              <a:custGeom>
                <a:avLst/>
                <a:gdLst>
                  <a:gd name="T0" fmla="*/ 42 w 59"/>
                  <a:gd name="T1" fmla="*/ 36 h 211"/>
                  <a:gd name="T2" fmla="*/ 42 w 59"/>
                  <a:gd name="T3" fmla="*/ 36 h 211"/>
                  <a:gd name="T4" fmla="*/ 51 w 59"/>
                  <a:gd name="T5" fmla="*/ 27 h 211"/>
                  <a:gd name="T6" fmla="*/ 56 w 59"/>
                  <a:gd name="T7" fmla="*/ 20 h 211"/>
                  <a:gd name="T8" fmla="*/ 58 w 59"/>
                  <a:gd name="T9" fmla="*/ 16 h 211"/>
                  <a:gd name="T10" fmla="*/ 59 w 59"/>
                  <a:gd name="T11" fmla="*/ 13 h 211"/>
                  <a:gd name="T12" fmla="*/ 59 w 59"/>
                  <a:gd name="T13" fmla="*/ 13 h 211"/>
                  <a:gd name="T14" fmla="*/ 59 w 59"/>
                  <a:gd name="T15" fmla="*/ 13 h 211"/>
                  <a:gd name="T16" fmla="*/ 59 w 59"/>
                  <a:gd name="T17" fmla="*/ 13 h 211"/>
                  <a:gd name="T18" fmla="*/ 58 w 59"/>
                  <a:gd name="T19" fmla="*/ 11 h 211"/>
                  <a:gd name="T20" fmla="*/ 56 w 59"/>
                  <a:gd name="T21" fmla="*/ 10 h 211"/>
                  <a:gd name="T22" fmla="*/ 56 w 59"/>
                  <a:gd name="T23" fmla="*/ 10 h 211"/>
                  <a:gd name="T24" fmla="*/ 48 w 59"/>
                  <a:gd name="T25" fmla="*/ 5 h 211"/>
                  <a:gd name="T26" fmla="*/ 48 w 59"/>
                  <a:gd name="T27" fmla="*/ 5 h 211"/>
                  <a:gd name="T28" fmla="*/ 40 w 59"/>
                  <a:gd name="T29" fmla="*/ 1 h 211"/>
                  <a:gd name="T30" fmla="*/ 30 w 59"/>
                  <a:gd name="T31" fmla="*/ 0 h 211"/>
                  <a:gd name="T32" fmla="*/ 30 w 59"/>
                  <a:gd name="T33" fmla="*/ 0 h 211"/>
                  <a:gd name="T34" fmla="*/ 20 w 59"/>
                  <a:gd name="T35" fmla="*/ 1 h 211"/>
                  <a:gd name="T36" fmla="*/ 11 w 59"/>
                  <a:gd name="T37" fmla="*/ 5 h 211"/>
                  <a:gd name="T38" fmla="*/ 11 w 59"/>
                  <a:gd name="T39" fmla="*/ 5 h 211"/>
                  <a:gd name="T40" fmla="*/ 4 w 59"/>
                  <a:gd name="T41" fmla="*/ 8 h 211"/>
                  <a:gd name="T42" fmla="*/ 4 w 59"/>
                  <a:gd name="T43" fmla="*/ 8 h 211"/>
                  <a:gd name="T44" fmla="*/ 1 w 59"/>
                  <a:gd name="T45" fmla="*/ 11 h 211"/>
                  <a:gd name="T46" fmla="*/ 0 w 59"/>
                  <a:gd name="T47" fmla="*/ 13 h 211"/>
                  <a:gd name="T48" fmla="*/ 0 w 59"/>
                  <a:gd name="T49" fmla="*/ 13 h 211"/>
                  <a:gd name="T50" fmla="*/ 0 w 59"/>
                  <a:gd name="T51" fmla="*/ 13 h 211"/>
                  <a:gd name="T52" fmla="*/ 0 w 59"/>
                  <a:gd name="T53" fmla="*/ 13 h 211"/>
                  <a:gd name="T54" fmla="*/ 1 w 59"/>
                  <a:gd name="T55" fmla="*/ 16 h 211"/>
                  <a:gd name="T56" fmla="*/ 3 w 59"/>
                  <a:gd name="T57" fmla="*/ 20 h 211"/>
                  <a:gd name="T58" fmla="*/ 9 w 59"/>
                  <a:gd name="T59" fmla="*/ 26 h 211"/>
                  <a:gd name="T60" fmla="*/ 17 w 59"/>
                  <a:gd name="T61" fmla="*/ 36 h 211"/>
                  <a:gd name="T62" fmla="*/ 21 w 59"/>
                  <a:gd name="T63" fmla="*/ 38 h 211"/>
                  <a:gd name="T64" fmla="*/ 1 w 59"/>
                  <a:gd name="T65" fmla="*/ 177 h 211"/>
                  <a:gd name="T66" fmla="*/ 22 w 59"/>
                  <a:gd name="T67" fmla="*/ 202 h 211"/>
                  <a:gd name="T68" fmla="*/ 27 w 59"/>
                  <a:gd name="T69" fmla="*/ 207 h 211"/>
                  <a:gd name="T70" fmla="*/ 30 w 59"/>
                  <a:gd name="T71" fmla="*/ 211 h 211"/>
                  <a:gd name="T72" fmla="*/ 32 w 59"/>
                  <a:gd name="T73" fmla="*/ 207 h 211"/>
                  <a:gd name="T74" fmla="*/ 36 w 59"/>
                  <a:gd name="T75" fmla="*/ 202 h 211"/>
                  <a:gd name="T76" fmla="*/ 58 w 59"/>
                  <a:gd name="T77" fmla="*/ 177 h 211"/>
                  <a:gd name="T78" fmla="*/ 38 w 59"/>
                  <a:gd name="T79" fmla="*/ 38 h 211"/>
                  <a:gd name="T80" fmla="*/ 42 w 59"/>
                  <a:gd name="T81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211">
                    <a:moveTo>
                      <a:pt x="42" y="36"/>
                    </a:moveTo>
                    <a:lnTo>
                      <a:pt x="42" y="36"/>
                    </a:lnTo>
                    <a:lnTo>
                      <a:pt x="51" y="27"/>
                    </a:lnTo>
                    <a:lnTo>
                      <a:pt x="56" y="20"/>
                    </a:lnTo>
                    <a:lnTo>
                      <a:pt x="58" y="16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0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9" y="26"/>
                    </a:lnTo>
                    <a:lnTo>
                      <a:pt x="17" y="36"/>
                    </a:lnTo>
                    <a:lnTo>
                      <a:pt x="21" y="38"/>
                    </a:lnTo>
                    <a:lnTo>
                      <a:pt x="1" y="177"/>
                    </a:lnTo>
                    <a:lnTo>
                      <a:pt x="22" y="202"/>
                    </a:lnTo>
                    <a:lnTo>
                      <a:pt x="27" y="207"/>
                    </a:lnTo>
                    <a:lnTo>
                      <a:pt x="30" y="211"/>
                    </a:lnTo>
                    <a:lnTo>
                      <a:pt x="32" y="207"/>
                    </a:lnTo>
                    <a:lnTo>
                      <a:pt x="36" y="202"/>
                    </a:lnTo>
                    <a:lnTo>
                      <a:pt x="58" y="177"/>
                    </a:lnTo>
                    <a:lnTo>
                      <a:pt x="38" y="38"/>
                    </a:lnTo>
                    <a:lnTo>
                      <a:pt x="4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0" y="6329499"/>
            <a:ext cx="9144000" cy="5285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3" name="그룹 442"/>
          <p:cNvGrpSpPr/>
          <p:nvPr/>
        </p:nvGrpSpPr>
        <p:grpSpPr>
          <a:xfrm>
            <a:off x="5983893" y="2384900"/>
            <a:ext cx="1675045" cy="734702"/>
            <a:chOff x="786749" y="3235566"/>
            <a:chExt cx="1675045" cy="734702"/>
          </a:xfrm>
        </p:grpSpPr>
        <p:grpSp>
          <p:nvGrpSpPr>
            <p:cNvPr id="444" name="그룹 443"/>
            <p:cNvGrpSpPr/>
            <p:nvPr/>
          </p:nvGrpSpPr>
          <p:grpSpPr>
            <a:xfrm>
              <a:off x="786749" y="3235566"/>
              <a:ext cx="1656413" cy="734702"/>
              <a:chOff x="645299" y="2913976"/>
              <a:chExt cx="2078459" cy="734702"/>
            </a:xfrm>
          </p:grpSpPr>
          <p:sp>
            <p:nvSpPr>
              <p:cNvPr id="446" name="직사각형 445"/>
              <p:cNvSpPr/>
              <p:nvPr/>
            </p:nvSpPr>
            <p:spPr>
              <a:xfrm>
                <a:off x="645299" y="2913976"/>
                <a:ext cx="1475622" cy="7229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7" name="직사각형 446"/>
              <p:cNvSpPr/>
              <p:nvPr/>
            </p:nvSpPr>
            <p:spPr>
              <a:xfrm>
                <a:off x="850916" y="3174549"/>
                <a:ext cx="1106217" cy="4741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ko-KR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0.04 </a:t>
                </a:r>
                <a:r>
                  <a:rPr lang="ko-KR" altLang="en-US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향상</a:t>
                </a:r>
                <a:endParaRPr lang="en-US" altLang="ko-KR" sz="16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448" name="직사각형 447"/>
              <p:cNvSpPr/>
              <p:nvPr/>
            </p:nvSpPr>
            <p:spPr>
              <a:xfrm>
                <a:off x="829558" y="2961862"/>
                <a:ext cx="1148934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12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Light" panose="02020603020101020101" pitchFamily="18" charset="-127"/>
                    <a:ea typeface="KoPub돋움체 Light" panose="02020603020101020101" pitchFamily="18" charset="-127"/>
                  </a:rPr>
                  <a:t>동료교원평가</a:t>
                </a:r>
                <a:endParaRPr lang="ko-KR" altLang="en-US" sz="12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endParaRPr>
              </a:p>
            </p:txBody>
          </p:sp>
          <p:sp>
            <p:nvSpPr>
              <p:cNvPr id="449" name="이등변 삼각형 448"/>
              <p:cNvSpPr/>
              <p:nvPr/>
            </p:nvSpPr>
            <p:spPr>
              <a:xfrm rot="5400000">
                <a:off x="2060198" y="2974698"/>
                <a:ext cx="724280" cy="602840"/>
              </a:xfrm>
              <a:prstGeom prst="triangle">
                <a:avLst>
                  <a:gd name="adj" fmla="val 49494"/>
                </a:avLst>
              </a:prstGeom>
              <a:gradFill flip="none" rotWithShape="1">
                <a:gsLst>
                  <a:gs pos="100000">
                    <a:schemeClr val="bg1">
                      <a:lumMod val="60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45" name="타원 444"/>
            <p:cNvSpPr/>
            <p:nvPr/>
          </p:nvSpPr>
          <p:spPr>
            <a:xfrm>
              <a:off x="2359165" y="3542895"/>
              <a:ext cx="102629" cy="10262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7" name="그룹 9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98" name="직사각형 9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일반 교원 </a:t>
              </a: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평가결과는 매년 향상되어</a:t>
              </a:r>
              <a:r>
                <a:rPr lang="en-US" altLang="ko-KR" sz="3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z="3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구성원간의 차이가 줄어들었습니다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01" name="그룹 100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02" name="직사각형 101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직사각형 10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95" name="직사각형 94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251480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 rot="10800000">
            <a:off x="0" y="1533782"/>
            <a:ext cx="9144000" cy="4939585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26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4112975" y="5697558"/>
            <a:ext cx="991076" cy="744364"/>
            <a:chOff x="-1" y="401"/>
            <a:chExt cx="2342" cy="1759"/>
          </a:xfrm>
          <a:solidFill>
            <a:srgbClr val="FFFFFF">
              <a:alpha val="52941"/>
            </a:srgbClr>
          </a:solidFill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-1" y="2064"/>
              <a:ext cx="2342" cy="9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-1" y="401"/>
              <a:ext cx="2342" cy="1593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2" name="양쪽 모서리가 둥근 사각형 71"/>
          <p:cNvSpPr/>
          <p:nvPr/>
        </p:nvSpPr>
        <p:spPr>
          <a:xfrm>
            <a:off x="6211887" y="3056252"/>
            <a:ext cx="1211859" cy="36668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57150">
            <a:noFill/>
          </a:ln>
          <a:effectLst>
            <a:outerShdw blurRad="381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6250862" y="2459771"/>
            <a:ext cx="1106217" cy="47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교감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/>
            </a:r>
            <a:b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</a:br>
            <a:r>
              <a:rPr lang="ko-KR" altLang="en-US" sz="1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</a:t>
            </a:r>
            <a:endParaRPr lang="en-US" altLang="ko-KR" sz="1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00" name="양쪽 모서리가 둥근 사각형 99"/>
          <p:cNvSpPr/>
          <p:nvPr/>
        </p:nvSpPr>
        <p:spPr>
          <a:xfrm>
            <a:off x="1976011" y="3056252"/>
            <a:ext cx="1211859" cy="366680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57150">
            <a:noFill/>
          </a:ln>
          <a:effectLst>
            <a:outerShdw blurRad="381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2014986" y="2459771"/>
            <a:ext cx="1106217" cy="474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교장</a:t>
            </a:r>
            <a: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/>
            </a:r>
            <a:br>
              <a: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</a:br>
            <a:r>
              <a:rPr lang="ko-KR" altLang="en-US" sz="1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</a:t>
            </a:r>
            <a:endParaRPr lang="en-US" altLang="ko-KR" sz="1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102" name="그룹 101"/>
          <p:cNvGrpSpPr/>
          <p:nvPr/>
        </p:nvGrpSpPr>
        <p:grpSpPr>
          <a:xfrm>
            <a:off x="6344048" y="3606280"/>
            <a:ext cx="524962" cy="2736038"/>
            <a:chOff x="4339475" y="3606280"/>
            <a:chExt cx="524962" cy="2736038"/>
          </a:xfrm>
        </p:grpSpPr>
        <p:sp>
          <p:nvSpPr>
            <p:cNvPr id="103" name="자유형 102"/>
            <p:cNvSpPr/>
            <p:nvPr/>
          </p:nvSpPr>
          <p:spPr>
            <a:xfrm>
              <a:off x="4342435" y="3606280"/>
              <a:ext cx="522002" cy="2736038"/>
            </a:xfrm>
            <a:custGeom>
              <a:avLst/>
              <a:gdLst>
                <a:gd name="connsiteX0" fmla="*/ 517194 w 522002"/>
                <a:gd name="connsiteY0" fmla="*/ 0 h 2881900"/>
                <a:gd name="connsiteX1" fmla="*/ 519847 w 522002"/>
                <a:gd name="connsiteY1" fmla="*/ 843647 h 2881900"/>
                <a:gd name="connsiteX2" fmla="*/ 520755 w 522002"/>
                <a:gd name="connsiteY2" fmla="*/ 1479457 h 2881900"/>
                <a:gd name="connsiteX3" fmla="*/ 522000 w 522002"/>
                <a:gd name="connsiteY3" fmla="*/ 1479457 h 2881900"/>
                <a:gd name="connsiteX4" fmla="*/ 522000 w 522002"/>
                <a:gd name="connsiteY4" fmla="*/ 2351376 h 2881900"/>
                <a:gd name="connsiteX5" fmla="*/ 522002 w 522002"/>
                <a:gd name="connsiteY5" fmla="*/ 2352776 h 2881900"/>
                <a:gd name="connsiteX6" fmla="*/ 522000 w 522002"/>
                <a:gd name="connsiteY6" fmla="*/ 2352776 h 2881900"/>
                <a:gd name="connsiteX7" fmla="*/ 522000 w 522002"/>
                <a:gd name="connsiteY7" fmla="*/ 2881900 h 2881900"/>
                <a:gd name="connsiteX8" fmla="*/ 0 w 522002"/>
                <a:gd name="connsiteY8" fmla="*/ 2881900 h 2881900"/>
                <a:gd name="connsiteX9" fmla="*/ 0 w 522002"/>
                <a:gd name="connsiteY9" fmla="*/ 1479457 h 2881900"/>
                <a:gd name="connsiteX10" fmla="*/ 2 w 522002"/>
                <a:gd name="connsiteY10" fmla="*/ 1479457 h 2881900"/>
                <a:gd name="connsiteX11" fmla="*/ 2 w 522002"/>
                <a:gd name="connsiteY11" fmla="*/ 595951 h 2881900"/>
                <a:gd name="connsiteX12" fmla="*/ 517194 w 522002"/>
                <a:gd name="connsiteY12" fmla="*/ 0 h 28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002" h="2881900">
                  <a:moveTo>
                    <a:pt x="517194" y="0"/>
                  </a:moveTo>
                  <a:cubicBezTo>
                    <a:pt x="518078" y="281216"/>
                    <a:pt x="518963" y="562431"/>
                    <a:pt x="519847" y="843647"/>
                  </a:cubicBezTo>
                  <a:lnTo>
                    <a:pt x="520755" y="1479457"/>
                  </a:lnTo>
                  <a:lnTo>
                    <a:pt x="522000" y="1479457"/>
                  </a:lnTo>
                  <a:lnTo>
                    <a:pt x="522000" y="2351376"/>
                  </a:lnTo>
                  <a:lnTo>
                    <a:pt x="522002" y="2352776"/>
                  </a:lnTo>
                  <a:lnTo>
                    <a:pt x="522000" y="2352776"/>
                  </a:lnTo>
                  <a:lnTo>
                    <a:pt x="522000" y="2881900"/>
                  </a:lnTo>
                  <a:lnTo>
                    <a:pt x="0" y="2881900"/>
                  </a:lnTo>
                  <a:lnTo>
                    <a:pt x="0" y="1479457"/>
                  </a:lnTo>
                  <a:lnTo>
                    <a:pt x="2" y="1479457"/>
                  </a:lnTo>
                  <a:lnTo>
                    <a:pt x="2" y="595951"/>
                  </a:lnTo>
                  <a:cubicBezTo>
                    <a:pt x="2" y="266818"/>
                    <a:pt x="231557" y="0"/>
                    <a:pt x="517194" y="0"/>
                  </a:cubicBezTo>
                  <a:close/>
                </a:path>
              </a:pathLst>
            </a:cu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4353428" y="4130564"/>
              <a:ext cx="458941" cy="211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4.27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4339475" y="5651603"/>
              <a:ext cx="4299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13</a:t>
              </a:r>
              <a:r>
                <a:rPr lang="ko-KR" altLang="en-US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</a:p>
          </p:txBody>
        </p:sp>
      </p:grpSp>
      <p:grpSp>
        <p:nvGrpSpPr>
          <p:cNvPr id="106" name="그룹 105"/>
          <p:cNvGrpSpPr/>
          <p:nvPr/>
        </p:nvGrpSpPr>
        <p:grpSpPr>
          <a:xfrm>
            <a:off x="2105764" y="3712632"/>
            <a:ext cx="527370" cy="2629686"/>
            <a:chOff x="1699147" y="3712632"/>
            <a:chExt cx="527370" cy="2629686"/>
          </a:xfrm>
        </p:grpSpPr>
        <p:sp>
          <p:nvSpPr>
            <p:cNvPr id="107" name="자유형 106"/>
            <p:cNvSpPr/>
            <p:nvPr/>
          </p:nvSpPr>
          <p:spPr>
            <a:xfrm>
              <a:off x="1704515" y="3712632"/>
              <a:ext cx="522002" cy="2629686"/>
            </a:xfrm>
            <a:custGeom>
              <a:avLst/>
              <a:gdLst>
                <a:gd name="connsiteX0" fmla="*/ 517194 w 522002"/>
                <a:gd name="connsiteY0" fmla="*/ 0 h 2881900"/>
                <a:gd name="connsiteX1" fmla="*/ 519847 w 522002"/>
                <a:gd name="connsiteY1" fmla="*/ 843647 h 2881900"/>
                <a:gd name="connsiteX2" fmla="*/ 520755 w 522002"/>
                <a:gd name="connsiteY2" fmla="*/ 1479457 h 2881900"/>
                <a:gd name="connsiteX3" fmla="*/ 522000 w 522002"/>
                <a:gd name="connsiteY3" fmla="*/ 1479457 h 2881900"/>
                <a:gd name="connsiteX4" fmla="*/ 522000 w 522002"/>
                <a:gd name="connsiteY4" fmla="*/ 2351376 h 2881900"/>
                <a:gd name="connsiteX5" fmla="*/ 522002 w 522002"/>
                <a:gd name="connsiteY5" fmla="*/ 2352776 h 2881900"/>
                <a:gd name="connsiteX6" fmla="*/ 522000 w 522002"/>
                <a:gd name="connsiteY6" fmla="*/ 2352776 h 2881900"/>
                <a:gd name="connsiteX7" fmla="*/ 522000 w 522002"/>
                <a:gd name="connsiteY7" fmla="*/ 2881900 h 2881900"/>
                <a:gd name="connsiteX8" fmla="*/ 0 w 522002"/>
                <a:gd name="connsiteY8" fmla="*/ 2881900 h 2881900"/>
                <a:gd name="connsiteX9" fmla="*/ 0 w 522002"/>
                <a:gd name="connsiteY9" fmla="*/ 1479457 h 2881900"/>
                <a:gd name="connsiteX10" fmla="*/ 2 w 522002"/>
                <a:gd name="connsiteY10" fmla="*/ 1479457 h 2881900"/>
                <a:gd name="connsiteX11" fmla="*/ 2 w 522002"/>
                <a:gd name="connsiteY11" fmla="*/ 595951 h 2881900"/>
                <a:gd name="connsiteX12" fmla="*/ 517194 w 522002"/>
                <a:gd name="connsiteY12" fmla="*/ 0 h 28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002" h="2881900">
                  <a:moveTo>
                    <a:pt x="517194" y="0"/>
                  </a:moveTo>
                  <a:cubicBezTo>
                    <a:pt x="518078" y="281216"/>
                    <a:pt x="518963" y="562431"/>
                    <a:pt x="519847" y="843647"/>
                  </a:cubicBezTo>
                  <a:lnTo>
                    <a:pt x="520755" y="1479457"/>
                  </a:lnTo>
                  <a:lnTo>
                    <a:pt x="522000" y="1479457"/>
                  </a:lnTo>
                  <a:lnTo>
                    <a:pt x="522000" y="2351376"/>
                  </a:lnTo>
                  <a:lnTo>
                    <a:pt x="522002" y="2352776"/>
                  </a:lnTo>
                  <a:lnTo>
                    <a:pt x="522000" y="2352776"/>
                  </a:lnTo>
                  <a:lnTo>
                    <a:pt x="522000" y="2881900"/>
                  </a:lnTo>
                  <a:lnTo>
                    <a:pt x="0" y="2881900"/>
                  </a:lnTo>
                  <a:lnTo>
                    <a:pt x="0" y="1479457"/>
                  </a:lnTo>
                  <a:lnTo>
                    <a:pt x="2" y="1479457"/>
                  </a:lnTo>
                  <a:lnTo>
                    <a:pt x="2" y="595951"/>
                  </a:lnTo>
                  <a:cubicBezTo>
                    <a:pt x="2" y="266818"/>
                    <a:pt x="231557" y="0"/>
                    <a:pt x="517194" y="0"/>
                  </a:cubicBezTo>
                  <a:close/>
                </a:path>
              </a:pathLst>
            </a:custGeom>
            <a:solidFill>
              <a:srgbClr val="059E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1715508" y="4155267"/>
              <a:ext cx="458941" cy="211438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4.17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1699147" y="5651603"/>
              <a:ext cx="4299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13</a:t>
              </a:r>
              <a:r>
                <a:rPr lang="ko-KR" altLang="en-US" sz="1100" spc="-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</a:p>
          </p:txBody>
        </p:sp>
      </p:grpSp>
      <p:sp>
        <p:nvSpPr>
          <p:cNvPr id="114" name="Freeform 15"/>
          <p:cNvSpPr>
            <a:spLocks/>
          </p:cNvSpPr>
          <p:nvPr/>
        </p:nvSpPr>
        <p:spPr bwMode="auto">
          <a:xfrm>
            <a:off x="1370344" y="5634082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15" name="자유형 114"/>
          <p:cNvSpPr/>
          <p:nvPr/>
        </p:nvSpPr>
        <p:spPr>
          <a:xfrm>
            <a:off x="2580104" y="3543833"/>
            <a:ext cx="473382" cy="2798485"/>
          </a:xfrm>
          <a:custGeom>
            <a:avLst/>
            <a:gdLst>
              <a:gd name="connsiteX0" fmla="*/ 6102 w 475416"/>
              <a:gd name="connsiteY0" fmla="*/ 0 h 3243525"/>
              <a:gd name="connsiteX1" fmla="*/ 475416 w 475416"/>
              <a:gd name="connsiteY1" fmla="*/ 566588 h 3243525"/>
              <a:gd name="connsiteX2" fmla="*/ 475416 w 475416"/>
              <a:gd name="connsiteY2" fmla="*/ 3101602 h 3243525"/>
              <a:gd name="connsiteX3" fmla="*/ 475415 w 475416"/>
              <a:gd name="connsiteY3" fmla="*/ 3101602 h 3243525"/>
              <a:gd name="connsiteX4" fmla="*/ 475415 w 475416"/>
              <a:gd name="connsiteY4" fmla="*/ 3243525 h 3243525"/>
              <a:gd name="connsiteX5" fmla="*/ 3435 w 475416"/>
              <a:gd name="connsiteY5" fmla="*/ 3243525 h 3243525"/>
              <a:gd name="connsiteX6" fmla="*/ 3435 w 475416"/>
              <a:gd name="connsiteY6" fmla="*/ 3101602 h 3243525"/>
              <a:gd name="connsiteX7" fmla="*/ 0 w 475416"/>
              <a:gd name="connsiteY7" fmla="*/ 3101602 h 3243525"/>
              <a:gd name="connsiteX8" fmla="*/ 2034 w 475416"/>
              <a:gd name="connsiteY8" fmla="*/ 1354824 h 3243525"/>
              <a:gd name="connsiteX9" fmla="*/ 6102 w 475416"/>
              <a:gd name="connsiteY9" fmla="*/ 0 h 3243525"/>
              <a:gd name="connsiteX0" fmla="*/ 4068 w 473382"/>
              <a:gd name="connsiteY0" fmla="*/ 0 h 3243525"/>
              <a:gd name="connsiteX1" fmla="*/ 473382 w 473382"/>
              <a:gd name="connsiteY1" fmla="*/ 566588 h 3243525"/>
              <a:gd name="connsiteX2" fmla="*/ 473382 w 473382"/>
              <a:gd name="connsiteY2" fmla="*/ 3101602 h 3243525"/>
              <a:gd name="connsiteX3" fmla="*/ 473381 w 473382"/>
              <a:gd name="connsiteY3" fmla="*/ 3101602 h 3243525"/>
              <a:gd name="connsiteX4" fmla="*/ 473381 w 473382"/>
              <a:gd name="connsiteY4" fmla="*/ 3243525 h 3243525"/>
              <a:gd name="connsiteX5" fmla="*/ 1401 w 473382"/>
              <a:gd name="connsiteY5" fmla="*/ 3243525 h 3243525"/>
              <a:gd name="connsiteX6" fmla="*/ 1401 w 473382"/>
              <a:gd name="connsiteY6" fmla="*/ 3101602 h 3243525"/>
              <a:gd name="connsiteX7" fmla="*/ 0 w 473382"/>
              <a:gd name="connsiteY7" fmla="*/ 1354824 h 3243525"/>
              <a:gd name="connsiteX8" fmla="*/ 4068 w 473382"/>
              <a:gd name="connsiteY8" fmla="*/ 0 h 324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382" h="3243525">
                <a:moveTo>
                  <a:pt x="4068" y="0"/>
                </a:moveTo>
                <a:cubicBezTo>
                  <a:pt x="263263" y="0"/>
                  <a:pt x="473382" y="253670"/>
                  <a:pt x="473382" y="566588"/>
                </a:cubicBezTo>
                <a:lnTo>
                  <a:pt x="473382" y="3101602"/>
                </a:lnTo>
                <a:lnTo>
                  <a:pt x="473381" y="3101602"/>
                </a:lnTo>
                <a:lnTo>
                  <a:pt x="473381" y="3243525"/>
                </a:lnTo>
                <a:lnTo>
                  <a:pt x="1401" y="3243525"/>
                </a:lnTo>
                <a:lnTo>
                  <a:pt x="1401" y="3101602"/>
                </a:lnTo>
                <a:lnTo>
                  <a:pt x="0" y="1354824"/>
                </a:lnTo>
                <a:cubicBezTo>
                  <a:pt x="1356" y="903216"/>
                  <a:pt x="2713" y="451608"/>
                  <a:pt x="406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직사각형 115"/>
          <p:cNvSpPr/>
          <p:nvPr/>
        </p:nvSpPr>
        <p:spPr>
          <a:xfrm>
            <a:off x="2598374" y="3826605"/>
            <a:ext cx="456436" cy="25640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4.30</a:t>
            </a:r>
            <a:endParaRPr lang="ko-KR" altLang="en-US" sz="16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2580210" y="5648851"/>
            <a:ext cx="5063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rPr>
              <a:t>14</a:t>
            </a:r>
            <a:r>
              <a:rPr lang="ko-KR" altLang="en-US" sz="1200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rPr>
              <a:t>년</a:t>
            </a:r>
            <a:endParaRPr lang="ko-KR" altLang="en-US" sz="1200" spc="-1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  <a:cs typeface="JBold" pitchFamily="18" charset="-127"/>
            </a:endParaRPr>
          </a:p>
        </p:txBody>
      </p:sp>
      <p:grpSp>
        <p:nvGrpSpPr>
          <p:cNvPr id="127" name="그룹 126"/>
          <p:cNvGrpSpPr/>
          <p:nvPr/>
        </p:nvGrpSpPr>
        <p:grpSpPr>
          <a:xfrm>
            <a:off x="960878" y="3196321"/>
            <a:ext cx="1675045" cy="734702"/>
            <a:chOff x="786749" y="3235566"/>
            <a:chExt cx="1675045" cy="734702"/>
          </a:xfrm>
        </p:grpSpPr>
        <p:grpSp>
          <p:nvGrpSpPr>
            <p:cNvPr id="128" name="그룹 127"/>
            <p:cNvGrpSpPr/>
            <p:nvPr/>
          </p:nvGrpSpPr>
          <p:grpSpPr>
            <a:xfrm>
              <a:off x="786749" y="3235566"/>
              <a:ext cx="1656413" cy="734702"/>
              <a:chOff x="645299" y="2913976"/>
              <a:chExt cx="2078459" cy="734702"/>
            </a:xfrm>
          </p:grpSpPr>
          <p:sp>
            <p:nvSpPr>
              <p:cNvPr id="130" name="직사각형 129"/>
              <p:cNvSpPr/>
              <p:nvPr/>
            </p:nvSpPr>
            <p:spPr>
              <a:xfrm>
                <a:off x="645299" y="2913976"/>
                <a:ext cx="1475622" cy="7229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1" name="직사각형 130"/>
              <p:cNvSpPr/>
              <p:nvPr/>
            </p:nvSpPr>
            <p:spPr>
              <a:xfrm>
                <a:off x="850916" y="3174549"/>
                <a:ext cx="1106217" cy="4741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ko-KR" sz="16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0.13</a:t>
                </a:r>
                <a:r>
                  <a:rPr lang="ko-KR" altLang="en-US" sz="16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향상</a:t>
                </a:r>
                <a:endParaRPr lang="en-US" altLang="ko-KR" sz="16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132" name="직사각형 131"/>
              <p:cNvSpPr/>
              <p:nvPr/>
            </p:nvSpPr>
            <p:spPr>
              <a:xfrm>
                <a:off x="789328" y="2961862"/>
                <a:ext cx="1229392" cy="314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12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Light" panose="02020603020101020101" pitchFamily="18" charset="-127"/>
                    <a:ea typeface="KoPub돋움체 Light" panose="02020603020101020101" pitchFamily="18" charset="-127"/>
                  </a:rPr>
                  <a:t>학부모만족도 </a:t>
                </a:r>
                <a:endParaRPr lang="ko-KR" altLang="en-US" sz="12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endParaRPr>
              </a:p>
            </p:txBody>
          </p:sp>
          <p:sp>
            <p:nvSpPr>
              <p:cNvPr id="133" name="이등변 삼각형 132"/>
              <p:cNvSpPr/>
              <p:nvPr/>
            </p:nvSpPr>
            <p:spPr>
              <a:xfrm rot="5400000">
                <a:off x="2060198" y="2974698"/>
                <a:ext cx="724280" cy="602840"/>
              </a:xfrm>
              <a:prstGeom prst="triangle">
                <a:avLst>
                  <a:gd name="adj" fmla="val 49494"/>
                </a:avLst>
              </a:prstGeom>
              <a:gradFill flip="none" rotWithShape="1">
                <a:gsLst>
                  <a:gs pos="100000">
                    <a:schemeClr val="bg1">
                      <a:lumMod val="60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9" name="타원 128"/>
            <p:cNvSpPr/>
            <p:nvPr/>
          </p:nvSpPr>
          <p:spPr>
            <a:xfrm>
              <a:off x="2359165" y="3542895"/>
              <a:ext cx="102629" cy="10262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4" name="그룹 133"/>
          <p:cNvGrpSpPr/>
          <p:nvPr/>
        </p:nvGrpSpPr>
        <p:grpSpPr>
          <a:xfrm>
            <a:off x="6815980" y="3480677"/>
            <a:ext cx="508158" cy="2861641"/>
            <a:chOff x="4811407" y="3480677"/>
            <a:chExt cx="508158" cy="2861641"/>
          </a:xfrm>
        </p:grpSpPr>
        <p:sp>
          <p:nvSpPr>
            <p:cNvPr id="135" name="자유형 134"/>
            <p:cNvSpPr/>
            <p:nvPr/>
          </p:nvSpPr>
          <p:spPr>
            <a:xfrm>
              <a:off x="4811407" y="3480677"/>
              <a:ext cx="473382" cy="2861641"/>
            </a:xfrm>
            <a:custGeom>
              <a:avLst/>
              <a:gdLst>
                <a:gd name="connsiteX0" fmla="*/ 6102 w 475416"/>
                <a:gd name="connsiteY0" fmla="*/ 0 h 3243525"/>
                <a:gd name="connsiteX1" fmla="*/ 475416 w 475416"/>
                <a:gd name="connsiteY1" fmla="*/ 566588 h 3243525"/>
                <a:gd name="connsiteX2" fmla="*/ 475416 w 475416"/>
                <a:gd name="connsiteY2" fmla="*/ 3101602 h 3243525"/>
                <a:gd name="connsiteX3" fmla="*/ 475415 w 475416"/>
                <a:gd name="connsiteY3" fmla="*/ 3101602 h 3243525"/>
                <a:gd name="connsiteX4" fmla="*/ 475415 w 475416"/>
                <a:gd name="connsiteY4" fmla="*/ 3243525 h 3243525"/>
                <a:gd name="connsiteX5" fmla="*/ 3435 w 475416"/>
                <a:gd name="connsiteY5" fmla="*/ 3243525 h 3243525"/>
                <a:gd name="connsiteX6" fmla="*/ 3435 w 475416"/>
                <a:gd name="connsiteY6" fmla="*/ 3101602 h 3243525"/>
                <a:gd name="connsiteX7" fmla="*/ 0 w 475416"/>
                <a:gd name="connsiteY7" fmla="*/ 3101602 h 3243525"/>
                <a:gd name="connsiteX8" fmla="*/ 2034 w 475416"/>
                <a:gd name="connsiteY8" fmla="*/ 1354824 h 3243525"/>
                <a:gd name="connsiteX9" fmla="*/ 6102 w 475416"/>
                <a:gd name="connsiteY9" fmla="*/ 0 h 3243525"/>
                <a:gd name="connsiteX0" fmla="*/ 4068 w 473382"/>
                <a:gd name="connsiteY0" fmla="*/ 0 h 3243525"/>
                <a:gd name="connsiteX1" fmla="*/ 473382 w 473382"/>
                <a:gd name="connsiteY1" fmla="*/ 566588 h 3243525"/>
                <a:gd name="connsiteX2" fmla="*/ 473382 w 473382"/>
                <a:gd name="connsiteY2" fmla="*/ 3101602 h 3243525"/>
                <a:gd name="connsiteX3" fmla="*/ 473381 w 473382"/>
                <a:gd name="connsiteY3" fmla="*/ 3101602 h 3243525"/>
                <a:gd name="connsiteX4" fmla="*/ 473381 w 473382"/>
                <a:gd name="connsiteY4" fmla="*/ 3243525 h 3243525"/>
                <a:gd name="connsiteX5" fmla="*/ 1401 w 473382"/>
                <a:gd name="connsiteY5" fmla="*/ 3243525 h 3243525"/>
                <a:gd name="connsiteX6" fmla="*/ 1401 w 473382"/>
                <a:gd name="connsiteY6" fmla="*/ 3101602 h 3243525"/>
                <a:gd name="connsiteX7" fmla="*/ 0 w 473382"/>
                <a:gd name="connsiteY7" fmla="*/ 1354824 h 3243525"/>
                <a:gd name="connsiteX8" fmla="*/ 4068 w 473382"/>
                <a:gd name="connsiteY8" fmla="*/ 0 h 32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382" h="3243525">
                  <a:moveTo>
                    <a:pt x="4068" y="0"/>
                  </a:moveTo>
                  <a:cubicBezTo>
                    <a:pt x="263263" y="0"/>
                    <a:pt x="473382" y="253670"/>
                    <a:pt x="473382" y="566588"/>
                  </a:cubicBezTo>
                  <a:lnTo>
                    <a:pt x="473382" y="3101602"/>
                  </a:lnTo>
                  <a:lnTo>
                    <a:pt x="473381" y="3101602"/>
                  </a:lnTo>
                  <a:lnTo>
                    <a:pt x="473381" y="3243525"/>
                  </a:lnTo>
                  <a:lnTo>
                    <a:pt x="1401" y="3243525"/>
                  </a:lnTo>
                  <a:lnTo>
                    <a:pt x="1401" y="3101602"/>
                  </a:lnTo>
                  <a:lnTo>
                    <a:pt x="0" y="1354824"/>
                  </a:lnTo>
                  <a:cubicBezTo>
                    <a:pt x="1356" y="903216"/>
                    <a:pt x="2713" y="451608"/>
                    <a:pt x="406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4829677" y="3750264"/>
              <a:ext cx="456436" cy="256402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4.34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4813243" y="5648851"/>
              <a:ext cx="50632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14</a:t>
              </a:r>
              <a:r>
                <a:rPr lang="ko-KR" altLang="en-US" sz="1200" spc="-1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cs typeface="JBold" pitchFamily="18" charset="-127"/>
                </a:rPr>
                <a:t>년</a:t>
              </a:r>
              <a:endParaRPr lang="ko-KR" altLang="en-US" sz="1200" spc="-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JBold" pitchFamily="18" charset="-127"/>
              </a:endParaRPr>
            </a:p>
          </p:txBody>
        </p:sp>
      </p:grpSp>
      <p:grpSp>
        <p:nvGrpSpPr>
          <p:cNvPr id="143" name="그룹 142"/>
          <p:cNvGrpSpPr/>
          <p:nvPr/>
        </p:nvGrpSpPr>
        <p:grpSpPr>
          <a:xfrm>
            <a:off x="5196754" y="3126854"/>
            <a:ext cx="1675045" cy="734702"/>
            <a:chOff x="786749" y="3235566"/>
            <a:chExt cx="1675045" cy="734702"/>
          </a:xfrm>
        </p:grpSpPr>
        <p:grpSp>
          <p:nvGrpSpPr>
            <p:cNvPr id="144" name="그룹 143"/>
            <p:cNvGrpSpPr/>
            <p:nvPr/>
          </p:nvGrpSpPr>
          <p:grpSpPr>
            <a:xfrm>
              <a:off x="786749" y="3235566"/>
              <a:ext cx="1656413" cy="734702"/>
              <a:chOff x="645299" y="2913976"/>
              <a:chExt cx="2078459" cy="734702"/>
            </a:xfrm>
          </p:grpSpPr>
          <p:sp>
            <p:nvSpPr>
              <p:cNvPr id="146" name="직사각형 145"/>
              <p:cNvSpPr/>
              <p:nvPr/>
            </p:nvSpPr>
            <p:spPr>
              <a:xfrm>
                <a:off x="645299" y="2913976"/>
                <a:ext cx="1475622" cy="7229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7" name="직사각형 146"/>
              <p:cNvSpPr/>
              <p:nvPr/>
            </p:nvSpPr>
            <p:spPr>
              <a:xfrm>
                <a:off x="850916" y="3174549"/>
                <a:ext cx="1106217" cy="4741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ko-KR" sz="16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0.07 </a:t>
                </a:r>
                <a:r>
                  <a:rPr lang="ko-KR" altLang="en-US" sz="16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향상</a:t>
                </a:r>
                <a:endParaRPr lang="en-US" altLang="ko-KR" sz="16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148" name="직사각형 147"/>
              <p:cNvSpPr/>
              <p:nvPr/>
            </p:nvSpPr>
            <p:spPr>
              <a:xfrm>
                <a:off x="809444" y="2961862"/>
                <a:ext cx="1189164" cy="314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ko-KR" altLang="en-US" sz="1200" spc="-100" dirty="0" smtClean="0">
                    <a:ln>
                      <a:solidFill>
                        <a:srgbClr val="27B9B0"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KoPub돋움체 Light" panose="02020603020101020101" pitchFamily="18" charset="-127"/>
                    <a:ea typeface="KoPub돋움체 Light" panose="02020603020101020101" pitchFamily="18" charset="-127"/>
                  </a:rPr>
                  <a:t>학부모만족도</a:t>
                </a:r>
                <a:endParaRPr lang="ko-KR" altLang="en-US" sz="1200" spc="-100" dirty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Light" panose="02020603020101020101" pitchFamily="18" charset="-127"/>
                  <a:ea typeface="KoPub돋움체 Light" panose="02020603020101020101" pitchFamily="18" charset="-127"/>
                </a:endParaRPr>
              </a:p>
            </p:txBody>
          </p:sp>
          <p:sp>
            <p:nvSpPr>
              <p:cNvPr id="149" name="이등변 삼각형 148"/>
              <p:cNvSpPr/>
              <p:nvPr/>
            </p:nvSpPr>
            <p:spPr>
              <a:xfrm rot="5400000">
                <a:off x="2060198" y="2974698"/>
                <a:ext cx="724280" cy="602840"/>
              </a:xfrm>
              <a:prstGeom prst="triangle">
                <a:avLst>
                  <a:gd name="adj" fmla="val 49494"/>
                </a:avLst>
              </a:prstGeom>
              <a:gradFill flip="none" rotWithShape="1">
                <a:gsLst>
                  <a:gs pos="100000">
                    <a:schemeClr val="bg1">
                      <a:lumMod val="60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45" name="타원 144"/>
            <p:cNvSpPr/>
            <p:nvPr/>
          </p:nvSpPr>
          <p:spPr>
            <a:xfrm>
              <a:off x="2359165" y="3542895"/>
              <a:ext cx="102629" cy="10262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3" name="직사각형 162"/>
          <p:cNvSpPr/>
          <p:nvPr/>
        </p:nvSpPr>
        <p:spPr>
          <a:xfrm>
            <a:off x="0" y="6329499"/>
            <a:ext cx="9144000" cy="5285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Freeform 15"/>
          <p:cNvSpPr>
            <a:spLocks/>
          </p:cNvSpPr>
          <p:nvPr/>
        </p:nvSpPr>
        <p:spPr bwMode="auto">
          <a:xfrm>
            <a:off x="1036998" y="5713996"/>
            <a:ext cx="307315" cy="192681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2" name="Freeform 15"/>
          <p:cNvSpPr>
            <a:spLocks/>
          </p:cNvSpPr>
          <p:nvPr/>
        </p:nvSpPr>
        <p:spPr bwMode="auto">
          <a:xfrm>
            <a:off x="7946412" y="5737904"/>
            <a:ext cx="307315" cy="192681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2" name="직사각형 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교장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·</a:t>
              </a:r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교감의 </a:t>
              </a: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평가결과에서는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학부모만족도가 향상되었습니다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55" name="그룹 5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56" name="직사각형 55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직사각형 5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직사각형 5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503239" y="1588678"/>
            <a:ext cx="1572526" cy="3143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2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※ 5</a:t>
            </a:r>
            <a:r>
              <a:rPr lang="ko-KR" altLang="en-US" sz="1200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단척도 기준 환산평균 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42880827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6188739" y="2495227"/>
            <a:ext cx="2375855" cy="3682886"/>
            <a:chOff x="6188739" y="2495227"/>
            <a:chExt cx="2375855" cy="3682886"/>
          </a:xfrm>
        </p:grpSpPr>
        <p:sp>
          <p:nvSpPr>
            <p:cNvPr id="297" name="직사각형 296"/>
            <p:cNvSpPr/>
            <p:nvPr/>
          </p:nvSpPr>
          <p:spPr>
            <a:xfrm>
              <a:off x="6188739" y="3562473"/>
              <a:ext cx="2375855" cy="2615640"/>
            </a:xfrm>
            <a:prstGeom prst="rect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16200000">
              <a:off x="4669095" y="401769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5400000">
              <a:off x="6683794" y="413021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그룹 16"/>
          <p:cNvGrpSpPr/>
          <p:nvPr/>
        </p:nvGrpSpPr>
        <p:grpSpPr>
          <a:xfrm>
            <a:off x="7086265" y="2724374"/>
            <a:ext cx="606864" cy="2993545"/>
            <a:chOff x="7086265" y="2724374"/>
            <a:chExt cx="606864" cy="2993545"/>
          </a:xfrm>
        </p:grpSpPr>
        <p:sp>
          <p:nvSpPr>
            <p:cNvPr id="298" name="직사각형 297"/>
            <p:cNvSpPr/>
            <p:nvPr/>
          </p:nvSpPr>
          <p:spPr>
            <a:xfrm rot="10800000">
              <a:off x="7086265" y="2724374"/>
              <a:ext cx="606864" cy="2993545"/>
            </a:xfrm>
            <a:prstGeom prst="rect">
              <a:avLst/>
            </a:prstGeom>
            <a:gradFill flip="none" rotWithShape="1">
              <a:gsLst>
                <a:gs pos="99083">
                  <a:srgbClr val="3FB6DB">
                    <a:alpha val="0"/>
                  </a:srgbClr>
                </a:gs>
                <a:gs pos="50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5" name="그룹 84"/>
            <p:cNvGrpSpPr/>
            <p:nvPr/>
          </p:nvGrpSpPr>
          <p:grpSpPr>
            <a:xfrm rot="5400000">
              <a:off x="7263175" y="3220732"/>
              <a:ext cx="253042" cy="127905"/>
              <a:chOff x="2306185" y="3634434"/>
              <a:chExt cx="177595" cy="89769"/>
            </a:xfrm>
          </p:grpSpPr>
          <p:sp>
            <p:nvSpPr>
              <p:cNvPr id="86" name="이등변 삼각형 85"/>
              <p:cNvSpPr/>
              <p:nvPr/>
            </p:nvSpPr>
            <p:spPr>
              <a:xfrm rot="5400000">
                <a:off x="2400202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이등변 삼각형 86"/>
              <p:cNvSpPr/>
              <p:nvPr/>
            </p:nvSpPr>
            <p:spPr>
              <a:xfrm rot="5400000">
                <a:off x="2299994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2" name="그룹 11"/>
          <p:cNvGrpSpPr/>
          <p:nvPr/>
        </p:nvGrpSpPr>
        <p:grpSpPr>
          <a:xfrm>
            <a:off x="3351856" y="2495227"/>
            <a:ext cx="2375855" cy="3686302"/>
            <a:chOff x="3351856" y="2495227"/>
            <a:chExt cx="2375855" cy="3686302"/>
          </a:xfrm>
        </p:grpSpPr>
        <p:sp>
          <p:nvSpPr>
            <p:cNvPr id="101" name="직사각형 100"/>
            <p:cNvSpPr/>
            <p:nvPr/>
          </p:nvSpPr>
          <p:spPr>
            <a:xfrm>
              <a:off x="3351856" y="3562473"/>
              <a:ext cx="2375855" cy="2619056"/>
            </a:xfrm>
            <a:prstGeom prst="rect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16200000">
              <a:off x="1829594" y="401769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5400000">
              <a:off x="3846911" y="413021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그룹 12"/>
          <p:cNvGrpSpPr/>
          <p:nvPr/>
        </p:nvGrpSpPr>
        <p:grpSpPr>
          <a:xfrm>
            <a:off x="4249382" y="2724374"/>
            <a:ext cx="606864" cy="2993546"/>
            <a:chOff x="4249382" y="2724374"/>
            <a:chExt cx="606864" cy="2993546"/>
          </a:xfrm>
        </p:grpSpPr>
        <p:sp>
          <p:nvSpPr>
            <p:cNvPr id="102" name="직사각형 101"/>
            <p:cNvSpPr/>
            <p:nvPr/>
          </p:nvSpPr>
          <p:spPr>
            <a:xfrm rot="10800000">
              <a:off x="4249382" y="2724374"/>
              <a:ext cx="606864" cy="2993546"/>
            </a:xfrm>
            <a:prstGeom prst="rect">
              <a:avLst/>
            </a:prstGeom>
            <a:gradFill flip="none" rotWithShape="1">
              <a:gsLst>
                <a:gs pos="99083">
                  <a:srgbClr val="3FB6DB">
                    <a:alpha val="0"/>
                  </a:srgbClr>
                </a:gs>
                <a:gs pos="50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2" name="그룹 81"/>
            <p:cNvGrpSpPr/>
            <p:nvPr/>
          </p:nvGrpSpPr>
          <p:grpSpPr>
            <a:xfrm rot="5400000">
              <a:off x="4426292" y="3220731"/>
              <a:ext cx="253042" cy="127905"/>
              <a:chOff x="2306185" y="3634434"/>
              <a:chExt cx="177595" cy="89769"/>
            </a:xfrm>
          </p:grpSpPr>
          <p:sp>
            <p:nvSpPr>
              <p:cNvPr id="83" name="이등변 삼각형 82"/>
              <p:cNvSpPr/>
              <p:nvPr/>
            </p:nvSpPr>
            <p:spPr>
              <a:xfrm rot="5400000">
                <a:off x="2400202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이등변 삼각형 83"/>
              <p:cNvSpPr/>
              <p:nvPr/>
            </p:nvSpPr>
            <p:spPr>
              <a:xfrm rot="5400000">
                <a:off x="2299994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555043" y="2495227"/>
            <a:ext cx="2375855" cy="3682886"/>
            <a:chOff x="555043" y="2495227"/>
            <a:chExt cx="2375855" cy="3682886"/>
          </a:xfrm>
        </p:grpSpPr>
        <p:sp>
          <p:nvSpPr>
            <p:cNvPr id="127" name="직사각형 126"/>
            <p:cNvSpPr/>
            <p:nvPr/>
          </p:nvSpPr>
          <p:spPr>
            <a:xfrm>
              <a:off x="555043" y="3562473"/>
              <a:ext cx="2375855" cy="2615640"/>
            </a:xfrm>
            <a:prstGeom prst="rect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16200000">
              <a:off x="-967219" y="401769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6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926"/>
            <a:stretch/>
          </p:blipFill>
          <p:spPr bwMode="auto">
            <a:xfrm rot="5400000">
              <a:off x="1050098" y="4130219"/>
              <a:ext cx="3403272" cy="358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그룹 10"/>
          <p:cNvGrpSpPr/>
          <p:nvPr/>
        </p:nvGrpSpPr>
        <p:grpSpPr>
          <a:xfrm>
            <a:off x="1452569" y="2724374"/>
            <a:ext cx="606864" cy="2993546"/>
            <a:chOff x="1452569" y="2724374"/>
            <a:chExt cx="606864" cy="2993546"/>
          </a:xfrm>
        </p:grpSpPr>
        <p:sp>
          <p:nvSpPr>
            <p:cNvPr id="128" name="직사각형 127"/>
            <p:cNvSpPr/>
            <p:nvPr/>
          </p:nvSpPr>
          <p:spPr>
            <a:xfrm rot="10800000">
              <a:off x="1452569" y="2724374"/>
              <a:ext cx="606864" cy="2993546"/>
            </a:xfrm>
            <a:prstGeom prst="rect">
              <a:avLst/>
            </a:prstGeom>
            <a:gradFill flip="none" rotWithShape="1">
              <a:gsLst>
                <a:gs pos="99083">
                  <a:srgbClr val="3FB6DB">
                    <a:alpha val="0"/>
                  </a:srgbClr>
                </a:gs>
                <a:gs pos="50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6" name="그룹 95"/>
            <p:cNvGrpSpPr/>
            <p:nvPr/>
          </p:nvGrpSpPr>
          <p:grpSpPr>
            <a:xfrm rot="5400000">
              <a:off x="1632270" y="3220733"/>
              <a:ext cx="253042" cy="127905"/>
              <a:chOff x="2306185" y="3634434"/>
              <a:chExt cx="177595" cy="89769"/>
            </a:xfrm>
          </p:grpSpPr>
          <p:sp>
            <p:nvSpPr>
              <p:cNvPr id="97" name="이등변 삼각형 96"/>
              <p:cNvSpPr/>
              <p:nvPr/>
            </p:nvSpPr>
            <p:spPr>
              <a:xfrm rot="5400000">
                <a:off x="2400202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이등변 삼각형 97"/>
              <p:cNvSpPr/>
              <p:nvPr/>
            </p:nvSpPr>
            <p:spPr>
              <a:xfrm rot="5400000">
                <a:off x="2299994" y="3640625"/>
                <a:ext cx="89769" cy="773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11" name="직사각형 110"/>
          <p:cNvSpPr/>
          <p:nvPr/>
        </p:nvSpPr>
        <p:spPr>
          <a:xfrm>
            <a:off x="3348219" y="3562472"/>
            <a:ext cx="237949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우수 교원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3348219" y="3891087"/>
            <a:ext cx="2379492" cy="2125531"/>
            <a:chOff x="3348219" y="3891087"/>
            <a:chExt cx="2379492" cy="2125531"/>
          </a:xfrm>
        </p:grpSpPr>
        <p:sp>
          <p:nvSpPr>
            <p:cNvPr id="103" name="직사각형 102"/>
            <p:cNvSpPr/>
            <p:nvPr/>
          </p:nvSpPr>
          <p:spPr>
            <a:xfrm>
              <a:off x="3348219" y="3891087"/>
              <a:ext cx="2379492" cy="9520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noAutofit/>
            </a:bodyPr>
            <a:lstStyle/>
            <a:p>
              <a:pPr algn="ctr"/>
              <a:endParaRPr lang="ko-KR" altLang="en-US" sz="20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itchFamily="18" charset="-127"/>
              </a:endParaRPr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3737304" y="4031209"/>
              <a:ext cx="1651382" cy="1985409"/>
              <a:chOff x="3737304" y="4031209"/>
              <a:chExt cx="1651382" cy="1985409"/>
            </a:xfrm>
          </p:grpSpPr>
          <p:sp>
            <p:nvSpPr>
              <p:cNvPr id="104" name="직사각형 103"/>
              <p:cNvSpPr/>
              <p:nvPr/>
            </p:nvSpPr>
            <p:spPr>
              <a:xfrm>
                <a:off x="3737304" y="4031209"/>
                <a:ext cx="165138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20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  <a:cs typeface="JBold" pitchFamily="18" charset="-127"/>
                  </a:rPr>
                  <a:t>학습연구년 </a:t>
                </a:r>
                <a:r>
                  <a:rPr lang="en-US" altLang="ko-KR" sz="20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  <a:cs typeface="JBold" pitchFamily="18" charset="-127"/>
                  </a:rPr>
                  <a:t/>
                </a:r>
                <a:br>
                  <a:rPr lang="en-US" altLang="ko-KR" sz="20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  <a:cs typeface="JBold" pitchFamily="18" charset="-127"/>
                  </a:rPr>
                </a:br>
                <a:r>
                  <a:rPr lang="ko-KR" altLang="en-US" sz="2000" spc="-100" dirty="0">
                    <a:ln>
                      <a:solidFill>
                        <a:schemeClr val="bg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  <a:cs typeface="JBold" pitchFamily="18" charset="-127"/>
                  </a:rPr>
                  <a:t>특별연수</a:t>
                </a:r>
              </a:p>
            </p:txBody>
          </p:sp>
          <p:grpSp>
            <p:nvGrpSpPr>
              <p:cNvPr id="338" name="그룹 337"/>
              <p:cNvGrpSpPr/>
              <p:nvPr/>
            </p:nvGrpSpPr>
            <p:grpSpPr>
              <a:xfrm>
                <a:off x="4317465" y="5075635"/>
                <a:ext cx="470696" cy="940983"/>
                <a:chOff x="6216228" y="7052582"/>
                <a:chExt cx="384626" cy="768919"/>
              </a:xfrm>
              <a:solidFill>
                <a:srgbClr val="86C9EA"/>
              </a:solidFill>
              <a:effectLst>
                <a:reflection blurRad="6350" stA="50000" endA="300" endPos="55500" dist="50800" dir="5400000" sy="-100000" algn="bl" rotWithShape="0"/>
              </a:effectLst>
            </p:grpSpPr>
            <p:grpSp>
              <p:nvGrpSpPr>
                <p:cNvPr id="339" name="그룹 338"/>
                <p:cNvGrpSpPr/>
                <p:nvPr/>
              </p:nvGrpSpPr>
              <p:grpSpPr>
                <a:xfrm>
                  <a:off x="6216228" y="7332367"/>
                  <a:ext cx="384626" cy="489134"/>
                  <a:chOff x="6216228" y="7332367"/>
                  <a:chExt cx="384626" cy="489134"/>
                </a:xfrm>
                <a:grpFill/>
              </p:grpSpPr>
              <p:sp>
                <p:nvSpPr>
                  <p:cNvPr id="345" name="Freeform 9"/>
                  <p:cNvSpPr>
                    <a:spLocks/>
                  </p:cNvSpPr>
                  <p:nvPr/>
                </p:nvSpPr>
                <p:spPr bwMode="auto">
                  <a:xfrm>
                    <a:off x="6228239" y="7332367"/>
                    <a:ext cx="360602" cy="489134"/>
                  </a:xfrm>
                  <a:custGeom>
                    <a:avLst/>
                    <a:gdLst>
                      <a:gd name="T0" fmla="*/ 190 w 202"/>
                      <a:gd name="T1" fmla="*/ 0 h 274"/>
                      <a:gd name="T2" fmla="*/ 12 w 202"/>
                      <a:gd name="T3" fmla="*/ 0 h 274"/>
                      <a:gd name="T4" fmla="*/ 12 w 202"/>
                      <a:gd name="T5" fmla="*/ 0 h 274"/>
                      <a:gd name="T6" fmla="*/ 8 w 202"/>
                      <a:gd name="T7" fmla="*/ 2 h 274"/>
                      <a:gd name="T8" fmla="*/ 4 w 202"/>
                      <a:gd name="T9" fmla="*/ 4 h 274"/>
                      <a:gd name="T10" fmla="*/ 2 w 202"/>
                      <a:gd name="T11" fmla="*/ 8 h 274"/>
                      <a:gd name="T12" fmla="*/ 0 w 202"/>
                      <a:gd name="T13" fmla="*/ 12 h 274"/>
                      <a:gd name="T14" fmla="*/ 12 w 202"/>
                      <a:gd name="T15" fmla="*/ 74 h 274"/>
                      <a:gd name="T16" fmla="*/ 12 w 202"/>
                      <a:gd name="T17" fmla="*/ 74 h 274"/>
                      <a:gd name="T18" fmla="*/ 14 w 202"/>
                      <a:gd name="T19" fmla="*/ 78 h 274"/>
                      <a:gd name="T20" fmla="*/ 16 w 202"/>
                      <a:gd name="T21" fmla="*/ 82 h 274"/>
                      <a:gd name="T22" fmla="*/ 20 w 202"/>
                      <a:gd name="T23" fmla="*/ 84 h 274"/>
                      <a:gd name="T24" fmla="*/ 24 w 202"/>
                      <a:gd name="T25" fmla="*/ 86 h 274"/>
                      <a:gd name="T26" fmla="*/ 38 w 202"/>
                      <a:gd name="T27" fmla="*/ 86 h 274"/>
                      <a:gd name="T28" fmla="*/ 54 w 202"/>
                      <a:gd name="T29" fmla="*/ 266 h 274"/>
                      <a:gd name="T30" fmla="*/ 54 w 202"/>
                      <a:gd name="T31" fmla="*/ 266 h 274"/>
                      <a:gd name="T32" fmla="*/ 56 w 202"/>
                      <a:gd name="T33" fmla="*/ 270 h 274"/>
                      <a:gd name="T34" fmla="*/ 56 w 202"/>
                      <a:gd name="T35" fmla="*/ 272 h 274"/>
                      <a:gd name="T36" fmla="*/ 60 w 202"/>
                      <a:gd name="T37" fmla="*/ 274 h 274"/>
                      <a:gd name="T38" fmla="*/ 62 w 202"/>
                      <a:gd name="T39" fmla="*/ 274 h 274"/>
                      <a:gd name="T40" fmla="*/ 140 w 202"/>
                      <a:gd name="T41" fmla="*/ 274 h 274"/>
                      <a:gd name="T42" fmla="*/ 140 w 202"/>
                      <a:gd name="T43" fmla="*/ 274 h 274"/>
                      <a:gd name="T44" fmla="*/ 142 w 202"/>
                      <a:gd name="T45" fmla="*/ 274 h 274"/>
                      <a:gd name="T46" fmla="*/ 146 w 202"/>
                      <a:gd name="T47" fmla="*/ 272 h 274"/>
                      <a:gd name="T48" fmla="*/ 148 w 202"/>
                      <a:gd name="T49" fmla="*/ 270 h 274"/>
                      <a:gd name="T50" fmla="*/ 148 w 202"/>
                      <a:gd name="T51" fmla="*/ 266 h 274"/>
                      <a:gd name="T52" fmla="*/ 164 w 202"/>
                      <a:gd name="T53" fmla="*/ 86 h 274"/>
                      <a:gd name="T54" fmla="*/ 178 w 202"/>
                      <a:gd name="T55" fmla="*/ 86 h 274"/>
                      <a:gd name="T56" fmla="*/ 178 w 202"/>
                      <a:gd name="T57" fmla="*/ 86 h 274"/>
                      <a:gd name="T58" fmla="*/ 184 w 202"/>
                      <a:gd name="T59" fmla="*/ 84 h 274"/>
                      <a:gd name="T60" fmla="*/ 186 w 202"/>
                      <a:gd name="T61" fmla="*/ 82 h 274"/>
                      <a:gd name="T62" fmla="*/ 190 w 202"/>
                      <a:gd name="T63" fmla="*/ 78 h 274"/>
                      <a:gd name="T64" fmla="*/ 190 w 202"/>
                      <a:gd name="T65" fmla="*/ 74 h 274"/>
                      <a:gd name="T66" fmla="*/ 202 w 202"/>
                      <a:gd name="T67" fmla="*/ 12 h 274"/>
                      <a:gd name="T68" fmla="*/ 202 w 202"/>
                      <a:gd name="T69" fmla="*/ 12 h 274"/>
                      <a:gd name="T70" fmla="*/ 200 w 202"/>
                      <a:gd name="T71" fmla="*/ 8 h 274"/>
                      <a:gd name="T72" fmla="*/ 198 w 202"/>
                      <a:gd name="T73" fmla="*/ 4 h 274"/>
                      <a:gd name="T74" fmla="*/ 194 w 202"/>
                      <a:gd name="T75" fmla="*/ 2 h 274"/>
                      <a:gd name="T76" fmla="*/ 190 w 202"/>
                      <a:gd name="T77" fmla="*/ 0 h 274"/>
                      <a:gd name="T78" fmla="*/ 190 w 202"/>
                      <a:gd name="T79" fmla="*/ 0 h 2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02" h="274">
                        <a:moveTo>
                          <a:pt x="190" y="0"/>
                        </a:moveTo>
                        <a:lnTo>
                          <a:pt x="12" y="0"/>
                        </a:lnTo>
                        <a:lnTo>
                          <a:pt x="12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2"/>
                        </a:lnTo>
                        <a:lnTo>
                          <a:pt x="12" y="74"/>
                        </a:lnTo>
                        <a:lnTo>
                          <a:pt x="12" y="74"/>
                        </a:lnTo>
                        <a:lnTo>
                          <a:pt x="14" y="78"/>
                        </a:lnTo>
                        <a:lnTo>
                          <a:pt x="16" y="82"/>
                        </a:lnTo>
                        <a:lnTo>
                          <a:pt x="20" y="84"/>
                        </a:lnTo>
                        <a:lnTo>
                          <a:pt x="24" y="86"/>
                        </a:lnTo>
                        <a:lnTo>
                          <a:pt x="38" y="86"/>
                        </a:lnTo>
                        <a:lnTo>
                          <a:pt x="54" y="266"/>
                        </a:lnTo>
                        <a:lnTo>
                          <a:pt x="54" y="266"/>
                        </a:lnTo>
                        <a:lnTo>
                          <a:pt x="56" y="270"/>
                        </a:lnTo>
                        <a:lnTo>
                          <a:pt x="56" y="272"/>
                        </a:lnTo>
                        <a:lnTo>
                          <a:pt x="60" y="274"/>
                        </a:lnTo>
                        <a:lnTo>
                          <a:pt x="62" y="274"/>
                        </a:lnTo>
                        <a:lnTo>
                          <a:pt x="140" y="274"/>
                        </a:lnTo>
                        <a:lnTo>
                          <a:pt x="140" y="274"/>
                        </a:lnTo>
                        <a:lnTo>
                          <a:pt x="142" y="274"/>
                        </a:lnTo>
                        <a:lnTo>
                          <a:pt x="146" y="272"/>
                        </a:lnTo>
                        <a:lnTo>
                          <a:pt x="148" y="270"/>
                        </a:lnTo>
                        <a:lnTo>
                          <a:pt x="148" y="266"/>
                        </a:lnTo>
                        <a:lnTo>
                          <a:pt x="164" y="86"/>
                        </a:lnTo>
                        <a:lnTo>
                          <a:pt x="178" y="86"/>
                        </a:lnTo>
                        <a:lnTo>
                          <a:pt x="178" y="86"/>
                        </a:lnTo>
                        <a:lnTo>
                          <a:pt x="184" y="84"/>
                        </a:lnTo>
                        <a:lnTo>
                          <a:pt x="186" y="82"/>
                        </a:lnTo>
                        <a:lnTo>
                          <a:pt x="190" y="78"/>
                        </a:lnTo>
                        <a:lnTo>
                          <a:pt x="190" y="74"/>
                        </a:lnTo>
                        <a:lnTo>
                          <a:pt x="202" y="12"/>
                        </a:lnTo>
                        <a:lnTo>
                          <a:pt x="202" y="12"/>
                        </a:lnTo>
                        <a:lnTo>
                          <a:pt x="200" y="8"/>
                        </a:lnTo>
                        <a:lnTo>
                          <a:pt x="198" y="4"/>
                        </a:lnTo>
                        <a:lnTo>
                          <a:pt x="194" y="2"/>
                        </a:lnTo>
                        <a:lnTo>
                          <a:pt x="190" y="0"/>
                        </a:lnTo>
                        <a:lnTo>
                          <a:pt x="19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6" name="사다리꼴 345"/>
                  <p:cNvSpPr/>
                  <p:nvPr/>
                </p:nvSpPr>
                <p:spPr>
                  <a:xfrm rot="10800000">
                    <a:off x="6216228" y="7332367"/>
                    <a:ext cx="384626" cy="153910"/>
                  </a:xfrm>
                  <a:prstGeom prst="trapezoid">
                    <a:avLst>
                      <a:gd name="adj" fmla="val 1417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40" name="Group 7"/>
                <p:cNvGrpSpPr>
                  <a:grpSpLocks noChangeAspect="1"/>
                </p:cNvGrpSpPr>
                <p:nvPr/>
              </p:nvGrpSpPr>
              <p:grpSpPr bwMode="auto">
                <a:xfrm>
                  <a:off x="6258266" y="7052582"/>
                  <a:ext cx="300547" cy="267290"/>
                  <a:chOff x="3010" y="4732"/>
                  <a:chExt cx="244" cy="217"/>
                </a:xfrm>
                <a:grpFill/>
              </p:grpSpPr>
              <p:sp>
                <p:nvSpPr>
                  <p:cNvPr id="341" name="Freeform 8"/>
                  <p:cNvSpPr>
                    <a:spLocks/>
                  </p:cNvSpPr>
                  <p:nvPr/>
                </p:nvSpPr>
                <p:spPr bwMode="auto">
                  <a:xfrm>
                    <a:off x="3010" y="4846"/>
                    <a:ext cx="107" cy="95"/>
                  </a:xfrm>
                  <a:custGeom>
                    <a:avLst/>
                    <a:gdLst>
                      <a:gd name="T0" fmla="*/ 214 w 214"/>
                      <a:gd name="T1" fmla="*/ 33 h 189"/>
                      <a:gd name="T2" fmla="*/ 214 w 214"/>
                      <a:gd name="T3" fmla="*/ 33 h 189"/>
                      <a:gd name="T4" fmla="*/ 206 w 214"/>
                      <a:gd name="T5" fmla="*/ 24 h 189"/>
                      <a:gd name="T6" fmla="*/ 199 w 214"/>
                      <a:gd name="T7" fmla="*/ 15 h 189"/>
                      <a:gd name="T8" fmla="*/ 196 w 214"/>
                      <a:gd name="T9" fmla="*/ 8 h 189"/>
                      <a:gd name="T10" fmla="*/ 194 w 214"/>
                      <a:gd name="T11" fmla="*/ 0 h 189"/>
                      <a:gd name="T12" fmla="*/ 133 w 214"/>
                      <a:gd name="T13" fmla="*/ 0 h 189"/>
                      <a:gd name="T14" fmla="*/ 133 w 214"/>
                      <a:gd name="T15" fmla="*/ 0 h 189"/>
                      <a:gd name="T16" fmla="*/ 120 w 214"/>
                      <a:gd name="T17" fmla="*/ 2 h 189"/>
                      <a:gd name="T18" fmla="*/ 107 w 214"/>
                      <a:gd name="T19" fmla="*/ 5 h 189"/>
                      <a:gd name="T20" fmla="*/ 94 w 214"/>
                      <a:gd name="T21" fmla="*/ 12 h 189"/>
                      <a:gd name="T22" fmla="*/ 83 w 214"/>
                      <a:gd name="T23" fmla="*/ 20 h 189"/>
                      <a:gd name="T24" fmla="*/ 72 w 214"/>
                      <a:gd name="T25" fmla="*/ 30 h 189"/>
                      <a:gd name="T26" fmla="*/ 61 w 214"/>
                      <a:gd name="T27" fmla="*/ 41 h 189"/>
                      <a:gd name="T28" fmla="*/ 51 w 214"/>
                      <a:gd name="T29" fmla="*/ 54 h 189"/>
                      <a:gd name="T30" fmla="*/ 41 w 214"/>
                      <a:gd name="T31" fmla="*/ 67 h 189"/>
                      <a:gd name="T32" fmla="*/ 32 w 214"/>
                      <a:gd name="T33" fmla="*/ 82 h 189"/>
                      <a:gd name="T34" fmla="*/ 25 w 214"/>
                      <a:gd name="T35" fmla="*/ 97 h 189"/>
                      <a:gd name="T36" fmla="*/ 17 w 214"/>
                      <a:gd name="T37" fmla="*/ 113 h 189"/>
                      <a:gd name="T38" fmla="*/ 12 w 214"/>
                      <a:gd name="T39" fmla="*/ 130 h 189"/>
                      <a:gd name="T40" fmla="*/ 7 w 214"/>
                      <a:gd name="T41" fmla="*/ 145 h 189"/>
                      <a:gd name="T42" fmla="*/ 4 w 214"/>
                      <a:gd name="T43" fmla="*/ 161 h 189"/>
                      <a:gd name="T44" fmla="*/ 1 w 214"/>
                      <a:gd name="T45" fmla="*/ 176 h 189"/>
                      <a:gd name="T46" fmla="*/ 0 w 214"/>
                      <a:gd name="T47" fmla="*/ 189 h 189"/>
                      <a:gd name="T48" fmla="*/ 0 w 214"/>
                      <a:gd name="T49" fmla="*/ 189 h 189"/>
                      <a:gd name="T50" fmla="*/ 212 w 214"/>
                      <a:gd name="T51" fmla="*/ 189 h 189"/>
                      <a:gd name="T52" fmla="*/ 194 w 214"/>
                      <a:gd name="T53" fmla="*/ 169 h 189"/>
                      <a:gd name="T54" fmla="*/ 214 w 214"/>
                      <a:gd name="T55" fmla="*/ 33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214" h="189">
                        <a:moveTo>
                          <a:pt x="214" y="33"/>
                        </a:moveTo>
                        <a:lnTo>
                          <a:pt x="214" y="33"/>
                        </a:lnTo>
                        <a:lnTo>
                          <a:pt x="206" y="24"/>
                        </a:lnTo>
                        <a:lnTo>
                          <a:pt x="199" y="15"/>
                        </a:lnTo>
                        <a:lnTo>
                          <a:pt x="196" y="8"/>
                        </a:lnTo>
                        <a:lnTo>
                          <a:pt x="194" y="0"/>
                        </a:lnTo>
                        <a:lnTo>
                          <a:pt x="133" y="0"/>
                        </a:lnTo>
                        <a:lnTo>
                          <a:pt x="133" y="0"/>
                        </a:lnTo>
                        <a:lnTo>
                          <a:pt x="120" y="2"/>
                        </a:lnTo>
                        <a:lnTo>
                          <a:pt x="107" y="5"/>
                        </a:lnTo>
                        <a:lnTo>
                          <a:pt x="94" y="12"/>
                        </a:lnTo>
                        <a:lnTo>
                          <a:pt x="83" y="20"/>
                        </a:lnTo>
                        <a:lnTo>
                          <a:pt x="72" y="30"/>
                        </a:lnTo>
                        <a:lnTo>
                          <a:pt x="61" y="41"/>
                        </a:lnTo>
                        <a:lnTo>
                          <a:pt x="51" y="54"/>
                        </a:lnTo>
                        <a:lnTo>
                          <a:pt x="41" y="67"/>
                        </a:lnTo>
                        <a:lnTo>
                          <a:pt x="32" y="82"/>
                        </a:lnTo>
                        <a:lnTo>
                          <a:pt x="25" y="97"/>
                        </a:lnTo>
                        <a:lnTo>
                          <a:pt x="17" y="113"/>
                        </a:lnTo>
                        <a:lnTo>
                          <a:pt x="12" y="130"/>
                        </a:lnTo>
                        <a:lnTo>
                          <a:pt x="7" y="145"/>
                        </a:lnTo>
                        <a:lnTo>
                          <a:pt x="4" y="161"/>
                        </a:lnTo>
                        <a:lnTo>
                          <a:pt x="1" y="176"/>
                        </a:lnTo>
                        <a:lnTo>
                          <a:pt x="0" y="189"/>
                        </a:lnTo>
                        <a:lnTo>
                          <a:pt x="0" y="189"/>
                        </a:lnTo>
                        <a:lnTo>
                          <a:pt x="212" y="189"/>
                        </a:lnTo>
                        <a:lnTo>
                          <a:pt x="194" y="169"/>
                        </a:lnTo>
                        <a:lnTo>
                          <a:pt x="214" y="3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2" name="Freeform 9"/>
                  <p:cNvSpPr>
                    <a:spLocks/>
                  </p:cNvSpPr>
                  <p:nvPr/>
                </p:nvSpPr>
                <p:spPr bwMode="auto">
                  <a:xfrm>
                    <a:off x="3146" y="4846"/>
                    <a:ext cx="108" cy="95"/>
                  </a:xfrm>
                  <a:custGeom>
                    <a:avLst/>
                    <a:gdLst>
                      <a:gd name="T0" fmla="*/ 148 w 217"/>
                      <a:gd name="T1" fmla="*/ 34 h 189"/>
                      <a:gd name="T2" fmla="*/ 148 w 217"/>
                      <a:gd name="T3" fmla="*/ 34 h 189"/>
                      <a:gd name="T4" fmla="*/ 140 w 217"/>
                      <a:gd name="T5" fmla="*/ 26 h 189"/>
                      <a:gd name="T6" fmla="*/ 132 w 217"/>
                      <a:gd name="T7" fmla="*/ 19 h 189"/>
                      <a:gd name="T8" fmla="*/ 123 w 217"/>
                      <a:gd name="T9" fmla="*/ 14 h 189"/>
                      <a:gd name="T10" fmla="*/ 114 w 217"/>
                      <a:gd name="T11" fmla="*/ 9 h 189"/>
                      <a:gd name="T12" fmla="*/ 107 w 217"/>
                      <a:gd name="T13" fmla="*/ 5 h 189"/>
                      <a:gd name="T14" fmla="*/ 98 w 217"/>
                      <a:gd name="T15" fmla="*/ 3 h 189"/>
                      <a:gd name="T16" fmla="*/ 89 w 217"/>
                      <a:gd name="T17" fmla="*/ 2 h 189"/>
                      <a:gd name="T18" fmla="*/ 81 w 217"/>
                      <a:gd name="T19" fmla="*/ 2 h 189"/>
                      <a:gd name="T20" fmla="*/ 20 w 217"/>
                      <a:gd name="T21" fmla="*/ 0 h 189"/>
                      <a:gd name="T22" fmla="*/ 20 w 217"/>
                      <a:gd name="T23" fmla="*/ 0 h 189"/>
                      <a:gd name="T24" fmla="*/ 19 w 217"/>
                      <a:gd name="T25" fmla="*/ 8 h 189"/>
                      <a:gd name="T26" fmla="*/ 15 w 217"/>
                      <a:gd name="T27" fmla="*/ 15 h 189"/>
                      <a:gd name="T28" fmla="*/ 9 w 217"/>
                      <a:gd name="T29" fmla="*/ 24 h 189"/>
                      <a:gd name="T30" fmla="*/ 0 w 217"/>
                      <a:gd name="T31" fmla="*/ 33 h 189"/>
                      <a:gd name="T32" fmla="*/ 20 w 217"/>
                      <a:gd name="T33" fmla="*/ 169 h 189"/>
                      <a:gd name="T34" fmla="*/ 3 w 217"/>
                      <a:gd name="T35" fmla="*/ 189 h 189"/>
                      <a:gd name="T36" fmla="*/ 3 w 217"/>
                      <a:gd name="T37" fmla="*/ 189 h 189"/>
                      <a:gd name="T38" fmla="*/ 217 w 217"/>
                      <a:gd name="T39" fmla="*/ 189 h 189"/>
                      <a:gd name="T40" fmla="*/ 217 w 217"/>
                      <a:gd name="T41" fmla="*/ 189 h 189"/>
                      <a:gd name="T42" fmla="*/ 216 w 217"/>
                      <a:gd name="T43" fmla="*/ 172 h 189"/>
                      <a:gd name="T44" fmla="*/ 211 w 217"/>
                      <a:gd name="T45" fmla="*/ 153 h 189"/>
                      <a:gd name="T46" fmla="*/ 206 w 217"/>
                      <a:gd name="T47" fmla="*/ 132 h 189"/>
                      <a:gd name="T48" fmla="*/ 197 w 217"/>
                      <a:gd name="T49" fmla="*/ 111 h 189"/>
                      <a:gd name="T50" fmla="*/ 187 w 217"/>
                      <a:gd name="T51" fmla="*/ 90 h 189"/>
                      <a:gd name="T52" fmla="*/ 176 w 217"/>
                      <a:gd name="T53" fmla="*/ 70 h 189"/>
                      <a:gd name="T54" fmla="*/ 163 w 217"/>
                      <a:gd name="T55" fmla="*/ 51 h 189"/>
                      <a:gd name="T56" fmla="*/ 148 w 217"/>
                      <a:gd name="T57" fmla="*/ 34 h 189"/>
                      <a:gd name="T58" fmla="*/ 148 w 217"/>
                      <a:gd name="T59" fmla="*/ 34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17" h="189">
                        <a:moveTo>
                          <a:pt x="148" y="34"/>
                        </a:moveTo>
                        <a:lnTo>
                          <a:pt x="148" y="34"/>
                        </a:lnTo>
                        <a:lnTo>
                          <a:pt x="140" y="26"/>
                        </a:lnTo>
                        <a:lnTo>
                          <a:pt x="132" y="19"/>
                        </a:lnTo>
                        <a:lnTo>
                          <a:pt x="123" y="14"/>
                        </a:lnTo>
                        <a:lnTo>
                          <a:pt x="114" y="9"/>
                        </a:lnTo>
                        <a:lnTo>
                          <a:pt x="107" y="5"/>
                        </a:lnTo>
                        <a:lnTo>
                          <a:pt x="98" y="3"/>
                        </a:lnTo>
                        <a:lnTo>
                          <a:pt x="89" y="2"/>
                        </a:lnTo>
                        <a:lnTo>
                          <a:pt x="81" y="2"/>
                        </a:lnTo>
                        <a:lnTo>
                          <a:pt x="20" y="0"/>
                        </a:lnTo>
                        <a:lnTo>
                          <a:pt x="20" y="0"/>
                        </a:lnTo>
                        <a:lnTo>
                          <a:pt x="19" y="8"/>
                        </a:lnTo>
                        <a:lnTo>
                          <a:pt x="15" y="15"/>
                        </a:lnTo>
                        <a:lnTo>
                          <a:pt x="9" y="24"/>
                        </a:lnTo>
                        <a:lnTo>
                          <a:pt x="0" y="33"/>
                        </a:lnTo>
                        <a:lnTo>
                          <a:pt x="20" y="169"/>
                        </a:lnTo>
                        <a:lnTo>
                          <a:pt x="3" y="189"/>
                        </a:lnTo>
                        <a:lnTo>
                          <a:pt x="3" y="189"/>
                        </a:lnTo>
                        <a:lnTo>
                          <a:pt x="217" y="189"/>
                        </a:lnTo>
                        <a:lnTo>
                          <a:pt x="217" y="189"/>
                        </a:lnTo>
                        <a:lnTo>
                          <a:pt x="216" y="172"/>
                        </a:lnTo>
                        <a:lnTo>
                          <a:pt x="211" y="153"/>
                        </a:lnTo>
                        <a:lnTo>
                          <a:pt x="206" y="132"/>
                        </a:lnTo>
                        <a:lnTo>
                          <a:pt x="197" y="111"/>
                        </a:lnTo>
                        <a:lnTo>
                          <a:pt x="187" y="90"/>
                        </a:lnTo>
                        <a:lnTo>
                          <a:pt x="176" y="70"/>
                        </a:lnTo>
                        <a:lnTo>
                          <a:pt x="163" y="51"/>
                        </a:lnTo>
                        <a:lnTo>
                          <a:pt x="148" y="34"/>
                        </a:lnTo>
                        <a:lnTo>
                          <a:pt x="14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3" name="Freeform 10"/>
                  <p:cNvSpPr>
                    <a:spLocks/>
                  </p:cNvSpPr>
                  <p:nvPr/>
                </p:nvSpPr>
                <p:spPr bwMode="auto">
                  <a:xfrm>
                    <a:off x="3082" y="4732"/>
                    <a:ext cx="99" cy="102"/>
                  </a:xfrm>
                  <a:custGeom>
                    <a:avLst/>
                    <a:gdLst>
                      <a:gd name="T0" fmla="*/ 99 w 198"/>
                      <a:gd name="T1" fmla="*/ 204 h 204"/>
                      <a:gd name="T2" fmla="*/ 99 w 198"/>
                      <a:gd name="T3" fmla="*/ 204 h 204"/>
                      <a:gd name="T4" fmla="*/ 119 w 198"/>
                      <a:gd name="T5" fmla="*/ 201 h 204"/>
                      <a:gd name="T6" fmla="*/ 137 w 198"/>
                      <a:gd name="T7" fmla="*/ 195 h 204"/>
                      <a:gd name="T8" fmla="*/ 154 w 198"/>
                      <a:gd name="T9" fmla="*/ 186 h 204"/>
                      <a:gd name="T10" fmla="*/ 169 w 198"/>
                      <a:gd name="T11" fmla="*/ 174 h 204"/>
                      <a:gd name="T12" fmla="*/ 181 w 198"/>
                      <a:gd name="T13" fmla="*/ 159 h 204"/>
                      <a:gd name="T14" fmla="*/ 190 w 198"/>
                      <a:gd name="T15" fmla="*/ 142 h 204"/>
                      <a:gd name="T16" fmla="*/ 195 w 198"/>
                      <a:gd name="T17" fmla="*/ 122 h 204"/>
                      <a:gd name="T18" fmla="*/ 198 w 198"/>
                      <a:gd name="T19" fmla="*/ 102 h 204"/>
                      <a:gd name="T20" fmla="*/ 198 w 198"/>
                      <a:gd name="T21" fmla="*/ 92 h 204"/>
                      <a:gd name="T22" fmla="*/ 193 w 198"/>
                      <a:gd name="T23" fmla="*/ 72 h 204"/>
                      <a:gd name="T24" fmla="*/ 185 w 198"/>
                      <a:gd name="T25" fmla="*/ 53 h 204"/>
                      <a:gd name="T26" fmla="*/ 176 w 198"/>
                      <a:gd name="T27" fmla="*/ 37 h 204"/>
                      <a:gd name="T28" fmla="*/ 162 w 198"/>
                      <a:gd name="T29" fmla="*/ 24 h 204"/>
                      <a:gd name="T30" fmla="*/ 146 w 198"/>
                      <a:gd name="T31" fmla="*/ 12 h 204"/>
                      <a:gd name="T32" fmla="*/ 128 w 198"/>
                      <a:gd name="T33" fmla="*/ 5 h 204"/>
                      <a:gd name="T34" fmla="*/ 109 w 198"/>
                      <a:gd name="T35" fmla="*/ 0 h 204"/>
                      <a:gd name="T36" fmla="*/ 99 w 198"/>
                      <a:gd name="T37" fmla="*/ 0 h 204"/>
                      <a:gd name="T38" fmla="*/ 79 w 198"/>
                      <a:gd name="T39" fmla="*/ 2 h 204"/>
                      <a:gd name="T40" fmla="*/ 60 w 198"/>
                      <a:gd name="T41" fmla="*/ 7 h 204"/>
                      <a:gd name="T42" fmla="*/ 44 w 198"/>
                      <a:gd name="T43" fmla="*/ 17 h 204"/>
                      <a:gd name="T44" fmla="*/ 28 w 198"/>
                      <a:gd name="T45" fmla="*/ 30 h 204"/>
                      <a:gd name="T46" fmla="*/ 22 w 198"/>
                      <a:gd name="T47" fmla="*/ 37 h 204"/>
                      <a:gd name="T48" fmla="*/ 11 w 198"/>
                      <a:gd name="T49" fmla="*/ 53 h 204"/>
                      <a:gd name="T50" fmla="*/ 3 w 198"/>
                      <a:gd name="T51" fmla="*/ 72 h 204"/>
                      <a:gd name="T52" fmla="*/ 0 w 198"/>
                      <a:gd name="T53" fmla="*/ 92 h 204"/>
                      <a:gd name="T54" fmla="*/ 0 w 198"/>
                      <a:gd name="T55" fmla="*/ 102 h 204"/>
                      <a:gd name="T56" fmla="*/ 1 w 198"/>
                      <a:gd name="T57" fmla="*/ 122 h 204"/>
                      <a:gd name="T58" fmla="*/ 7 w 198"/>
                      <a:gd name="T59" fmla="*/ 142 h 204"/>
                      <a:gd name="T60" fmla="*/ 16 w 198"/>
                      <a:gd name="T61" fmla="*/ 159 h 204"/>
                      <a:gd name="T62" fmla="*/ 28 w 198"/>
                      <a:gd name="T63" fmla="*/ 174 h 204"/>
                      <a:gd name="T64" fmla="*/ 36 w 198"/>
                      <a:gd name="T65" fmla="*/ 181 h 204"/>
                      <a:gd name="T66" fmla="*/ 52 w 198"/>
                      <a:gd name="T67" fmla="*/ 191 h 204"/>
                      <a:gd name="T68" fmla="*/ 69 w 198"/>
                      <a:gd name="T69" fmla="*/ 199 h 204"/>
                      <a:gd name="T70" fmla="*/ 89 w 198"/>
                      <a:gd name="T71" fmla="*/ 203 h 204"/>
                      <a:gd name="T72" fmla="*/ 98 w 198"/>
                      <a:gd name="T73" fmla="*/ 204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98" h="204">
                        <a:moveTo>
                          <a:pt x="98" y="204"/>
                        </a:moveTo>
                        <a:lnTo>
                          <a:pt x="99" y="204"/>
                        </a:lnTo>
                        <a:lnTo>
                          <a:pt x="99" y="204"/>
                        </a:lnTo>
                        <a:lnTo>
                          <a:pt x="99" y="204"/>
                        </a:lnTo>
                        <a:lnTo>
                          <a:pt x="109" y="203"/>
                        </a:lnTo>
                        <a:lnTo>
                          <a:pt x="119" y="201"/>
                        </a:lnTo>
                        <a:lnTo>
                          <a:pt x="128" y="199"/>
                        </a:lnTo>
                        <a:lnTo>
                          <a:pt x="137" y="195"/>
                        </a:lnTo>
                        <a:lnTo>
                          <a:pt x="146" y="191"/>
                        </a:lnTo>
                        <a:lnTo>
                          <a:pt x="154" y="186"/>
                        </a:lnTo>
                        <a:lnTo>
                          <a:pt x="162" y="180"/>
                        </a:lnTo>
                        <a:lnTo>
                          <a:pt x="169" y="174"/>
                        </a:lnTo>
                        <a:lnTo>
                          <a:pt x="176" y="167"/>
                        </a:lnTo>
                        <a:lnTo>
                          <a:pt x="181" y="159"/>
                        </a:lnTo>
                        <a:lnTo>
                          <a:pt x="185" y="150"/>
                        </a:lnTo>
                        <a:lnTo>
                          <a:pt x="190" y="142"/>
                        </a:lnTo>
                        <a:lnTo>
                          <a:pt x="193" y="132"/>
                        </a:lnTo>
                        <a:lnTo>
                          <a:pt x="195" y="122"/>
                        </a:lnTo>
                        <a:lnTo>
                          <a:pt x="198" y="112"/>
                        </a:lnTo>
                        <a:lnTo>
                          <a:pt x="198" y="102"/>
                        </a:lnTo>
                        <a:lnTo>
                          <a:pt x="198" y="102"/>
                        </a:lnTo>
                        <a:lnTo>
                          <a:pt x="198" y="92"/>
                        </a:lnTo>
                        <a:lnTo>
                          <a:pt x="195" y="81"/>
                        </a:lnTo>
                        <a:lnTo>
                          <a:pt x="193" y="72"/>
                        </a:lnTo>
                        <a:lnTo>
                          <a:pt x="190" y="62"/>
                        </a:lnTo>
                        <a:lnTo>
                          <a:pt x="185" y="53"/>
                        </a:lnTo>
                        <a:lnTo>
                          <a:pt x="181" y="45"/>
                        </a:lnTo>
                        <a:lnTo>
                          <a:pt x="176" y="37"/>
                        </a:lnTo>
                        <a:lnTo>
                          <a:pt x="168" y="30"/>
                        </a:lnTo>
                        <a:lnTo>
                          <a:pt x="162" y="24"/>
                        </a:lnTo>
                        <a:lnTo>
                          <a:pt x="154" y="17"/>
                        </a:lnTo>
                        <a:lnTo>
                          <a:pt x="146" y="12"/>
                        </a:lnTo>
                        <a:lnTo>
                          <a:pt x="137" y="9"/>
                        </a:lnTo>
                        <a:lnTo>
                          <a:pt x="128" y="5"/>
                        </a:lnTo>
                        <a:lnTo>
                          <a:pt x="119" y="2"/>
                        </a:lnTo>
                        <a:lnTo>
                          <a:pt x="109" y="0"/>
                        </a:lnTo>
                        <a:lnTo>
                          <a:pt x="99" y="0"/>
                        </a:lnTo>
                        <a:lnTo>
                          <a:pt x="99" y="0"/>
                        </a:lnTo>
                        <a:lnTo>
                          <a:pt x="89" y="0"/>
                        </a:lnTo>
                        <a:lnTo>
                          <a:pt x="79" y="2"/>
                        </a:lnTo>
                        <a:lnTo>
                          <a:pt x="70" y="5"/>
                        </a:lnTo>
                        <a:lnTo>
                          <a:pt x="60" y="7"/>
                        </a:lnTo>
                        <a:lnTo>
                          <a:pt x="52" y="12"/>
                        </a:lnTo>
                        <a:lnTo>
                          <a:pt x="44" y="17"/>
                        </a:lnTo>
                        <a:lnTo>
                          <a:pt x="36" y="22"/>
                        </a:lnTo>
                        <a:lnTo>
                          <a:pt x="28" y="30"/>
                        </a:lnTo>
                        <a:lnTo>
                          <a:pt x="28" y="30"/>
                        </a:lnTo>
                        <a:lnTo>
                          <a:pt x="22" y="37"/>
                        </a:lnTo>
                        <a:lnTo>
                          <a:pt x="16" y="45"/>
                        </a:lnTo>
                        <a:lnTo>
                          <a:pt x="11" y="53"/>
                        </a:lnTo>
                        <a:lnTo>
                          <a:pt x="7" y="62"/>
                        </a:lnTo>
                        <a:lnTo>
                          <a:pt x="3" y="72"/>
                        </a:lnTo>
                        <a:lnTo>
                          <a:pt x="1" y="82"/>
                        </a:lnTo>
                        <a:lnTo>
                          <a:pt x="0" y="92"/>
                        </a:lnTo>
                        <a:lnTo>
                          <a:pt x="0" y="102"/>
                        </a:lnTo>
                        <a:lnTo>
                          <a:pt x="0" y="102"/>
                        </a:lnTo>
                        <a:lnTo>
                          <a:pt x="0" y="112"/>
                        </a:lnTo>
                        <a:lnTo>
                          <a:pt x="1" y="122"/>
                        </a:lnTo>
                        <a:lnTo>
                          <a:pt x="3" y="132"/>
                        </a:lnTo>
                        <a:lnTo>
                          <a:pt x="7" y="142"/>
                        </a:lnTo>
                        <a:lnTo>
                          <a:pt x="11" y="150"/>
                        </a:lnTo>
                        <a:lnTo>
                          <a:pt x="16" y="159"/>
                        </a:lnTo>
                        <a:lnTo>
                          <a:pt x="22" y="167"/>
                        </a:lnTo>
                        <a:lnTo>
                          <a:pt x="28" y="174"/>
                        </a:lnTo>
                        <a:lnTo>
                          <a:pt x="28" y="174"/>
                        </a:lnTo>
                        <a:lnTo>
                          <a:pt x="36" y="181"/>
                        </a:lnTo>
                        <a:lnTo>
                          <a:pt x="44" y="186"/>
                        </a:lnTo>
                        <a:lnTo>
                          <a:pt x="52" y="191"/>
                        </a:lnTo>
                        <a:lnTo>
                          <a:pt x="60" y="196"/>
                        </a:lnTo>
                        <a:lnTo>
                          <a:pt x="69" y="199"/>
                        </a:lnTo>
                        <a:lnTo>
                          <a:pt x="79" y="201"/>
                        </a:lnTo>
                        <a:lnTo>
                          <a:pt x="89" y="203"/>
                        </a:lnTo>
                        <a:lnTo>
                          <a:pt x="98" y="204"/>
                        </a:lnTo>
                        <a:lnTo>
                          <a:pt x="98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4" name="Freeform 11"/>
                  <p:cNvSpPr>
                    <a:spLocks/>
                  </p:cNvSpPr>
                  <p:nvPr/>
                </p:nvSpPr>
                <p:spPr bwMode="auto">
                  <a:xfrm>
                    <a:off x="3117" y="4843"/>
                    <a:ext cx="29" cy="106"/>
                  </a:xfrm>
                  <a:custGeom>
                    <a:avLst/>
                    <a:gdLst>
                      <a:gd name="T0" fmla="*/ 42 w 59"/>
                      <a:gd name="T1" fmla="*/ 36 h 211"/>
                      <a:gd name="T2" fmla="*/ 42 w 59"/>
                      <a:gd name="T3" fmla="*/ 36 h 211"/>
                      <a:gd name="T4" fmla="*/ 51 w 59"/>
                      <a:gd name="T5" fmla="*/ 27 h 211"/>
                      <a:gd name="T6" fmla="*/ 56 w 59"/>
                      <a:gd name="T7" fmla="*/ 20 h 211"/>
                      <a:gd name="T8" fmla="*/ 58 w 59"/>
                      <a:gd name="T9" fmla="*/ 16 h 211"/>
                      <a:gd name="T10" fmla="*/ 59 w 59"/>
                      <a:gd name="T11" fmla="*/ 13 h 211"/>
                      <a:gd name="T12" fmla="*/ 59 w 59"/>
                      <a:gd name="T13" fmla="*/ 13 h 211"/>
                      <a:gd name="T14" fmla="*/ 59 w 59"/>
                      <a:gd name="T15" fmla="*/ 13 h 211"/>
                      <a:gd name="T16" fmla="*/ 59 w 59"/>
                      <a:gd name="T17" fmla="*/ 13 h 211"/>
                      <a:gd name="T18" fmla="*/ 58 w 59"/>
                      <a:gd name="T19" fmla="*/ 11 h 211"/>
                      <a:gd name="T20" fmla="*/ 56 w 59"/>
                      <a:gd name="T21" fmla="*/ 10 h 211"/>
                      <a:gd name="T22" fmla="*/ 56 w 59"/>
                      <a:gd name="T23" fmla="*/ 10 h 211"/>
                      <a:gd name="T24" fmla="*/ 48 w 59"/>
                      <a:gd name="T25" fmla="*/ 5 h 211"/>
                      <a:gd name="T26" fmla="*/ 48 w 59"/>
                      <a:gd name="T27" fmla="*/ 5 h 211"/>
                      <a:gd name="T28" fmla="*/ 40 w 59"/>
                      <a:gd name="T29" fmla="*/ 1 h 211"/>
                      <a:gd name="T30" fmla="*/ 30 w 59"/>
                      <a:gd name="T31" fmla="*/ 0 h 211"/>
                      <a:gd name="T32" fmla="*/ 30 w 59"/>
                      <a:gd name="T33" fmla="*/ 0 h 211"/>
                      <a:gd name="T34" fmla="*/ 20 w 59"/>
                      <a:gd name="T35" fmla="*/ 1 h 211"/>
                      <a:gd name="T36" fmla="*/ 11 w 59"/>
                      <a:gd name="T37" fmla="*/ 5 h 211"/>
                      <a:gd name="T38" fmla="*/ 11 w 59"/>
                      <a:gd name="T39" fmla="*/ 5 h 211"/>
                      <a:gd name="T40" fmla="*/ 4 w 59"/>
                      <a:gd name="T41" fmla="*/ 8 h 211"/>
                      <a:gd name="T42" fmla="*/ 4 w 59"/>
                      <a:gd name="T43" fmla="*/ 8 h 211"/>
                      <a:gd name="T44" fmla="*/ 1 w 59"/>
                      <a:gd name="T45" fmla="*/ 11 h 211"/>
                      <a:gd name="T46" fmla="*/ 0 w 59"/>
                      <a:gd name="T47" fmla="*/ 13 h 211"/>
                      <a:gd name="T48" fmla="*/ 0 w 59"/>
                      <a:gd name="T49" fmla="*/ 13 h 211"/>
                      <a:gd name="T50" fmla="*/ 0 w 59"/>
                      <a:gd name="T51" fmla="*/ 13 h 211"/>
                      <a:gd name="T52" fmla="*/ 0 w 59"/>
                      <a:gd name="T53" fmla="*/ 13 h 211"/>
                      <a:gd name="T54" fmla="*/ 1 w 59"/>
                      <a:gd name="T55" fmla="*/ 16 h 211"/>
                      <a:gd name="T56" fmla="*/ 3 w 59"/>
                      <a:gd name="T57" fmla="*/ 20 h 211"/>
                      <a:gd name="T58" fmla="*/ 9 w 59"/>
                      <a:gd name="T59" fmla="*/ 26 h 211"/>
                      <a:gd name="T60" fmla="*/ 17 w 59"/>
                      <a:gd name="T61" fmla="*/ 36 h 211"/>
                      <a:gd name="T62" fmla="*/ 21 w 59"/>
                      <a:gd name="T63" fmla="*/ 38 h 211"/>
                      <a:gd name="T64" fmla="*/ 1 w 59"/>
                      <a:gd name="T65" fmla="*/ 177 h 211"/>
                      <a:gd name="T66" fmla="*/ 22 w 59"/>
                      <a:gd name="T67" fmla="*/ 202 h 211"/>
                      <a:gd name="T68" fmla="*/ 27 w 59"/>
                      <a:gd name="T69" fmla="*/ 207 h 211"/>
                      <a:gd name="T70" fmla="*/ 30 w 59"/>
                      <a:gd name="T71" fmla="*/ 211 h 211"/>
                      <a:gd name="T72" fmla="*/ 32 w 59"/>
                      <a:gd name="T73" fmla="*/ 207 h 211"/>
                      <a:gd name="T74" fmla="*/ 36 w 59"/>
                      <a:gd name="T75" fmla="*/ 202 h 211"/>
                      <a:gd name="T76" fmla="*/ 58 w 59"/>
                      <a:gd name="T77" fmla="*/ 177 h 211"/>
                      <a:gd name="T78" fmla="*/ 38 w 59"/>
                      <a:gd name="T79" fmla="*/ 38 h 211"/>
                      <a:gd name="T80" fmla="*/ 42 w 59"/>
                      <a:gd name="T81" fmla="*/ 36 h 2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9" h="211">
                        <a:moveTo>
                          <a:pt x="42" y="36"/>
                        </a:moveTo>
                        <a:lnTo>
                          <a:pt x="42" y="36"/>
                        </a:lnTo>
                        <a:lnTo>
                          <a:pt x="51" y="27"/>
                        </a:lnTo>
                        <a:lnTo>
                          <a:pt x="56" y="20"/>
                        </a:lnTo>
                        <a:lnTo>
                          <a:pt x="58" y="16"/>
                        </a:lnTo>
                        <a:lnTo>
                          <a:pt x="59" y="13"/>
                        </a:lnTo>
                        <a:lnTo>
                          <a:pt x="59" y="13"/>
                        </a:lnTo>
                        <a:lnTo>
                          <a:pt x="59" y="13"/>
                        </a:lnTo>
                        <a:lnTo>
                          <a:pt x="59" y="13"/>
                        </a:lnTo>
                        <a:lnTo>
                          <a:pt x="58" y="11"/>
                        </a:lnTo>
                        <a:lnTo>
                          <a:pt x="56" y="10"/>
                        </a:lnTo>
                        <a:lnTo>
                          <a:pt x="56" y="10"/>
                        </a:lnTo>
                        <a:lnTo>
                          <a:pt x="48" y="5"/>
                        </a:lnTo>
                        <a:lnTo>
                          <a:pt x="48" y="5"/>
                        </a:lnTo>
                        <a:lnTo>
                          <a:pt x="40" y="1"/>
                        </a:lnTo>
                        <a:lnTo>
                          <a:pt x="30" y="0"/>
                        </a:lnTo>
                        <a:lnTo>
                          <a:pt x="30" y="0"/>
                        </a:lnTo>
                        <a:lnTo>
                          <a:pt x="20" y="1"/>
                        </a:lnTo>
                        <a:lnTo>
                          <a:pt x="11" y="5"/>
                        </a:lnTo>
                        <a:lnTo>
                          <a:pt x="11" y="5"/>
                        </a:lnTo>
                        <a:lnTo>
                          <a:pt x="4" y="8"/>
                        </a:lnTo>
                        <a:lnTo>
                          <a:pt x="4" y="8"/>
                        </a:lnTo>
                        <a:lnTo>
                          <a:pt x="1" y="11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1" y="16"/>
                        </a:lnTo>
                        <a:lnTo>
                          <a:pt x="3" y="20"/>
                        </a:lnTo>
                        <a:lnTo>
                          <a:pt x="9" y="26"/>
                        </a:lnTo>
                        <a:lnTo>
                          <a:pt x="17" y="36"/>
                        </a:lnTo>
                        <a:lnTo>
                          <a:pt x="21" y="38"/>
                        </a:lnTo>
                        <a:lnTo>
                          <a:pt x="1" y="177"/>
                        </a:lnTo>
                        <a:lnTo>
                          <a:pt x="22" y="202"/>
                        </a:lnTo>
                        <a:lnTo>
                          <a:pt x="27" y="207"/>
                        </a:lnTo>
                        <a:lnTo>
                          <a:pt x="30" y="211"/>
                        </a:lnTo>
                        <a:lnTo>
                          <a:pt x="32" y="207"/>
                        </a:lnTo>
                        <a:lnTo>
                          <a:pt x="36" y="202"/>
                        </a:lnTo>
                        <a:lnTo>
                          <a:pt x="58" y="177"/>
                        </a:lnTo>
                        <a:lnTo>
                          <a:pt x="38" y="38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99" name="직사각형 298"/>
          <p:cNvSpPr/>
          <p:nvPr/>
        </p:nvSpPr>
        <p:spPr>
          <a:xfrm>
            <a:off x="6185102" y="3562472"/>
            <a:ext cx="237949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지원이 필요한 교원 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185102" y="3891087"/>
            <a:ext cx="2379492" cy="2047781"/>
            <a:chOff x="6185102" y="3891087"/>
            <a:chExt cx="2379492" cy="2047781"/>
          </a:xfrm>
        </p:grpSpPr>
        <p:sp>
          <p:nvSpPr>
            <p:cNvPr id="300" name="직사각형 299"/>
            <p:cNvSpPr/>
            <p:nvPr/>
          </p:nvSpPr>
          <p:spPr>
            <a:xfrm>
              <a:off x="6185102" y="3891087"/>
              <a:ext cx="2379492" cy="9520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noAutofit/>
            </a:bodyPr>
            <a:lstStyle/>
            <a:p>
              <a:pPr algn="ctr"/>
              <a:endParaRPr lang="ko-KR" altLang="en-US" sz="20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itchFamily="18" charset="-127"/>
              </a:endParaRPr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6574187" y="4031209"/>
              <a:ext cx="165138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능력향상 </a:t>
              </a:r>
              <a:r>
                <a:rPr lang="en-US" altLang="ko-KR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/>
              </a:r>
              <a:br>
                <a:rPr lang="en-US" altLang="ko-KR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</a:br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연수 </a:t>
              </a:r>
            </a:p>
          </p:txBody>
        </p:sp>
        <p:grpSp>
          <p:nvGrpSpPr>
            <p:cNvPr id="302" name="Group 4"/>
            <p:cNvGrpSpPr>
              <a:grpSpLocks noChangeAspect="1"/>
            </p:cNvGrpSpPr>
            <p:nvPr/>
          </p:nvGrpSpPr>
          <p:grpSpPr bwMode="auto">
            <a:xfrm>
              <a:off x="6899913" y="4929873"/>
              <a:ext cx="966279" cy="1008995"/>
              <a:chOff x="2585" y="2791"/>
              <a:chExt cx="656" cy="685"/>
            </a:xfrm>
            <a:solidFill>
              <a:srgbClr val="86C9EA"/>
            </a:solidFill>
            <a:effectLst>
              <a:reflection blurRad="6350" stA="50000" endA="300" endPos="55500" dist="50800" dir="5400000" sy="-100000" algn="bl" rotWithShape="0"/>
            </a:effectLst>
          </p:grpSpPr>
          <p:sp>
            <p:nvSpPr>
              <p:cNvPr id="303" name="Freeform 5"/>
              <p:cNvSpPr>
                <a:spLocks/>
              </p:cNvSpPr>
              <p:nvPr/>
            </p:nvSpPr>
            <p:spPr bwMode="auto">
              <a:xfrm>
                <a:off x="2762" y="2951"/>
                <a:ext cx="253" cy="525"/>
              </a:xfrm>
              <a:custGeom>
                <a:avLst/>
                <a:gdLst>
                  <a:gd name="T0" fmla="*/ 203 w 253"/>
                  <a:gd name="T1" fmla="*/ 84 h 525"/>
                  <a:gd name="T2" fmla="*/ 104 w 253"/>
                  <a:gd name="T3" fmla="*/ 84 h 525"/>
                  <a:gd name="T4" fmla="*/ 104 w 253"/>
                  <a:gd name="T5" fmla="*/ 84 h 525"/>
                  <a:gd name="T6" fmla="*/ 97 w 253"/>
                  <a:gd name="T7" fmla="*/ 85 h 525"/>
                  <a:gd name="T8" fmla="*/ 89 w 253"/>
                  <a:gd name="T9" fmla="*/ 89 h 525"/>
                  <a:gd name="T10" fmla="*/ 51 w 253"/>
                  <a:gd name="T11" fmla="*/ 15 h 525"/>
                  <a:gd name="T12" fmla="*/ 51 w 253"/>
                  <a:gd name="T13" fmla="*/ 15 h 525"/>
                  <a:gd name="T14" fmla="*/ 45 w 253"/>
                  <a:gd name="T15" fmla="*/ 6 h 525"/>
                  <a:gd name="T16" fmla="*/ 36 w 253"/>
                  <a:gd name="T17" fmla="*/ 2 h 525"/>
                  <a:gd name="T18" fmla="*/ 26 w 253"/>
                  <a:gd name="T19" fmla="*/ 0 h 525"/>
                  <a:gd name="T20" fmla="*/ 15 w 253"/>
                  <a:gd name="T21" fmla="*/ 4 h 525"/>
                  <a:gd name="T22" fmla="*/ 13 w 253"/>
                  <a:gd name="T23" fmla="*/ 4 h 525"/>
                  <a:gd name="T24" fmla="*/ 13 w 253"/>
                  <a:gd name="T25" fmla="*/ 4 h 525"/>
                  <a:gd name="T26" fmla="*/ 6 w 253"/>
                  <a:gd name="T27" fmla="*/ 9 h 525"/>
                  <a:gd name="T28" fmla="*/ 0 w 253"/>
                  <a:gd name="T29" fmla="*/ 19 h 525"/>
                  <a:gd name="T30" fmla="*/ 0 w 253"/>
                  <a:gd name="T31" fmla="*/ 30 h 525"/>
                  <a:gd name="T32" fmla="*/ 2 w 253"/>
                  <a:gd name="T33" fmla="*/ 40 h 525"/>
                  <a:gd name="T34" fmla="*/ 85 w 253"/>
                  <a:gd name="T35" fmla="*/ 203 h 525"/>
                  <a:gd name="T36" fmla="*/ 85 w 253"/>
                  <a:gd name="T37" fmla="*/ 203 h 525"/>
                  <a:gd name="T38" fmla="*/ 87 w 253"/>
                  <a:gd name="T39" fmla="*/ 209 h 525"/>
                  <a:gd name="T40" fmla="*/ 97 w 253"/>
                  <a:gd name="T41" fmla="*/ 266 h 525"/>
                  <a:gd name="T42" fmla="*/ 122 w 253"/>
                  <a:gd name="T43" fmla="*/ 508 h 525"/>
                  <a:gd name="T44" fmla="*/ 122 w 253"/>
                  <a:gd name="T45" fmla="*/ 508 h 525"/>
                  <a:gd name="T46" fmla="*/ 123 w 253"/>
                  <a:gd name="T47" fmla="*/ 514 h 525"/>
                  <a:gd name="T48" fmla="*/ 127 w 253"/>
                  <a:gd name="T49" fmla="*/ 519 h 525"/>
                  <a:gd name="T50" fmla="*/ 133 w 253"/>
                  <a:gd name="T51" fmla="*/ 523 h 525"/>
                  <a:gd name="T52" fmla="*/ 141 w 253"/>
                  <a:gd name="T53" fmla="*/ 525 h 525"/>
                  <a:gd name="T54" fmla="*/ 167 w 253"/>
                  <a:gd name="T55" fmla="*/ 525 h 525"/>
                  <a:gd name="T56" fmla="*/ 167 w 253"/>
                  <a:gd name="T57" fmla="*/ 525 h 525"/>
                  <a:gd name="T58" fmla="*/ 175 w 253"/>
                  <a:gd name="T59" fmla="*/ 523 h 525"/>
                  <a:gd name="T60" fmla="*/ 180 w 253"/>
                  <a:gd name="T61" fmla="*/ 519 h 525"/>
                  <a:gd name="T62" fmla="*/ 186 w 253"/>
                  <a:gd name="T63" fmla="*/ 514 h 525"/>
                  <a:gd name="T64" fmla="*/ 186 w 253"/>
                  <a:gd name="T65" fmla="*/ 508 h 525"/>
                  <a:gd name="T66" fmla="*/ 211 w 253"/>
                  <a:gd name="T67" fmla="*/ 266 h 525"/>
                  <a:gd name="T68" fmla="*/ 220 w 253"/>
                  <a:gd name="T69" fmla="*/ 266 h 525"/>
                  <a:gd name="T70" fmla="*/ 220 w 253"/>
                  <a:gd name="T71" fmla="*/ 266 h 525"/>
                  <a:gd name="T72" fmla="*/ 228 w 253"/>
                  <a:gd name="T73" fmla="*/ 266 h 525"/>
                  <a:gd name="T74" fmla="*/ 234 w 253"/>
                  <a:gd name="T75" fmla="*/ 264 h 525"/>
                  <a:gd name="T76" fmla="*/ 238 w 253"/>
                  <a:gd name="T77" fmla="*/ 261 h 525"/>
                  <a:gd name="T78" fmla="*/ 243 w 253"/>
                  <a:gd name="T79" fmla="*/ 257 h 525"/>
                  <a:gd name="T80" fmla="*/ 247 w 253"/>
                  <a:gd name="T81" fmla="*/ 253 h 525"/>
                  <a:gd name="T82" fmla="*/ 249 w 253"/>
                  <a:gd name="T83" fmla="*/ 247 h 525"/>
                  <a:gd name="T84" fmla="*/ 251 w 253"/>
                  <a:gd name="T85" fmla="*/ 241 h 525"/>
                  <a:gd name="T86" fmla="*/ 253 w 253"/>
                  <a:gd name="T87" fmla="*/ 234 h 525"/>
                  <a:gd name="T88" fmla="*/ 234 w 253"/>
                  <a:gd name="T89" fmla="*/ 114 h 525"/>
                  <a:gd name="T90" fmla="*/ 234 w 253"/>
                  <a:gd name="T91" fmla="*/ 114 h 525"/>
                  <a:gd name="T92" fmla="*/ 234 w 253"/>
                  <a:gd name="T93" fmla="*/ 108 h 525"/>
                  <a:gd name="T94" fmla="*/ 232 w 253"/>
                  <a:gd name="T95" fmla="*/ 103 h 525"/>
                  <a:gd name="T96" fmla="*/ 230 w 253"/>
                  <a:gd name="T97" fmla="*/ 97 h 525"/>
                  <a:gd name="T98" fmla="*/ 224 w 253"/>
                  <a:gd name="T99" fmla="*/ 93 h 525"/>
                  <a:gd name="T100" fmla="*/ 215 w 253"/>
                  <a:gd name="T101" fmla="*/ 85 h 525"/>
                  <a:gd name="T102" fmla="*/ 209 w 253"/>
                  <a:gd name="T103" fmla="*/ 85 h 525"/>
                  <a:gd name="T104" fmla="*/ 203 w 253"/>
                  <a:gd name="T105" fmla="*/ 84 h 525"/>
                  <a:gd name="T106" fmla="*/ 203 w 253"/>
                  <a:gd name="T107" fmla="*/ 84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" h="525">
                    <a:moveTo>
                      <a:pt x="203" y="84"/>
                    </a:moveTo>
                    <a:lnTo>
                      <a:pt x="104" y="84"/>
                    </a:lnTo>
                    <a:lnTo>
                      <a:pt x="104" y="84"/>
                    </a:lnTo>
                    <a:lnTo>
                      <a:pt x="97" y="85"/>
                    </a:lnTo>
                    <a:lnTo>
                      <a:pt x="89" y="89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45" y="6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6" y="9"/>
                    </a:lnTo>
                    <a:lnTo>
                      <a:pt x="0" y="19"/>
                    </a:lnTo>
                    <a:lnTo>
                      <a:pt x="0" y="30"/>
                    </a:lnTo>
                    <a:lnTo>
                      <a:pt x="2" y="40"/>
                    </a:lnTo>
                    <a:lnTo>
                      <a:pt x="85" y="203"/>
                    </a:lnTo>
                    <a:lnTo>
                      <a:pt x="85" y="203"/>
                    </a:lnTo>
                    <a:lnTo>
                      <a:pt x="87" y="209"/>
                    </a:lnTo>
                    <a:lnTo>
                      <a:pt x="97" y="266"/>
                    </a:lnTo>
                    <a:lnTo>
                      <a:pt x="122" y="508"/>
                    </a:lnTo>
                    <a:lnTo>
                      <a:pt x="122" y="508"/>
                    </a:lnTo>
                    <a:lnTo>
                      <a:pt x="123" y="514"/>
                    </a:lnTo>
                    <a:lnTo>
                      <a:pt x="127" y="519"/>
                    </a:lnTo>
                    <a:lnTo>
                      <a:pt x="133" y="523"/>
                    </a:lnTo>
                    <a:lnTo>
                      <a:pt x="141" y="525"/>
                    </a:lnTo>
                    <a:lnTo>
                      <a:pt x="167" y="525"/>
                    </a:lnTo>
                    <a:lnTo>
                      <a:pt x="167" y="525"/>
                    </a:lnTo>
                    <a:lnTo>
                      <a:pt x="175" y="523"/>
                    </a:lnTo>
                    <a:lnTo>
                      <a:pt x="180" y="519"/>
                    </a:lnTo>
                    <a:lnTo>
                      <a:pt x="186" y="514"/>
                    </a:lnTo>
                    <a:lnTo>
                      <a:pt x="186" y="508"/>
                    </a:lnTo>
                    <a:lnTo>
                      <a:pt x="211" y="266"/>
                    </a:lnTo>
                    <a:lnTo>
                      <a:pt x="220" y="266"/>
                    </a:lnTo>
                    <a:lnTo>
                      <a:pt x="220" y="266"/>
                    </a:lnTo>
                    <a:lnTo>
                      <a:pt x="228" y="266"/>
                    </a:lnTo>
                    <a:lnTo>
                      <a:pt x="234" y="264"/>
                    </a:lnTo>
                    <a:lnTo>
                      <a:pt x="238" y="261"/>
                    </a:lnTo>
                    <a:lnTo>
                      <a:pt x="243" y="257"/>
                    </a:lnTo>
                    <a:lnTo>
                      <a:pt x="247" y="253"/>
                    </a:lnTo>
                    <a:lnTo>
                      <a:pt x="249" y="247"/>
                    </a:lnTo>
                    <a:lnTo>
                      <a:pt x="251" y="241"/>
                    </a:lnTo>
                    <a:lnTo>
                      <a:pt x="253" y="234"/>
                    </a:lnTo>
                    <a:lnTo>
                      <a:pt x="234" y="114"/>
                    </a:lnTo>
                    <a:lnTo>
                      <a:pt x="234" y="114"/>
                    </a:lnTo>
                    <a:lnTo>
                      <a:pt x="234" y="108"/>
                    </a:lnTo>
                    <a:lnTo>
                      <a:pt x="232" y="103"/>
                    </a:lnTo>
                    <a:lnTo>
                      <a:pt x="230" y="97"/>
                    </a:lnTo>
                    <a:lnTo>
                      <a:pt x="224" y="93"/>
                    </a:lnTo>
                    <a:lnTo>
                      <a:pt x="215" y="85"/>
                    </a:lnTo>
                    <a:lnTo>
                      <a:pt x="209" y="85"/>
                    </a:lnTo>
                    <a:lnTo>
                      <a:pt x="203" y="84"/>
                    </a:lnTo>
                    <a:lnTo>
                      <a:pt x="203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4" name="Freeform 6"/>
              <p:cNvSpPr>
                <a:spLocks/>
              </p:cNvSpPr>
              <p:nvPr/>
            </p:nvSpPr>
            <p:spPr bwMode="auto">
              <a:xfrm>
                <a:off x="2863" y="2909"/>
                <a:ext cx="106" cy="105"/>
              </a:xfrm>
              <a:custGeom>
                <a:avLst/>
                <a:gdLst>
                  <a:gd name="T0" fmla="*/ 53 w 106"/>
                  <a:gd name="T1" fmla="*/ 0 h 105"/>
                  <a:gd name="T2" fmla="*/ 53 w 106"/>
                  <a:gd name="T3" fmla="*/ 0 h 105"/>
                  <a:gd name="T4" fmla="*/ 64 w 106"/>
                  <a:gd name="T5" fmla="*/ 0 h 105"/>
                  <a:gd name="T6" fmla="*/ 74 w 106"/>
                  <a:gd name="T7" fmla="*/ 4 h 105"/>
                  <a:gd name="T8" fmla="*/ 83 w 106"/>
                  <a:gd name="T9" fmla="*/ 9 h 105"/>
                  <a:gd name="T10" fmla="*/ 91 w 106"/>
                  <a:gd name="T11" fmla="*/ 15 h 105"/>
                  <a:gd name="T12" fmla="*/ 97 w 106"/>
                  <a:gd name="T13" fmla="*/ 23 h 105"/>
                  <a:gd name="T14" fmla="*/ 102 w 106"/>
                  <a:gd name="T15" fmla="*/ 32 h 105"/>
                  <a:gd name="T16" fmla="*/ 104 w 106"/>
                  <a:gd name="T17" fmla="*/ 42 h 105"/>
                  <a:gd name="T18" fmla="*/ 106 w 106"/>
                  <a:gd name="T19" fmla="*/ 53 h 105"/>
                  <a:gd name="T20" fmla="*/ 106 w 106"/>
                  <a:gd name="T21" fmla="*/ 53 h 105"/>
                  <a:gd name="T22" fmla="*/ 104 w 106"/>
                  <a:gd name="T23" fmla="*/ 63 h 105"/>
                  <a:gd name="T24" fmla="*/ 102 w 106"/>
                  <a:gd name="T25" fmla="*/ 72 h 105"/>
                  <a:gd name="T26" fmla="*/ 97 w 106"/>
                  <a:gd name="T27" fmla="*/ 82 h 105"/>
                  <a:gd name="T28" fmla="*/ 91 w 106"/>
                  <a:gd name="T29" fmla="*/ 89 h 105"/>
                  <a:gd name="T30" fmla="*/ 83 w 106"/>
                  <a:gd name="T31" fmla="*/ 95 h 105"/>
                  <a:gd name="T32" fmla="*/ 74 w 106"/>
                  <a:gd name="T33" fmla="*/ 101 h 105"/>
                  <a:gd name="T34" fmla="*/ 64 w 106"/>
                  <a:gd name="T35" fmla="*/ 105 h 105"/>
                  <a:gd name="T36" fmla="*/ 53 w 106"/>
                  <a:gd name="T37" fmla="*/ 105 h 105"/>
                  <a:gd name="T38" fmla="*/ 53 w 106"/>
                  <a:gd name="T39" fmla="*/ 105 h 105"/>
                  <a:gd name="T40" fmla="*/ 43 w 106"/>
                  <a:gd name="T41" fmla="*/ 105 h 105"/>
                  <a:gd name="T42" fmla="*/ 32 w 106"/>
                  <a:gd name="T43" fmla="*/ 101 h 105"/>
                  <a:gd name="T44" fmla="*/ 24 w 106"/>
                  <a:gd name="T45" fmla="*/ 95 h 105"/>
                  <a:gd name="T46" fmla="*/ 17 w 106"/>
                  <a:gd name="T47" fmla="*/ 89 h 105"/>
                  <a:gd name="T48" fmla="*/ 9 w 106"/>
                  <a:gd name="T49" fmla="*/ 82 h 105"/>
                  <a:gd name="T50" fmla="*/ 5 w 106"/>
                  <a:gd name="T51" fmla="*/ 72 h 105"/>
                  <a:gd name="T52" fmla="*/ 2 w 106"/>
                  <a:gd name="T53" fmla="*/ 63 h 105"/>
                  <a:gd name="T54" fmla="*/ 0 w 106"/>
                  <a:gd name="T55" fmla="*/ 53 h 105"/>
                  <a:gd name="T56" fmla="*/ 0 w 106"/>
                  <a:gd name="T57" fmla="*/ 53 h 105"/>
                  <a:gd name="T58" fmla="*/ 2 w 106"/>
                  <a:gd name="T59" fmla="*/ 42 h 105"/>
                  <a:gd name="T60" fmla="*/ 5 w 106"/>
                  <a:gd name="T61" fmla="*/ 32 h 105"/>
                  <a:gd name="T62" fmla="*/ 9 w 106"/>
                  <a:gd name="T63" fmla="*/ 23 h 105"/>
                  <a:gd name="T64" fmla="*/ 17 w 106"/>
                  <a:gd name="T65" fmla="*/ 15 h 105"/>
                  <a:gd name="T66" fmla="*/ 24 w 106"/>
                  <a:gd name="T67" fmla="*/ 9 h 105"/>
                  <a:gd name="T68" fmla="*/ 32 w 106"/>
                  <a:gd name="T69" fmla="*/ 4 h 105"/>
                  <a:gd name="T70" fmla="*/ 43 w 106"/>
                  <a:gd name="T71" fmla="*/ 0 h 105"/>
                  <a:gd name="T72" fmla="*/ 53 w 106"/>
                  <a:gd name="T73" fmla="*/ 0 h 105"/>
                  <a:gd name="T74" fmla="*/ 53 w 106"/>
                  <a:gd name="T7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" h="105">
                    <a:moveTo>
                      <a:pt x="53" y="0"/>
                    </a:moveTo>
                    <a:lnTo>
                      <a:pt x="53" y="0"/>
                    </a:lnTo>
                    <a:lnTo>
                      <a:pt x="64" y="0"/>
                    </a:lnTo>
                    <a:lnTo>
                      <a:pt x="74" y="4"/>
                    </a:lnTo>
                    <a:lnTo>
                      <a:pt x="83" y="9"/>
                    </a:lnTo>
                    <a:lnTo>
                      <a:pt x="91" y="15"/>
                    </a:lnTo>
                    <a:lnTo>
                      <a:pt x="97" y="23"/>
                    </a:lnTo>
                    <a:lnTo>
                      <a:pt x="102" y="32"/>
                    </a:lnTo>
                    <a:lnTo>
                      <a:pt x="104" y="42"/>
                    </a:lnTo>
                    <a:lnTo>
                      <a:pt x="106" y="53"/>
                    </a:lnTo>
                    <a:lnTo>
                      <a:pt x="106" y="53"/>
                    </a:lnTo>
                    <a:lnTo>
                      <a:pt x="104" y="63"/>
                    </a:lnTo>
                    <a:lnTo>
                      <a:pt x="102" y="72"/>
                    </a:lnTo>
                    <a:lnTo>
                      <a:pt x="97" y="82"/>
                    </a:lnTo>
                    <a:lnTo>
                      <a:pt x="91" y="89"/>
                    </a:lnTo>
                    <a:lnTo>
                      <a:pt x="83" y="95"/>
                    </a:lnTo>
                    <a:lnTo>
                      <a:pt x="74" y="101"/>
                    </a:lnTo>
                    <a:lnTo>
                      <a:pt x="64" y="105"/>
                    </a:lnTo>
                    <a:lnTo>
                      <a:pt x="53" y="105"/>
                    </a:lnTo>
                    <a:lnTo>
                      <a:pt x="53" y="105"/>
                    </a:lnTo>
                    <a:lnTo>
                      <a:pt x="43" y="105"/>
                    </a:lnTo>
                    <a:lnTo>
                      <a:pt x="32" y="101"/>
                    </a:lnTo>
                    <a:lnTo>
                      <a:pt x="24" y="95"/>
                    </a:lnTo>
                    <a:lnTo>
                      <a:pt x="17" y="89"/>
                    </a:lnTo>
                    <a:lnTo>
                      <a:pt x="9" y="82"/>
                    </a:lnTo>
                    <a:lnTo>
                      <a:pt x="5" y="72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2"/>
                    </a:lnTo>
                    <a:lnTo>
                      <a:pt x="5" y="32"/>
                    </a:lnTo>
                    <a:lnTo>
                      <a:pt x="9" y="23"/>
                    </a:lnTo>
                    <a:lnTo>
                      <a:pt x="17" y="15"/>
                    </a:lnTo>
                    <a:lnTo>
                      <a:pt x="24" y="9"/>
                    </a:lnTo>
                    <a:lnTo>
                      <a:pt x="32" y="4"/>
                    </a:lnTo>
                    <a:lnTo>
                      <a:pt x="43" y="0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5" name="Freeform 7"/>
              <p:cNvSpPr>
                <a:spLocks/>
              </p:cNvSpPr>
              <p:nvPr/>
            </p:nvSpPr>
            <p:spPr bwMode="auto">
              <a:xfrm>
                <a:off x="2906" y="2791"/>
                <a:ext cx="21" cy="84"/>
              </a:xfrm>
              <a:custGeom>
                <a:avLst/>
                <a:gdLst>
                  <a:gd name="T0" fmla="*/ 10 w 21"/>
                  <a:gd name="T1" fmla="*/ 84 h 84"/>
                  <a:gd name="T2" fmla="*/ 10 w 21"/>
                  <a:gd name="T3" fmla="*/ 84 h 84"/>
                  <a:gd name="T4" fmla="*/ 14 w 21"/>
                  <a:gd name="T5" fmla="*/ 84 h 84"/>
                  <a:gd name="T6" fmla="*/ 17 w 21"/>
                  <a:gd name="T7" fmla="*/ 82 h 84"/>
                  <a:gd name="T8" fmla="*/ 19 w 21"/>
                  <a:gd name="T9" fmla="*/ 78 h 84"/>
                  <a:gd name="T10" fmla="*/ 21 w 21"/>
                  <a:gd name="T11" fmla="*/ 74 h 84"/>
                  <a:gd name="T12" fmla="*/ 21 w 21"/>
                  <a:gd name="T13" fmla="*/ 11 h 84"/>
                  <a:gd name="T14" fmla="*/ 21 w 21"/>
                  <a:gd name="T15" fmla="*/ 11 h 84"/>
                  <a:gd name="T16" fmla="*/ 19 w 21"/>
                  <a:gd name="T17" fmla="*/ 6 h 84"/>
                  <a:gd name="T18" fmla="*/ 17 w 21"/>
                  <a:gd name="T19" fmla="*/ 4 h 84"/>
                  <a:gd name="T20" fmla="*/ 14 w 21"/>
                  <a:gd name="T21" fmla="*/ 0 h 84"/>
                  <a:gd name="T22" fmla="*/ 10 w 21"/>
                  <a:gd name="T23" fmla="*/ 0 h 84"/>
                  <a:gd name="T24" fmla="*/ 10 w 21"/>
                  <a:gd name="T25" fmla="*/ 0 h 84"/>
                  <a:gd name="T26" fmla="*/ 6 w 21"/>
                  <a:gd name="T27" fmla="*/ 0 h 84"/>
                  <a:gd name="T28" fmla="*/ 2 w 21"/>
                  <a:gd name="T29" fmla="*/ 4 h 84"/>
                  <a:gd name="T30" fmla="*/ 0 w 21"/>
                  <a:gd name="T31" fmla="*/ 6 h 84"/>
                  <a:gd name="T32" fmla="*/ 0 w 21"/>
                  <a:gd name="T33" fmla="*/ 11 h 84"/>
                  <a:gd name="T34" fmla="*/ 0 w 21"/>
                  <a:gd name="T35" fmla="*/ 74 h 84"/>
                  <a:gd name="T36" fmla="*/ 0 w 21"/>
                  <a:gd name="T37" fmla="*/ 74 h 84"/>
                  <a:gd name="T38" fmla="*/ 0 w 21"/>
                  <a:gd name="T39" fmla="*/ 78 h 84"/>
                  <a:gd name="T40" fmla="*/ 2 w 21"/>
                  <a:gd name="T41" fmla="*/ 82 h 84"/>
                  <a:gd name="T42" fmla="*/ 6 w 21"/>
                  <a:gd name="T43" fmla="*/ 84 h 84"/>
                  <a:gd name="T44" fmla="*/ 10 w 21"/>
                  <a:gd name="T45" fmla="*/ 84 h 84"/>
                  <a:gd name="T46" fmla="*/ 10 w 21"/>
                  <a:gd name="T4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84">
                    <a:moveTo>
                      <a:pt x="10" y="84"/>
                    </a:moveTo>
                    <a:lnTo>
                      <a:pt x="10" y="84"/>
                    </a:lnTo>
                    <a:lnTo>
                      <a:pt x="14" y="84"/>
                    </a:lnTo>
                    <a:lnTo>
                      <a:pt x="17" y="82"/>
                    </a:lnTo>
                    <a:lnTo>
                      <a:pt x="19" y="78"/>
                    </a:lnTo>
                    <a:lnTo>
                      <a:pt x="21" y="74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6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6" name="Freeform 8"/>
              <p:cNvSpPr>
                <a:spLocks/>
              </p:cNvSpPr>
              <p:nvPr/>
            </p:nvSpPr>
            <p:spPr bwMode="auto">
              <a:xfrm>
                <a:off x="2811" y="2823"/>
                <a:ext cx="52" cy="75"/>
              </a:xfrm>
              <a:custGeom>
                <a:avLst/>
                <a:gdLst>
                  <a:gd name="T0" fmla="*/ 33 w 52"/>
                  <a:gd name="T1" fmla="*/ 71 h 75"/>
                  <a:gd name="T2" fmla="*/ 33 w 52"/>
                  <a:gd name="T3" fmla="*/ 71 h 75"/>
                  <a:gd name="T4" fmla="*/ 36 w 52"/>
                  <a:gd name="T5" fmla="*/ 75 h 75"/>
                  <a:gd name="T6" fmla="*/ 42 w 52"/>
                  <a:gd name="T7" fmla="*/ 75 h 75"/>
                  <a:gd name="T8" fmla="*/ 42 w 52"/>
                  <a:gd name="T9" fmla="*/ 75 h 75"/>
                  <a:gd name="T10" fmla="*/ 48 w 52"/>
                  <a:gd name="T11" fmla="*/ 75 h 75"/>
                  <a:gd name="T12" fmla="*/ 48 w 52"/>
                  <a:gd name="T13" fmla="*/ 75 h 75"/>
                  <a:gd name="T14" fmla="*/ 50 w 52"/>
                  <a:gd name="T15" fmla="*/ 71 h 75"/>
                  <a:gd name="T16" fmla="*/ 52 w 52"/>
                  <a:gd name="T17" fmla="*/ 67 h 75"/>
                  <a:gd name="T18" fmla="*/ 52 w 52"/>
                  <a:gd name="T19" fmla="*/ 63 h 75"/>
                  <a:gd name="T20" fmla="*/ 52 w 52"/>
                  <a:gd name="T21" fmla="*/ 59 h 75"/>
                  <a:gd name="T22" fmla="*/ 19 w 52"/>
                  <a:gd name="T23" fmla="*/ 4 h 75"/>
                  <a:gd name="T24" fmla="*/ 19 w 52"/>
                  <a:gd name="T25" fmla="*/ 4 h 75"/>
                  <a:gd name="T26" fmla="*/ 17 w 52"/>
                  <a:gd name="T27" fmla="*/ 2 h 75"/>
                  <a:gd name="T28" fmla="*/ 14 w 52"/>
                  <a:gd name="T29" fmla="*/ 0 h 75"/>
                  <a:gd name="T30" fmla="*/ 10 w 52"/>
                  <a:gd name="T31" fmla="*/ 0 h 75"/>
                  <a:gd name="T32" fmla="*/ 6 w 52"/>
                  <a:gd name="T33" fmla="*/ 0 h 75"/>
                  <a:gd name="T34" fmla="*/ 6 w 52"/>
                  <a:gd name="T35" fmla="*/ 0 h 75"/>
                  <a:gd name="T36" fmla="*/ 2 w 52"/>
                  <a:gd name="T37" fmla="*/ 4 h 75"/>
                  <a:gd name="T38" fmla="*/ 0 w 52"/>
                  <a:gd name="T39" fmla="*/ 8 h 75"/>
                  <a:gd name="T40" fmla="*/ 0 w 52"/>
                  <a:gd name="T41" fmla="*/ 12 h 75"/>
                  <a:gd name="T42" fmla="*/ 2 w 52"/>
                  <a:gd name="T43" fmla="*/ 16 h 75"/>
                  <a:gd name="T44" fmla="*/ 33 w 52"/>
                  <a:gd name="T45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75">
                    <a:moveTo>
                      <a:pt x="33" y="71"/>
                    </a:moveTo>
                    <a:lnTo>
                      <a:pt x="33" y="71"/>
                    </a:lnTo>
                    <a:lnTo>
                      <a:pt x="36" y="75"/>
                    </a:lnTo>
                    <a:lnTo>
                      <a:pt x="42" y="75"/>
                    </a:lnTo>
                    <a:lnTo>
                      <a:pt x="42" y="75"/>
                    </a:lnTo>
                    <a:lnTo>
                      <a:pt x="48" y="75"/>
                    </a:lnTo>
                    <a:lnTo>
                      <a:pt x="48" y="75"/>
                    </a:lnTo>
                    <a:lnTo>
                      <a:pt x="50" y="71"/>
                    </a:lnTo>
                    <a:lnTo>
                      <a:pt x="52" y="67"/>
                    </a:lnTo>
                    <a:lnTo>
                      <a:pt x="52" y="63"/>
                    </a:lnTo>
                    <a:lnTo>
                      <a:pt x="52" y="59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33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7" name="Freeform 9"/>
              <p:cNvSpPr>
                <a:spLocks/>
              </p:cNvSpPr>
              <p:nvPr/>
            </p:nvSpPr>
            <p:spPr bwMode="auto">
              <a:xfrm>
                <a:off x="2969" y="2823"/>
                <a:ext cx="51" cy="75"/>
              </a:xfrm>
              <a:custGeom>
                <a:avLst/>
                <a:gdLst>
                  <a:gd name="T0" fmla="*/ 48 w 51"/>
                  <a:gd name="T1" fmla="*/ 0 h 75"/>
                  <a:gd name="T2" fmla="*/ 48 w 51"/>
                  <a:gd name="T3" fmla="*/ 0 h 75"/>
                  <a:gd name="T4" fmla="*/ 42 w 51"/>
                  <a:gd name="T5" fmla="*/ 0 h 75"/>
                  <a:gd name="T6" fmla="*/ 38 w 51"/>
                  <a:gd name="T7" fmla="*/ 0 h 75"/>
                  <a:gd name="T8" fmla="*/ 34 w 51"/>
                  <a:gd name="T9" fmla="*/ 2 h 75"/>
                  <a:gd name="T10" fmla="*/ 32 w 51"/>
                  <a:gd name="T11" fmla="*/ 4 h 75"/>
                  <a:gd name="T12" fmla="*/ 0 w 51"/>
                  <a:gd name="T13" fmla="*/ 59 h 75"/>
                  <a:gd name="T14" fmla="*/ 0 w 51"/>
                  <a:gd name="T15" fmla="*/ 59 h 75"/>
                  <a:gd name="T16" fmla="*/ 0 w 51"/>
                  <a:gd name="T17" fmla="*/ 63 h 75"/>
                  <a:gd name="T18" fmla="*/ 0 w 51"/>
                  <a:gd name="T19" fmla="*/ 67 h 75"/>
                  <a:gd name="T20" fmla="*/ 2 w 51"/>
                  <a:gd name="T21" fmla="*/ 71 h 75"/>
                  <a:gd name="T22" fmla="*/ 4 w 51"/>
                  <a:gd name="T23" fmla="*/ 75 h 75"/>
                  <a:gd name="T24" fmla="*/ 4 w 51"/>
                  <a:gd name="T25" fmla="*/ 75 h 75"/>
                  <a:gd name="T26" fmla="*/ 10 w 51"/>
                  <a:gd name="T27" fmla="*/ 75 h 75"/>
                  <a:gd name="T28" fmla="*/ 10 w 51"/>
                  <a:gd name="T29" fmla="*/ 75 h 75"/>
                  <a:gd name="T30" fmla="*/ 15 w 51"/>
                  <a:gd name="T31" fmla="*/ 75 h 75"/>
                  <a:gd name="T32" fmla="*/ 19 w 51"/>
                  <a:gd name="T33" fmla="*/ 71 h 75"/>
                  <a:gd name="T34" fmla="*/ 51 w 51"/>
                  <a:gd name="T35" fmla="*/ 16 h 75"/>
                  <a:gd name="T36" fmla="*/ 51 w 51"/>
                  <a:gd name="T37" fmla="*/ 16 h 75"/>
                  <a:gd name="T38" fmla="*/ 51 w 51"/>
                  <a:gd name="T39" fmla="*/ 12 h 75"/>
                  <a:gd name="T40" fmla="*/ 51 w 51"/>
                  <a:gd name="T41" fmla="*/ 8 h 75"/>
                  <a:gd name="T42" fmla="*/ 50 w 51"/>
                  <a:gd name="T43" fmla="*/ 4 h 75"/>
                  <a:gd name="T44" fmla="*/ 48 w 51"/>
                  <a:gd name="T45" fmla="*/ 0 h 75"/>
                  <a:gd name="T46" fmla="*/ 48 w 51"/>
                  <a:gd name="T4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75">
                    <a:moveTo>
                      <a:pt x="48" y="0"/>
                    </a:moveTo>
                    <a:lnTo>
                      <a:pt x="48" y="0"/>
                    </a:lnTo>
                    <a:lnTo>
                      <a:pt x="42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4" y="75"/>
                    </a:lnTo>
                    <a:lnTo>
                      <a:pt x="10" y="75"/>
                    </a:lnTo>
                    <a:lnTo>
                      <a:pt x="10" y="75"/>
                    </a:lnTo>
                    <a:lnTo>
                      <a:pt x="15" y="75"/>
                    </a:lnTo>
                    <a:lnTo>
                      <a:pt x="19" y="71"/>
                    </a:lnTo>
                    <a:lnTo>
                      <a:pt x="51" y="16"/>
                    </a:lnTo>
                    <a:lnTo>
                      <a:pt x="51" y="16"/>
                    </a:lnTo>
                    <a:lnTo>
                      <a:pt x="51" y="12"/>
                    </a:lnTo>
                    <a:lnTo>
                      <a:pt x="51" y="8"/>
                    </a:lnTo>
                    <a:lnTo>
                      <a:pt x="50" y="4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8" name="Freeform 10"/>
              <p:cNvSpPr>
                <a:spLocks/>
              </p:cNvSpPr>
              <p:nvPr/>
            </p:nvSpPr>
            <p:spPr bwMode="auto">
              <a:xfrm>
                <a:off x="3036" y="3105"/>
                <a:ext cx="104" cy="240"/>
              </a:xfrm>
              <a:custGeom>
                <a:avLst/>
                <a:gdLst>
                  <a:gd name="T0" fmla="*/ 95 w 104"/>
                  <a:gd name="T1" fmla="*/ 17 h 240"/>
                  <a:gd name="T2" fmla="*/ 95 w 104"/>
                  <a:gd name="T3" fmla="*/ 17 h 240"/>
                  <a:gd name="T4" fmla="*/ 95 w 104"/>
                  <a:gd name="T5" fmla="*/ 11 h 240"/>
                  <a:gd name="T6" fmla="*/ 91 w 104"/>
                  <a:gd name="T7" fmla="*/ 6 h 240"/>
                  <a:gd name="T8" fmla="*/ 85 w 104"/>
                  <a:gd name="T9" fmla="*/ 2 h 240"/>
                  <a:gd name="T10" fmla="*/ 80 w 104"/>
                  <a:gd name="T11" fmla="*/ 0 h 240"/>
                  <a:gd name="T12" fmla="*/ 26 w 104"/>
                  <a:gd name="T13" fmla="*/ 0 h 240"/>
                  <a:gd name="T14" fmla="*/ 26 w 104"/>
                  <a:gd name="T15" fmla="*/ 0 h 240"/>
                  <a:gd name="T16" fmla="*/ 19 w 104"/>
                  <a:gd name="T17" fmla="*/ 2 h 240"/>
                  <a:gd name="T18" fmla="*/ 13 w 104"/>
                  <a:gd name="T19" fmla="*/ 6 h 240"/>
                  <a:gd name="T20" fmla="*/ 11 w 104"/>
                  <a:gd name="T21" fmla="*/ 11 h 240"/>
                  <a:gd name="T22" fmla="*/ 9 w 104"/>
                  <a:gd name="T23" fmla="*/ 17 h 240"/>
                  <a:gd name="T24" fmla="*/ 0 w 104"/>
                  <a:gd name="T25" fmla="*/ 103 h 240"/>
                  <a:gd name="T26" fmla="*/ 0 w 104"/>
                  <a:gd name="T27" fmla="*/ 103 h 240"/>
                  <a:gd name="T28" fmla="*/ 2 w 104"/>
                  <a:gd name="T29" fmla="*/ 108 h 240"/>
                  <a:gd name="T30" fmla="*/ 3 w 104"/>
                  <a:gd name="T31" fmla="*/ 114 h 240"/>
                  <a:gd name="T32" fmla="*/ 9 w 104"/>
                  <a:gd name="T33" fmla="*/ 118 h 240"/>
                  <a:gd name="T34" fmla="*/ 17 w 104"/>
                  <a:gd name="T35" fmla="*/ 120 h 240"/>
                  <a:gd name="T36" fmla="*/ 21 w 104"/>
                  <a:gd name="T37" fmla="*/ 120 h 240"/>
                  <a:gd name="T38" fmla="*/ 34 w 104"/>
                  <a:gd name="T39" fmla="*/ 228 h 240"/>
                  <a:gd name="T40" fmla="*/ 34 w 104"/>
                  <a:gd name="T41" fmla="*/ 228 h 240"/>
                  <a:gd name="T42" fmla="*/ 36 w 104"/>
                  <a:gd name="T43" fmla="*/ 232 h 240"/>
                  <a:gd name="T44" fmla="*/ 38 w 104"/>
                  <a:gd name="T45" fmla="*/ 236 h 240"/>
                  <a:gd name="T46" fmla="*/ 41 w 104"/>
                  <a:gd name="T47" fmla="*/ 238 h 240"/>
                  <a:gd name="T48" fmla="*/ 45 w 104"/>
                  <a:gd name="T49" fmla="*/ 240 h 240"/>
                  <a:gd name="T50" fmla="*/ 60 w 104"/>
                  <a:gd name="T51" fmla="*/ 240 h 240"/>
                  <a:gd name="T52" fmla="*/ 60 w 104"/>
                  <a:gd name="T53" fmla="*/ 240 h 240"/>
                  <a:gd name="T54" fmla="*/ 64 w 104"/>
                  <a:gd name="T55" fmla="*/ 238 h 240"/>
                  <a:gd name="T56" fmla="*/ 66 w 104"/>
                  <a:gd name="T57" fmla="*/ 236 h 240"/>
                  <a:gd name="T58" fmla="*/ 70 w 104"/>
                  <a:gd name="T59" fmla="*/ 232 h 240"/>
                  <a:gd name="T60" fmla="*/ 70 w 104"/>
                  <a:gd name="T61" fmla="*/ 228 h 240"/>
                  <a:gd name="T62" fmla="*/ 83 w 104"/>
                  <a:gd name="T63" fmla="*/ 120 h 240"/>
                  <a:gd name="T64" fmla="*/ 89 w 104"/>
                  <a:gd name="T65" fmla="*/ 120 h 240"/>
                  <a:gd name="T66" fmla="*/ 89 w 104"/>
                  <a:gd name="T67" fmla="*/ 120 h 240"/>
                  <a:gd name="T68" fmla="*/ 95 w 104"/>
                  <a:gd name="T69" fmla="*/ 118 h 240"/>
                  <a:gd name="T70" fmla="*/ 100 w 104"/>
                  <a:gd name="T71" fmla="*/ 114 h 240"/>
                  <a:gd name="T72" fmla="*/ 104 w 104"/>
                  <a:gd name="T73" fmla="*/ 108 h 240"/>
                  <a:gd name="T74" fmla="*/ 104 w 104"/>
                  <a:gd name="T75" fmla="*/ 103 h 240"/>
                  <a:gd name="T76" fmla="*/ 95 w 104"/>
                  <a:gd name="T77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4" h="240">
                    <a:moveTo>
                      <a:pt x="95" y="17"/>
                    </a:moveTo>
                    <a:lnTo>
                      <a:pt x="95" y="17"/>
                    </a:lnTo>
                    <a:lnTo>
                      <a:pt x="95" y="11"/>
                    </a:lnTo>
                    <a:lnTo>
                      <a:pt x="91" y="6"/>
                    </a:lnTo>
                    <a:lnTo>
                      <a:pt x="85" y="2"/>
                    </a:lnTo>
                    <a:lnTo>
                      <a:pt x="8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3" y="6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2" y="108"/>
                    </a:lnTo>
                    <a:lnTo>
                      <a:pt x="3" y="114"/>
                    </a:lnTo>
                    <a:lnTo>
                      <a:pt x="9" y="118"/>
                    </a:lnTo>
                    <a:lnTo>
                      <a:pt x="17" y="120"/>
                    </a:lnTo>
                    <a:lnTo>
                      <a:pt x="21" y="120"/>
                    </a:lnTo>
                    <a:lnTo>
                      <a:pt x="34" y="228"/>
                    </a:lnTo>
                    <a:lnTo>
                      <a:pt x="34" y="228"/>
                    </a:lnTo>
                    <a:lnTo>
                      <a:pt x="36" y="232"/>
                    </a:lnTo>
                    <a:lnTo>
                      <a:pt x="38" y="236"/>
                    </a:lnTo>
                    <a:lnTo>
                      <a:pt x="41" y="238"/>
                    </a:lnTo>
                    <a:lnTo>
                      <a:pt x="45" y="240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64" y="238"/>
                    </a:lnTo>
                    <a:lnTo>
                      <a:pt x="66" y="236"/>
                    </a:lnTo>
                    <a:lnTo>
                      <a:pt x="70" y="232"/>
                    </a:lnTo>
                    <a:lnTo>
                      <a:pt x="70" y="228"/>
                    </a:lnTo>
                    <a:lnTo>
                      <a:pt x="83" y="120"/>
                    </a:lnTo>
                    <a:lnTo>
                      <a:pt x="89" y="120"/>
                    </a:lnTo>
                    <a:lnTo>
                      <a:pt x="89" y="120"/>
                    </a:lnTo>
                    <a:lnTo>
                      <a:pt x="95" y="118"/>
                    </a:lnTo>
                    <a:lnTo>
                      <a:pt x="100" y="114"/>
                    </a:lnTo>
                    <a:lnTo>
                      <a:pt x="104" y="108"/>
                    </a:lnTo>
                    <a:lnTo>
                      <a:pt x="104" y="103"/>
                    </a:lnTo>
                    <a:lnTo>
                      <a:pt x="9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9" name="Freeform 11"/>
              <p:cNvSpPr>
                <a:spLocks/>
              </p:cNvSpPr>
              <p:nvPr/>
            </p:nvSpPr>
            <p:spPr bwMode="auto">
              <a:xfrm>
                <a:off x="3060" y="3040"/>
                <a:ext cx="57" cy="55"/>
              </a:xfrm>
              <a:custGeom>
                <a:avLst/>
                <a:gdLst>
                  <a:gd name="T0" fmla="*/ 29 w 57"/>
                  <a:gd name="T1" fmla="*/ 0 h 55"/>
                  <a:gd name="T2" fmla="*/ 29 w 57"/>
                  <a:gd name="T3" fmla="*/ 0 h 55"/>
                  <a:gd name="T4" fmla="*/ 35 w 57"/>
                  <a:gd name="T5" fmla="*/ 0 h 55"/>
                  <a:gd name="T6" fmla="*/ 38 w 57"/>
                  <a:gd name="T7" fmla="*/ 2 h 55"/>
                  <a:gd name="T8" fmla="*/ 48 w 57"/>
                  <a:gd name="T9" fmla="*/ 8 h 55"/>
                  <a:gd name="T10" fmla="*/ 54 w 57"/>
                  <a:gd name="T11" fmla="*/ 17 h 55"/>
                  <a:gd name="T12" fmla="*/ 56 w 57"/>
                  <a:gd name="T13" fmla="*/ 21 h 55"/>
                  <a:gd name="T14" fmla="*/ 57 w 57"/>
                  <a:gd name="T15" fmla="*/ 27 h 55"/>
                  <a:gd name="T16" fmla="*/ 57 w 57"/>
                  <a:gd name="T17" fmla="*/ 27 h 55"/>
                  <a:gd name="T18" fmla="*/ 56 w 57"/>
                  <a:gd name="T19" fmla="*/ 33 h 55"/>
                  <a:gd name="T20" fmla="*/ 54 w 57"/>
                  <a:gd name="T21" fmla="*/ 38 h 55"/>
                  <a:gd name="T22" fmla="*/ 48 w 57"/>
                  <a:gd name="T23" fmla="*/ 48 h 55"/>
                  <a:gd name="T24" fmla="*/ 38 w 57"/>
                  <a:gd name="T25" fmla="*/ 54 h 55"/>
                  <a:gd name="T26" fmla="*/ 35 w 57"/>
                  <a:gd name="T27" fmla="*/ 55 h 55"/>
                  <a:gd name="T28" fmla="*/ 29 w 57"/>
                  <a:gd name="T29" fmla="*/ 55 h 55"/>
                  <a:gd name="T30" fmla="*/ 29 w 57"/>
                  <a:gd name="T31" fmla="*/ 55 h 55"/>
                  <a:gd name="T32" fmla="*/ 23 w 57"/>
                  <a:gd name="T33" fmla="*/ 55 h 55"/>
                  <a:gd name="T34" fmla="*/ 17 w 57"/>
                  <a:gd name="T35" fmla="*/ 54 h 55"/>
                  <a:gd name="T36" fmla="*/ 8 w 57"/>
                  <a:gd name="T37" fmla="*/ 48 h 55"/>
                  <a:gd name="T38" fmla="*/ 2 w 57"/>
                  <a:gd name="T39" fmla="*/ 38 h 55"/>
                  <a:gd name="T40" fmla="*/ 0 w 57"/>
                  <a:gd name="T41" fmla="*/ 33 h 55"/>
                  <a:gd name="T42" fmla="*/ 0 w 57"/>
                  <a:gd name="T43" fmla="*/ 27 h 55"/>
                  <a:gd name="T44" fmla="*/ 0 w 57"/>
                  <a:gd name="T45" fmla="*/ 27 h 55"/>
                  <a:gd name="T46" fmla="*/ 0 w 57"/>
                  <a:gd name="T47" fmla="*/ 21 h 55"/>
                  <a:gd name="T48" fmla="*/ 2 w 57"/>
                  <a:gd name="T49" fmla="*/ 17 h 55"/>
                  <a:gd name="T50" fmla="*/ 8 w 57"/>
                  <a:gd name="T51" fmla="*/ 8 h 55"/>
                  <a:gd name="T52" fmla="*/ 17 w 57"/>
                  <a:gd name="T53" fmla="*/ 2 h 55"/>
                  <a:gd name="T54" fmla="*/ 23 w 57"/>
                  <a:gd name="T55" fmla="*/ 0 h 55"/>
                  <a:gd name="T56" fmla="*/ 29 w 57"/>
                  <a:gd name="T57" fmla="*/ 0 h 55"/>
                  <a:gd name="T58" fmla="*/ 29 w 57"/>
                  <a:gd name="T5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55">
                    <a:moveTo>
                      <a:pt x="29" y="0"/>
                    </a:moveTo>
                    <a:lnTo>
                      <a:pt x="29" y="0"/>
                    </a:lnTo>
                    <a:lnTo>
                      <a:pt x="35" y="0"/>
                    </a:lnTo>
                    <a:lnTo>
                      <a:pt x="38" y="2"/>
                    </a:lnTo>
                    <a:lnTo>
                      <a:pt x="48" y="8"/>
                    </a:lnTo>
                    <a:lnTo>
                      <a:pt x="54" y="17"/>
                    </a:lnTo>
                    <a:lnTo>
                      <a:pt x="56" y="21"/>
                    </a:lnTo>
                    <a:lnTo>
                      <a:pt x="57" y="27"/>
                    </a:lnTo>
                    <a:lnTo>
                      <a:pt x="57" y="27"/>
                    </a:lnTo>
                    <a:lnTo>
                      <a:pt x="56" y="33"/>
                    </a:lnTo>
                    <a:lnTo>
                      <a:pt x="54" y="38"/>
                    </a:lnTo>
                    <a:lnTo>
                      <a:pt x="48" y="48"/>
                    </a:lnTo>
                    <a:lnTo>
                      <a:pt x="38" y="54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9" y="55"/>
                    </a:lnTo>
                    <a:lnTo>
                      <a:pt x="23" y="55"/>
                    </a:lnTo>
                    <a:lnTo>
                      <a:pt x="17" y="54"/>
                    </a:lnTo>
                    <a:lnTo>
                      <a:pt x="8" y="4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7"/>
                    </a:lnTo>
                    <a:lnTo>
                      <a:pt x="8" y="8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0" name="Freeform 12"/>
              <p:cNvSpPr>
                <a:spLocks/>
              </p:cNvSpPr>
              <p:nvPr/>
            </p:nvSpPr>
            <p:spPr bwMode="auto">
              <a:xfrm>
                <a:off x="2686" y="3105"/>
                <a:ext cx="106" cy="240"/>
              </a:xfrm>
              <a:custGeom>
                <a:avLst/>
                <a:gdLst>
                  <a:gd name="T0" fmla="*/ 95 w 106"/>
                  <a:gd name="T1" fmla="*/ 17 h 240"/>
                  <a:gd name="T2" fmla="*/ 95 w 106"/>
                  <a:gd name="T3" fmla="*/ 17 h 240"/>
                  <a:gd name="T4" fmla="*/ 95 w 106"/>
                  <a:gd name="T5" fmla="*/ 11 h 240"/>
                  <a:gd name="T6" fmla="*/ 91 w 106"/>
                  <a:gd name="T7" fmla="*/ 6 h 240"/>
                  <a:gd name="T8" fmla="*/ 85 w 106"/>
                  <a:gd name="T9" fmla="*/ 2 h 240"/>
                  <a:gd name="T10" fmla="*/ 80 w 106"/>
                  <a:gd name="T11" fmla="*/ 0 h 240"/>
                  <a:gd name="T12" fmla="*/ 26 w 106"/>
                  <a:gd name="T13" fmla="*/ 0 h 240"/>
                  <a:gd name="T14" fmla="*/ 26 w 106"/>
                  <a:gd name="T15" fmla="*/ 0 h 240"/>
                  <a:gd name="T16" fmla="*/ 19 w 106"/>
                  <a:gd name="T17" fmla="*/ 2 h 240"/>
                  <a:gd name="T18" fmla="*/ 13 w 106"/>
                  <a:gd name="T19" fmla="*/ 6 h 240"/>
                  <a:gd name="T20" fmla="*/ 11 w 106"/>
                  <a:gd name="T21" fmla="*/ 11 h 240"/>
                  <a:gd name="T22" fmla="*/ 9 w 106"/>
                  <a:gd name="T23" fmla="*/ 17 h 240"/>
                  <a:gd name="T24" fmla="*/ 0 w 106"/>
                  <a:gd name="T25" fmla="*/ 103 h 240"/>
                  <a:gd name="T26" fmla="*/ 0 w 106"/>
                  <a:gd name="T27" fmla="*/ 103 h 240"/>
                  <a:gd name="T28" fmla="*/ 2 w 106"/>
                  <a:gd name="T29" fmla="*/ 108 h 240"/>
                  <a:gd name="T30" fmla="*/ 4 w 106"/>
                  <a:gd name="T31" fmla="*/ 114 h 240"/>
                  <a:gd name="T32" fmla="*/ 9 w 106"/>
                  <a:gd name="T33" fmla="*/ 118 h 240"/>
                  <a:gd name="T34" fmla="*/ 17 w 106"/>
                  <a:gd name="T35" fmla="*/ 120 h 240"/>
                  <a:gd name="T36" fmla="*/ 23 w 106"/>
                  <a:gd name="T37" fmla="*/ 120 h 240"/>
                  <a:gd name="T38" fmla="*/ 34 w 106"/>
                  <a:gd name="T39" fmla="*/ 228 h 240"/>
                  <a:gd name="T40" fmla="*/ 34 w 106"/>
                  <a:gd name="T41" fmla="*/ 228 h 240"/>
                  <a:gd name="T42" fmla="*/ 36 w 106"/>
                  <a:gd name="T43" fmla="*/ 232 h 240"/>
                  <a:gd name="T44" fmla="*/ 38 w 106"/>
                  <a:gd name="T45" fmla="*/ 236 h 240"/>
                  <a:gd name="T46" fmla="*/ 42 w 106"/>
                  <a:gd name="T47" fmla="*/ 238 h 240"/>
                  <a:gd name="T48" fmla="*/ 45 w 106"/>
                  <a:gd name="T49" fmla="*/ 240 h 240"/>
                  <a:gd name="T50" fmla="*/ 61 w 106"/>
                  <a:gd name="T51" fmla="*/ 240 h 240"/>
                  <a:gd name="T52" fmla="*/ 61 w 106"/>
                  <a:gd name="T53" fmla="*/ 240 h 240"/>
                  <a:gd name="T54" fmla="*/ 64 w 106"/>
                  <a:gd name="T55" fmla="*/ 238 h 240"/>
                  <a:gd name="T56" fmla="*/ 66 w 106"/>
                  <a:gd name="T57" fmla="*/ 236 h 240"/>
                  <a:gd name="T58" fmla="*/ 70 w 106"/>
                  <a:gd name="T59" fmla="*/ 232 h 240"/>
                  <a:gd name="T60" fmla="*/ 70 w 106"/>
                  <a:gd name="T61" fmla="*/ 228 h 240"/>
                  <a:gd name="T62" fmla="*/ 83 w 106"/>
                  <a:gd name="T63" fmla="*/ 120 h 240"/>
                  <a:gd name="T64" fmla="*/ 89 w 106"/>
                  <a:gd name="T65" fmla="*/ 120 h 240"/>
                  <a:gd name="T66" fmla="*/ 89 w 106"/>
                  <a:gd name="T67" fmla="*/ 120 h 240"/>
                  <a:gd name="T68" fmla="*/ 95 w 106"/>
                  <a:gd name="T69" fmla="*/ 118 h 240"/>
                  <a:gd name="T70" fmla="*/ 101 w 106"/>
                  <a:gd name="T71" fmla="*/ 114 h 240"/>
                  <a:gd name="T72" fmla="*/ 104 w 106"/>
                  <a:gd name="T73" fmla="*/ 108 h 240"/>
                  <a:gd name="T74" fmla="*/ 106 w 106"/>
                  <a:gd name="T75" fmla="*/ 103 h 240"/>
                  <a:gd name="T76" fmla="*/ 95 w 106"/>
                  <a:gd name="T77" fmla="*/ 1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6" h="240">
                    <a:moveTo>
                      <a:pt x="95" y="17"/>
                    </a:moveTo>
                    <a:lnTo>
                      <a:pt x="95" y="17"/>
                    </a:lnTo>
                    <a:lnTo>
                      <a:pt x="95" y="11"/>
                    </a:lnTo>
                    <a:lnTo>
                      <a:pt x="91" y="6"/>
                    </a:lnTo>
                    <a:lnTo>
                      <a:pt x="85" y="2"/>
                    </a:lnTo>
                    <a:lnTo>
                      <a:pt x="8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3" y="6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2" y="108"/>
                    </a:lnTo>
                    <a:lnTo>
                      <a:pt x="4" y="114"/>
                    </a:lnTo>
                    <a:lnTo>
                      <a:pt x="9" y="118"/>
                    </a:lnTo>
                    <a:lnTo>
                      <a:pt x="17" y="120"/>
                    </a:lnTo>
                    <a:lnTo>
                      <a:pt x="23" y="120"/>
                    </a:lnTo>
                    <a:lnTo>
                      <a:pt x="34" y="228"/>
                    </a:lnTo>
                    <a:lnTo>
                      <a:pt x="34" y="228"/>
                    </a:lnTo>
                    <a:lnTo>
                      <a:pt x="36" y="232"/>
                    </a:lnTo>
                    <a:lnTo>
                      <a:pt x="38" y="236"/>
                    </a:lnTo>
                    <a:lnTo>
                      <a:pt x="42" y="238"/>
                    </a:lnTo>
                    <a:lnTo>
                      <a:pt x="45" y="240"/>
                    </a:lnTo>
                    <a:lnTo>
                      <a:pt x="61" y="240"/>
                    </a:lnTo>
                    <a:lnTo>
                      <a:pt x="61" y="240"/>
                    </a:lnTo>
                    <a:lnTo>
                      <a:pt x="64" y="238"/>
                    </a:lnTo>
                    <a:lnTo>
                      <a:pt x="66" y="236"/>
                    </a:lnTo>
                    <a:lnTo>
                      <a:pt x="70" y="232"/>
                    </a:lnTo>
                    <a:lnTo>
                      <a:pt x="70" y="228"/>
                    </a:lnTo>
                    <a:lnTo>
                      <a:pt x="83" y="120"/>
                    </a:lnTo>
                    <a:lnTo>
                      <a:pt x="89" y="120"/>
                    </a:lnTo>
                    <a:lnTo>
                      <a:pt x="89" y="120"/>
                    </a:lnTo>
                    <a:lnTo>
                      <a:pt x="95" y="118"/>
                    </a:lnTo>
                    <a:lnTo>
                      <a:pt x="101" y="114"/>
                    </a:lnTo>
                    <a:lnTo>
                      <a:pt x="104" y="108"/>
                    </a:lnTo>
                    <a:lnTo>
                      <a:pt x="106" y="103"/>
                    </a:lnTo>
                    <a:lnTo>
                      <a:pt x="9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1" name="Freeform 13"/>
              <p:cNvSpPr>
                <a:spLocks/>
              </p:cNvSpPr>
              <p:nvPr/>
            </p:nvSpPr>
            <p:spPr bwMode="auto">
              <a:xfrm>
                <a:off x="2710" y="3040"/>
                <a:ext cx="58" cy="55"/>
              </a:xfrm>
              <a:custGeom>
                <a:avLst/>
                <a:gdLst>
                  <a:gd name="T0" fmla="*/ 29 w 58"/>
                  <a:gd name="T1" fmla="*/ 0 h 55"/>
                  <a:gd name="T2" fmla="*/ 29 w 58"/>
                  <a:gd name="T3" fmla="*/ 0 h 55"/>
                  <a:gd name="T4" fmla="*/ 35 w 58"/>
                  <a:gd name="T5" fmla="*/ 0 h 55"/>
                  <a:gd name="T6" fmla="*/ 39 w 58"/>
                  <a:gd name="T7" fmla="*/ 2 h 55"/>
                  <a:gd name="T8" fmla="*/ 48 w 58"/>
                  <a:gd name="T9" fmla="*/ 8 h 55"/>
                  <a:gd name="T10" fmla="*/ 54 w 58"/>
                  <a:gd name="T11" fmla="*/ 17 h 55"/>
                  <a:gd name="T12" fmla="*/ 56 w 58"/>
                  <a:gd name="T13" fmla="*/ 21 h 55"/>
                  <a:gd name="T14" fmla="*/ 58 w 58"/>
                  <a:gd name="T15" fmla="*/ 27 h 55"/>
                  <a:gd name="T16" fmla="*/ 58 w 58"/>
                  <a:gd name="T17" fmla="*/ 27 h 55"/>
                  <a:gd name="T18" fmla="*/ 56 w 58"/>
                  <a:gd name="T19" fmla="*/ 33 h 55"/>
                  <a:gd name="T20" fmla="*/ 54 w 58"/>
                  <a:gd name="T21" fmla="*/ 38 h 55"/>
                  <a:gd name="T22" fmla="*/ 48 w 58"/>
                  <a:gd name="T23" fmla="*/ 48 h 55"/>
                  <a:gd name="T24" fmla="*/ 39 w 58"/>
                  <a:gd name="T25" fmla="*/ 54 h 55"/>
                  <a:gd name="T26" fmla="*/ 35 w 58"/>
                  <a:gd name="T27" fmla="*/ 55 h 55"/>
                  <a:gd name="T28" fmla="*/ 29 w 58"/>
                  <a:gd name="T29" fmla="*/ 55 h 55"/>
                  <a:gd name="T30" fmla="*/ 29 w 58"/>
                  <a:gd name="T31" fmla="*/ 55 h 55"/>
                  <a:gd name="T32" fmla="*/ 23 w 58"/>
                  <a:gd name="T33" fmla="*/ 55 h 55"/>
                  <a:gd name="T34" fmla="*/ 18 w 58"/>
                  <a:gd name="T35" fmla="*/ 54 h 55"/>
                  <a:gd name="T36" fmla="*/ 8 w 58"/>
                  <a:gd name="T37" fmla="*/ 48 h 55"/>
                  <a:gd name="T38" fmla="*/ 2 w 58"/>
                  <a:gd name="T39" fmla="*/ 38 h 55"/>
                  <a:gd name="T40" fmla="*/ 0 w 58"/>
                  <a:gd name="T41" fmla="*/ 33 h 55"/>
                  <a:gd name="T42" fmla="*/ 0 w 58"/>
                  <a:gd name="T43" fmla="*/ 27 h 55"/>
                  <a:gd name="T44" fmla="*/ 0 w 58"/>
                  <a:gd name="T45" fmla="*/ 27 h 55"/>
                  <a:gd name="T46" fmla="*/ 0 w 58"/>
                  <a:gd name="T47" fmla="*/ 21 h 55"/>
                  <a:gd name="T48" fmla="*/ 2 w 58"/>
                  <a:gd name="T49" fmla="*/ 17 h 55"/>
                  <a:gd name="T50" fmla="*/ 8 w 58"/>
                  <a:gd name="T51" fmla="*/ 8 h 55"/>
                  <a:gd name="T52" fmla="*/ 18 w 58"/>
                  <a:gd name="T53" fmla="*/ 2 h 55"/>
                  <a:gd name="T54" fmla="*/ 23 w 58"/>
                  <a:gd name="T55" fmla="*/ 0 h 55"/>
                  <a:gd name="T56" fmla="*/ 29 w 58"/>
                  <a:gd name="T57" fmla="*/ 0 h 55"/>
                  <a:gd name="T58" fmla="*/ 29 w 58"/>
                  <a:gd name="T5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55">
                    <a:moveTo>
                      <a:pt x="29" y="0"/>
                    </a:moveTo>
                    <a:lnTo>
                      <a:pt x="29" y="0"/>
                    </a:lnTo>
                    <a:lnTo>
                      <a:pt x="35" y="0"/>
                    </a:lnTo>
                    <a:lnTo>
                      <a:pt x="39" y="2"/>
                    </a:lnTo>
                    <a:lnTo>
                      <a:pt x="48" y="8"/>
                    </a:lnTo>
                    <a:lnTo>
                      <a:pt x="54" y="17"/>
                    </a:lnTo>
                    <a:lnTo>
                      <a:pt x="56" y="21"/>
                    </a:lnTo>
                    <a:lnTo>
                      <a:pt x="58" y="27"/>
                    </a:lnTo>
                    <a:lnTo>
                      <a:pt x="58" y="27"/>
                    </a:lnTo>
                    <a:lnTo>
                      <a:pt x="56" y="33"/>
                    </a:lnTo>
                    <a:lnTo>
                      <a:pt x="54" y="38"/>
                    </a:lnTo>
                    <a:lnTo>
                      <a:pt x="48" y="48"/>
                    </a:lnTo>
                    <a:lnTo>
                      <a:pt x="39" y="54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9" y="55"/>
                    </a:lnTo>
                    <a:lnTo>
                      <a:pt x="23" y="55"/>
                    </a:lnTo>
                    <a:lnTo>
                      <a:pt x="18" y="54"/>
                    </a:lnTo>
                    <a:lnTo>
                      <a:pt x="8" y="4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7"/>
                    </a:lnTo>
                    <a:lnTo>
                      <a:pt x="8" y="8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2" name="Freeform 14"/>
              <p:cNvSpPr>
                <a:spLocks/>
              </p:cNvSpPr>
              <p:nvPr/>
            </p:nvSpPr>
            <p:spPr bwMode="auto">
              <a:xfrm>
                <a:off x="3148" y="3116"/>
                <a:ext cx="93" cy="210"/>
              </a:xfrm>
              <a:custGeom>
                <a:avLst/>
                <a:gdLst>
                  <a:gd name="T0" fmla="*/ 83 w 93"/>
                  <a:gd name="T1" fmla="*/ 16 h 210"/>
                  <a:gd name="T2" fmla="*/ 83 w 93"/>
                  <a:gd name="T3" fmla="*/ 16 h 210"/>
                  <a:gd name="T4" fmla="*/ 83 w 93"/>
                  <a:gd name="T5" fmla="*/ 10 h 210"/>
                  <a:gd name="T6" fmla="*/ 80 w 93"/>
                  <a:gd name="T7" fmla="*/ 4 h 210"/>
                  <a:gd name="T8" fmla="*/ 76 w 93"/>
                  <a:gd name="T9" fmla="*/ 2 h 210"/>
                  <a:gd name="T10" fmla="*/ 68 w 93"/>
                  <a:gd name="T11" fmla="*/ 0 h 210"/>
                  <a:gd name="T12" fmla="*/ 23 w 93"/>
                  <a:gd name="T13" fmla="*/ 0 h 210"/>
                  <a:gd name="T14" fmla="*/ 23 w 93"/>
                  <a:gd name="T15" fmla="*/ 0 h 210"/>
                  <a:gd name="T16" fmla="*/ 17 w 93"/>
                  <a:gd name="T17" fmla="*/ 2 h 210"/>
                  <a:gd name="T18" fmla="*/ 13 w 93"/>
                  <a:gd name="T19" fmla="*/ 4 h 210"/>
                  <a:gd name="T20" fmla="*/ 9 w 93"/>
                  <a:gd name="T21" fmla="*/ 10 h 210"/>
                  <a:gd name="T22" fmla="*/ 7 w 93"/>
                  <a:gd name="T23" fmla="*/ 16 h 210"/>
                  <a:gd name="T24" fmla="*/ 0 w 93"/>
                  <a:gd name="T25" fmla="*/ 90 h 210"/>
                  <a:gd name="T26" fmla="*/ 0 w 93"/>
                  <a:gd name="T27" fmla="*/ 90 h 210"/>
                  <a:gd name="T28" fmla="*/ 2 w 93"/>
                  <a:gd name="T29" fmla="*/ 96 h 210"/>
                  <a:gd name="T30" fmla="*/ 4 w 93"/>
                  <a:gd name="T31" fmla="*/ 99 h 210"/>
                  <a:gd name="T32" fmla="*/ 9 w 93"/>
                  <a:gd name="T33" fmla="*/ 103 h 210"/>
                  <a:gd name="T34" fmla="*/ 15 w 93"/>
                  <a:gd name="T35" fmla="*/ 105 h 210"/>
                  <a:gd name="T36" fmla="*/ 19 w 93"/>
                  <a:gd name="T37" fmla="*/ 105 h 210"/>
                  <a:gd name="T38" fmla="*/ 30 w 93"/>
                  <a:gd name="T39" fmla="*/ 200 h 210"/>
                  <a:gd name="T40" fmla="*/ 30 w 93"/>
                  <a:gd name="T41" fmla="*/ 200 h 210"/>
                  <a:gd name="T42" fmla="*/ 32 w 93"/>
                  <a:gd name="T43" fmla="*/ 204 h 210"/>
                  <a:gd name="T44" fmla="*/ 34 w 93"/>
                  <a:gd name="T45" fmla="*/ 206 h 210"/>
                  <a:gd name="T46" fmla="*/ 36 w 93"/>
                  <a:gd name="T47" fmla="*/ 208 h 210"/>
                  <a:gd name="T48" fmla="*/ 40 w 93"/>
                  <a:gd name="T49" fmla="*/ 210 h 210"/>
                  <a:gd name="T50" fmla="*/ 53 w 93"/>
                  <a:gd name="T51" fmla="*/ 210 h 210"/>
                  <a:gd name="T52" fmla="*/ 53 w 93"/>
                  <a:gd name="T53" fmla="*/ 210 h 210"/>
                  <a:gd name="T54" fmla="*/ 57 w 93"/>
                  <a:gd name="T55" fmla="*/ 208 h 210"/>
                  <a:gd name="T56" fmla="*/ 59 w 93"/>
                  <a:gd name="T57" fmla="*/ 206 h 210"/>
                  <a:gd name="T58" fmla="*/ 61 w 93"/>
                  <a:gd name="T59" fmla="*/ 204 h 210"/>
                  <a:gd name="T60" fmla="*/ 61 w 93"/>
                  <a:gd name="T61" fmla="*/ 200 h 210"/>
                  <a:gd name="T62" fmla="*/ 72 w 93"/>
                  <a:gd name="T63" fmla="*/ 105 h 210"/>
                  <a:gd name="T64" fmla="*/ 78 w 93"/>
                  <a:gd name="T65" fmla="*/ 105 h 210"/>
                  <a:gd name="T66" fmla="*/ 78 w 93"/>
                  <a:gd name="T67" fmla="*/ 105 h 210"/>
                  <a:gd name="T68" fmla="*/ 83 w 93"/>
                  <a:gd name="T69" fmla="*/ 103 h 210"/>
                  <a:gd name="T70" fmla="*/ 87 w 93"/>
                  <a:gd name="T71" fmla="*/ 99 h 210"/>
                  <a:gd name="T72" fmla="*/ 91 w 93"/>
                  <a:gd name="T73" fmla="*/ 96 h 210"/>
                  <a:gd name="T74" fmla="*/ 93 w 93"/>
                  <a:gd name="T75" fmla="*/ 90 h 210"/>
                  <a:gd name="T76" fmla="*/ 83 w 93"/>
                  <a:gd name="T77" fmla="*/ 1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210">
                    <a:moveTo>
                      <a:pt x="83" y="16"/>
                    </a:moveTo>
                    <a:lnTo>
                      <a:pt x="83" y="16"/>
                    </a:lnTo>
                    <a:lnTo>
                      <a:pt x="83" y="10"/>
                    </a:lnTo>
                    <a:lnTo>
                      <a:pt x="80" y="4"/>
                    </a:lnTo>
                    <a:lnTo>
                      <a:pt x="76" y="2"/>
                    </a:lnTo>
                    <a:lnTo>
                      <a:pt x="6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9" y="10"/>
                    </a:lnTo>
                    <a:lnTo>
                      <a:pt x="7" y="16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2" y="96"/>
                    </a:lnTo>
                    <a:lnTo>
                      <a:pt x="4" y="99"/>
                    </a:lnTo>
                    <a:lnTo>
                      <a:pt x="9" y="103"/>
                    </a:lnTo>
                    <a:lnTo>
                      <a:pt x="15" y="105"/>
                    </a:lnTo>
                    <a:lnTo>
                      <a:pt x="19" y="105"/>
                    </a:lnTo>
                    <a:lnTo>
                      <a:pt x="30" y="200"/>
                    </a:lnTo>
                    <a:lnTo>
                      <a:pt x="30" y="200"/>
                    </a:lnTo>
                    <a:lnTo>
                      <a:pt x="32" y="204"/>
                    </a:lnTo>
                    <a:lnTo>
                      <a:pt x="34" y="206"/>
                    </a:lnTo>
                    <a:lnTo>
                      <a:pt x="36" y="208"/>
                    </a:lnTo>
                    <a:lnTo>
                      <a:pt x="40" y="210"/>
                    </a:lnTo>
                    <a:lnTo>
                      <a:pt x="53" y="210"/>
                    </a:lnTo>
                    <a:lnTo>
                      <a:pt x="53" y="210"/>
                    </a:lnTo>
                    <a:lnTo>
                      <a:pt x="57" y="208"/>
                    </a:lnTo>
                    <a:lnTo>
                      <a:pt x="59" y="206"/>
                    </a:lnTo>
                    <a:lnTo>
                      <a:pt x="61" y="204"/>
                    </a:lnTo>
                    <a:lnTo>
                      <a:pt x="61" y="200"/>
                    </a:lnTo>
                    <a:lnTo>
                      <a:pt x="72" y="105"/>
                    </a:lnTo>
                    <a:lnTo>
                      <a:pt x="78" y="105"/>
                    </a:lnTo>
                    <a:lnTo>
                      <a:pt x="78" y="105"/>
                    </a:lnTo>
                    <a:lnTo>
                      <a:pt x="83" y="103"/>
                    </a:lnTo>
                    <a:lnTo>
                      <a:pt x="87" y="99"/>
                    </a:lnTo>
                    <a:lnTo>
                      <a:pt x="91" y="96"/>
                    </a:lnTo>
                    <a:lnTo>
                      <a:pt x="93" y="9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3" name="Freeform 15"/>
              <p:cNvSpPr>
                <a:spLocks/>
              </p:cNvSpPr>
              <p:nvPr/>
            </p:nvSpPr>
            <p:spPr bwMode="auto">
              <a:xfrm>
                <a:off x="3169" y="3059"/>
                <a:ext cx="49" cy="50"/>
              </a:xfrm>
              <a:custGeom>
                <a:avLst/>
                <a:gdLst>
                  <a:gd name="T0" fmla="*/ 24 w 49"/>
                  <a:gd name="T1" fmla="*/ 0 h 50"/>
                  <a:gd name="T2" fmla="*/ 24 w 49"/>
                  <a:gd name="T3" fmla="*/ 0 h 50"/>
                  <a:gd name="T4" fmla="*/ 34 w 49"/>
                  <a:gd name="T5" fmla="*/ 2 h 50"/>
                  <a:gd name="T6" fmla="*/ 43 w 49"/>
                  <a:gd name="T7" fmla="*/ 6 h 50"/>
                  <a:gd name="T8" fmla="*/ 47 w 49"/>
                  <a:gd name="T9" fmla="*/ 16 h 50"/>
                  <a:gd name="T10" fmla="*/ 49 w 49"/>
                  <a:gd name="T11" fmla="*/ 25 h 50"/>
                  <a:gd name="T12" fmla="*/ 49 w 49"/>
                  <a:gd name="T13" fmla="*/ 25 h 50"/>
                  <a:gd name="T14" fmla="*/ 47 w 49"/>
                  <a:gd name="T15" fmla="*/ 35 h 50"/>
                  <a:gd name="T16" fmla="*/ 43 w 49"/>
                  <a:gd name="T17" fmla="*/ 42 h 50"/>
                  <a:gd name="T18" fmla="*/ 34 w 49"/>
                  <a:gd name="T19" fmla="*/ 48 h 50"/>
                  <a:gd name="T20" fmla="*/ 24 w 49"/>
                  <a:gd name="T21" fmla="*/ 50 h 50"/>
                  <a:gd name="T22" fmla="*/ 24 w 49"/>
                  <a:gd name="T23" fmla="*/ 50 h 50"/>
                  <a:gd name="T24" fmla="*/ 15 w 49"/>
                  <a:gd name="T25" fmla="*/ 48 h 50"/>
                  <a:gd name="T26" fmla="*/ 7 w 49"/>
                  <a:gd name="T27" fmla="*/ 42 h 50"/>
                  <a:gd name="T28" fmla="*/ 2 w 49"/>
                  <a:gd name="T29" fmla="*/ 35 h 50"/>
                  <a:gd name="T30" fmla="*/ 0 w 49"/>
                  <a:gd name="T31" fmla="*/ 25 h 50"/>
                  <a:gd name="T32" fmla="*/ 0 w 49"/>
                  <a:gd name="T33" fmla="*/ 25 h 50"/>
                  <a:gd name="T34" fmla="*/ 2 w 49"/>
                  <a:gd name="T35" fmla="*/ 16 h 50"/>
                  <a:gd name="T36" fmla="*/ 7 w 49"/>
                  <a:gd name="T37" fmla="*/ 6 h 50"/>
                  <a:gd name="T38" fmla="*/ 15 w 49"/>
                  <a:gd name="T39" fmla="*/ 2 h 50"/>
                  <a:gd name="T40" fmla="*/ 24 w 49"/>
                  <a:gd name="T41" fmla="*/ 0 h 50"/>
                  <a:gd name="T42" fmla="*/ 24 w 49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lnTo>
                      <a:pt x="24" y="0"/>
                    </a:lnTo>
                    <a:lnTo>
                      <a:pt x="34" y="2"/>
                    </a:lnTo>
                    <a:lnTo>
                      <a:pt x="43" y="6"/>
                    </a:lnTo>
                    <a:lnTo>
                      <a:pt x="47" y="16"/>
                    </a:lnTo>
                    <a:lnTo>
                      <a:pt x="49" y="25"/>
                    </a:lnTo>
                    <a:lnTo>
                      <a:pt x="49" y="25"/>
                    </a:lnTo>
                    <a:lnTo>
                      <a:pt x="47" y="35"/>
                    </a:lnTo>
                    <a:lnTo>
                      <a:pt x="43" y="42"/>
                    </a:lnTo>
                    <a:lnTo>
                      <a:pt x="34" y="4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5" y="48"/>
                    </a:lnTo>
                    <a:lnTo>
                      <a:pt x="7" y="42"/>
                    </a:lnTo>
                    <a:lnTo>
                      <a:pt x="2" y="3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7" y="6"/>
                    </a:lnTo>
                    <a:lnTo>
                      <a:pt x="15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4" name="Freeform 16"/>
              <p:cNvSpPr>
                <a:spLocks/>
              </p:cNvSpPr>
              <p:nvPr/>
            </p:nvSpPr>
            <p:spPr bwMode="auto">
              <a:xfrm>
                <a:off x="2585" y="3116"/>
                <a:ext cx="93" cy="210"/>
              </a:xfrm>
              <a:custGeom>
                <a:avLst/>
                <a:gdLst>
                  <a:gd name="T0" fmla="*/ 84 w 93"/>
                  <a:gd name="T1" fmla="*/ 16 h 210"/>
                  <a:gd name="T2" fmla="*/ 84 w 93"/>
                  <a:gd name="T3" fmla="*/ 16 h 210"/>
                  <a:gd name="T4" fmla="*/ 84 w 93"/>
                  <a:gd name="T5" fmla="*/ 10 h 210"/>
                  <a:gd name="T6" fmla="*/ 80 w 93"/>
                  <a:gd name="T7" fmla="*/ 4 h 210"/>
                  <a:gd name="T8" fmla="*/ 76 w 93"/>
                  <a:gd name="T9" fmla="*/ 2 h 210"/>
                  <a:gd name="T10" fmla="*/ 70 w 93"/>
                  <a:gd name="T11" fmla="*/ 0 h 210"/>
                  <a:gd name="T12" fmla="*/ 23 w 93"/>
                  <a:gd name="T13" fmla="*/ 0 h 210"/>
                  <a:gd name="T14" fmla="*/ 23 w 93"/>
                  <a:gd name="T15" fmla="*/ 0 h 210"/>
                  <a:gd name="T16" fmla="*/ 17 w 93"/>
                  <a:gd name="T17" fmla="*/ 2 h 210"/>
                  <a:gd name="T18" fmla="*/ 13 w 93"/>
                  <a:gd name="T19" fmla="*/ 4 h 210"/>
                  <a:gd name="T20" fmla="*/ 10 w 93"/>
                  <a:gd name="T21" fmla="*/ 10 h 210"/>
                  <a:gd name="T22" fmla="*/ 10 w 93"/>
                  <a:gd name="T23" fmla="*/ 16 h 210"/>
                  <a:gd name="T24" fmla="*/ 0 w 93"/>
                  <a:gd name="T25" fmla="*/ 90 h 210"/>
                  <a:gd name="T26" fmla="*/ 0 w 93"/>
                  <a:gd name="T27" fmla="*/ 90 h 210"/>
                  <a:gd name="T28" fmla="*/ 2 w 93"/>
                  <a:gd name="T29" fmla="*/ 96 h 210"/>
                  <a:gd name="T30" fmla="*/ 4 w 93"/>
                  <a:gd name="T31" fmla="*/ 99 h 210"/>
                  <a:gd name="T32" fmla="*/ 10 w 93"/>
                  <a:gd name="T33" fmla="*/ 103 h 210"/>
                  <a:gd name="T34" fmla="*/ 15 w 93"/>
                  <a:gd name="T35" fmla="*/ 105 h 210"/>
                  <a:gd name="T36" fmla="*/ 19 w 93"/>
                  <a:gd name="T37" fmla="*/ 105 h 210"/>
                  <a:gd name="T38" fmla="*/ 30 w 93"/>
                  <a:gd name="T39" fmla="*/ 200 h 210"/>
                  <a:gd name="T40" fmla="*/ 30 w 93"/>
                  <a:gd name="T41" fmla="*/ 200 h 210"/>
                  <a:gd name="T42" fmla="*/ 32 w 93"/>
                  <a:gd name="T43" fmla="*/ 204 h 210"/>
                  <a:gd name="T44" fmla="*/ 34 w 93"/>
                  <a:gd name="T45" fmla="*/ 206 h 210"/>
                  <a:gd name="T46" fmla="*/ 36 w 93"/>
                  <a:gd name="T47" fmla="*/ 208 h 210"/>
                  <a:gd name="T48" fmla="*/ 40 w 93"/>
                  <a:gd name="T49" fmla="*/ 210 h 210"/>
                  <a:gd name="T50" fmla="*/ 53 w 93"/>
                  <a:gd name="T51" fmla="*/ 210 h 210"/>
                  <a:gd name="T52" fmla="*/ 53 w 93"/>
                  <a:gd name="T53" fmla="*/ 210 h 210"/>
                  <a:gd name="T54" fmla="*/ 57 w 93"/>
                  <a:gd name="T55" fmla="*/ 208 h 210"/>
                  <a:gd name="T56" fmla="*/ 59 w 93"/>
                  <a:gd name="T57" fmla="*/ 206 h 210"/>
                  <a:gd name="T58" fmla="*/ 61 w 93"/>
                  <a:gd name="T59" fmla="*/ 204 h 210"/>
                  <a:gd name="T60" fmla="*/ 63 w 93"/>
                  <a:gd name="T61" fmla="*/ 200 h 210"/>
                  <a:gd name="T62" fmla="*/ 74 w 93"/>
                  <a:gd name="T63" fmla="*/ 105 h 210"/>
                  <a:gd name="T64" fmla="*/ 78 w 93"/>
                  <a:gd name="T65" fmla="*/ 105 h 210"/>
                  <a:gd name="T66" fmla="*/ 78 w 93"/>
                  <a:gd name="T67" fmla="*/ 105 h 210"/>
                  <a:gd name="T68" fmla="*/ 84 w 93"/>
                  <a:gd name="T69" fmla="*/ 103 h 210"/>
                  <a:gd name="T70" fmla="*/ 89 w 93"/>
                  <a:gd name="T71" fmla="*/ 99 h 210"/>
                  <a:gd name="T72" fmla="*/ 91 w 93"/>
                  <a:gd name="T73" fmla="*/ 96 h 210"/>
                  <a:gd name="T74" fmla="*/ 93 w 93"/>
                  <a:gd name="T75" fmla="*/ 90 h 210"/>
                  <a:gd name="T76" fmla="*/ 84 w 93"/>
                  <a:gd name="T77" fmla="*/ 1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210">
                    <a:moveTo>
                      <a:pt x="84" y="16"/>
                    </a:moveTo>
                    <a:lnTo>
                      <a:pt x="84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76" y="2"/>
                    </a:lnTo>
                    <a:lnTo>
                      <a:pt x="70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10" y="10"/>
                    </a:lnTo>
                    <a:lnTo>
                      <a:pt x="10" y="16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2" y="96"/>
                    </a:lnTo>
                    <a:lnTo>
                      <a:pt x="4" y="99"/>
                    </a:lnTo>
                    <a:lnTo>
                      <a:pt x="10" y="103"/>
                    </a:lnTo>
                    <a:lnTo>
                      <a:pt x="15" y="105"/>
                    </a:lnTo>
                    <a:lnTo>
                      <a:pt x="19" y="105"/>
                    </a:lnTo>
                    <a:lnTo>
                      <a:pt x="30" y="200"/>
                    </a:lnTo>
                    <a:lnTo>
                      <a:pt x="30" y="200"/>
                    </a:lnTo>
                    <a:lnTo>
                      <a:pt x="32" y="204"/>
                    </a:lnTo>
                    <a:lnTo>
                      <a:pt x="34" y="206"/>
                    </a:lnTo>
                    <a:lnTo>
                      <a:pt x="36" y="208"/>
                    </a:lnTo>
                    <a:lnTo>
                      <a:pt x="40" y="210"/>
                    </a:lnTo>
                    <a:lnTo>
                      <a:pt x="53" y="210"/>
                    </a:lnTo>
                    <a:lnTo>
                      <a:pt x="53" y="210"/>
                    </a:lnTo>
                    <a:lnTo>
                      <a:pt x="57" y="208"/>
                    </a:lnTo>
                    <a:lnTo>
                      <a:pt x="59" y="206"/>
                    </a:lnTo>
                    <a:lnTo>
                      <a:pt x="61" y="204"/>
                    </a:lnTo>
                    <a:lnTo>
                      <a:pt x="63" y="200"/>
                    </a:lnTo>
                    <a:lnTo>
                      <a:pt x="74" y="105"/>
                    </a:lnTo>
                    <a:lnTo>
                      <a:pt x="78" y="105"/>
                    </a:lnTo>
                    <a:lnTo>
                      <a:pt x="78" y="105"/>
                    </a:lnTo>
                    <a:lnTo>
                      <a:pt x="84" y="103"/>
                    </a:lnTo>
                    <a:lnTo>
                      <a:pt x="89" y="99"/>
                    </a:lnTo>
                    <a:lnTo>
                      <a:pt x="91" y="96"/>
                    </a:lnTo>
                    <a:lnTo>
                      <a:pt x="93" y="90"/>
                    </a:lnTo>
                    <a:lnTo>
                      <a:pt x="8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5" name="Freeform 17"/>
              <p:cNvSpPr>
                <a:spLocks/>
              </p:cNvSpPr>
              <p:nvPr/>
            </p:nvSpPr>
            <p:spPr bwMode="auto">
              <a:xfrm>
                <a:off x="2606" y="3059"/>
                <a:ext cx="51" cy="50"/>
              </a:xfrm>
              <a:custGeom>
                <a:avLst/>
                <a:gdLst>
                  <a:gd name="T0" fmla="*/ 27 w 51"/>
                  <a:gd name="T1" fmla="*/ 0 h 50"/>
                  <a:gd name="T2" fmla="*/ 27 w 51"/>
                  <a:gd name="T3" fmla="*/ 0 h 50"/>
                  <a:gd name="T4" fmla="*/ 36 w 51"/>
                  <a:gd name="T5" fmla="*/ 2 h 50"/>
                  <a:gd name="T6" fmla="*/ 44 w 51"/>
                  <a:gd name="T7" fmla="*/ 6 h 50"/>
                  <a:gd name="T8" fmla="*/ 49 w 51"/>
                  <a:gd name="T9" fmla="*/ 16 h 50"/>
                  <a:gd name="T10" fmla="*/ 51 w 51"/>
                  <a:gd name="T11" fmla="*/ 25 h 50"/>
                  <a:gd name="T12" fmla="*/ 51 w 51"/>
                  <a:gd name="T13" fmla="*/ 25 h 50"/>
                  <a:gd name="T14" fmla="*/ 49 w 51"/>
                  <a:gd name="T15" fmla="*/ 35 h 50"/>
                  <a:gd name="T16" fmla="*/ 44 w 51"/>
                  <a:gd name="T17" fmla="*/ 42 h 50"/>
                  <a:gd name="T18" fmla="*/ 36 w 51"/>
                  <a:gd name="T19" fmla="*/ 48 h 50"/>
                  <a:gd name="T20" fmla="*/ 27 w 51"/>
                  <a:gd name="T21" fmla="*/ 50 h 50"/>
                  <a:gd name="T22" fmla="*/ 27 w 51"/>
                  <a:gd name="T23" fmla="*/ 50 h 50"/>
                  <a:gd name="T24" fmla="*/ 15 w 51"/>
                  <a:gd name="T25" fmla="*/ 48 h 50"/>
                  <a:gd name="T26" fmla="*/ 8 w 51"/>
                  <a:gd name="T27" fmla="*/ 42 h 50"/>
                  <a:gd name="T28" fmla="*/ 2 w 51"/>
                  <a:gd name="T29" fmla="*/ 35 h 50"/>
                  <a:gd name="T30" fmla="*/ 0 w 51"/>
                  <a:gd name="T31" fmla="*/ 25 h 50"/>
                  <a:gd name="T32" fmla="*/ 0 w 51"/>
                  <a:gd name="T33" fmla="*/ 25 h 50"/>
                  <a:gd name="T34" fmla="*/ 2 w 51"/>
                  <a:gd name="T35" fmla="*/ 16 h 50"/>
                  <a:gd name="T36" fmla="*/ 8 w 51"/>
                  <a:gd name="T37" fmla="*/ 6 h 50"/>
                  <a:gd name="T38" fmla="*/ 15 w 51"/>
                  <a:gd name="T39" fmla="*/ 2 h 50"/>
                  <a:gd name="T40" fmla="*/ 27 w 51"/>
                  <a:gd name="T41" fmla="*/ 0 h 50"/>
                  <a:gd name="T42" fmla="*/ 27 w 51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50">
                    <a:moveTo>
                      <a:pt x="27" y="0"/>
                    </a:moveTo>
                    <a:lnTo>
                      <a:pt x="27" y="0"/>
                    </a:lnTo>
                    <a:lnTo>
                      <a:pt x="36" y="2"/>
                    </a:lnTo>
                    <a:lnTo>
                      <a:pt x="44" y="6"/>
                    </a:lnTo>
                    <a:lnTo>
                      <a:pt x="49" y="16"/>
                    </a:lnTo>
                    <a:lnTo>
                      <a:pt x="51" y="25"/>
                    </a:lnTo>
                    <a:lnTo>
                      <a:pt x="51" y="25"/>
                    </a:lnTo>
                    <a:lnTo>
                      <a:pt x="49" y="35"/>
                    </a:lnTo>
                    <a:lnTo>
                      <a:pt x="44" y="42"/>
                    </a:lnTo>
                    <a:lnTo>
                      <a:pt x="36" y="48"/>
                    </a:lnTo>
                    <a:lnTo>
                      <a:pt x="27" y="50"/>
                    </a:lnTo>
                    <a:lnTo>
                      <a:pt x="27" y="50"/>
                    </a:lnTo>
                    <a:lnTo>
                      <a:pt x="15" y="48"/>
                    </a:lnTo>
                    <a:lnTo>
                      <a:pt x="8" y="42"/>
                    </a:lnTo>
                    <a:lnTo>
                      <a:pt x="2" y="3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8" y="6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137" name="직사각형 136"/>
          <p:cNvSpPr/>
          <p:nvPr/>
        </p:nvSpPr>
        <p:spPr>
          <a:xfrm>
            <a:off x="551406" y="3562472"/>
            <a:ext cx="237949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대부분 교원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51406" y="3891087"/>
            <a:ext cx="2379492" cy="1967477"/>
            <a:chOff x="551406" y="3891087"/>
            <a:chExt cx="2379492" cy="1967477"/>
          </a:xfrm>
        </p:grpSpPr>
        <p:sp>
          <p:nvSpPr>
            <p:cNvPr id="129" name="직사각형 128"/>
            <p:cNvSpPr/>
            <p:nvPr/>
          </p:nvSpPr>
          <p:spPr>
            <a:xfrm>
              <a:off x="551406" y="3891087"/>
              <a:ext cx="2379492" cy="9520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noAutofit/>
            </a:bodyPr>
            <a:lstStyle/>
            <a:p>
              <a:pPr algn="ctr"/>
              <a:endParaRPr lang="ko-KR" altLang="en-US" sz="20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  <a:cs typeface="JBold" pitchFamily="18" charset="-127"/>
              </a:endParaRPr>
            </a:p>
          </p:txBody>
        </p:sp>
        <p:sp>
          <p:nvSpPr>
            <p:cNvPr id="130" name="직사각형 129"/>
            <p:cNvSpPr/>
            <p:nvPr/>
          </p:nvSpPr>
          <p:spPr>
            <a:xfrm>
              <a:off x="940491" y="4031209"/>
              <a:ext cx="165138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100" dirty="0" err="1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평가지표별</a:t>
              </a:r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 </a:t>
              </a:r>
              <a:r>
                <a:rPr lang="en-US" altLang="ko-KR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/>
              </a:r>
              <a:br>
                <a:rPr lang="en-US" altLang="ko-KR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</a:br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자율연수</a:t>
              </a:r>
            </a:p>
          </p:txBody>
        </p:sp>
        <p:grpSp>
          <p:nvGrpSpPr>
            <p:cNvPr id="138" name="Group 4"/>
            <p:cNvGrpSpPr>
              <a:grpSpLocks noChangeAspect="1"/>
            </p:cNvGrpSpPr>
            <p:nvPr/>
          </p:nvGrpSpPr>
          <p:grpSpPr bwMode="auto">
            <a:xfrm>
              <a:off x="1352597" y="4994174"/>
              <a:ext cx="795747" cy="864390"/>
              <a:chOff x="471" y="3240"/>
              <a:chExt cx="626" cy="680"/>
            </a:xfrm>
            <a:solidFill>
              <a:srgbClr val="86C9EA"/>
            </a:solidFill>
            <a:effectLst>
              <a:reflection blurRad="6350" stA="50000" endA="300" endPos="55500" dist="50800" dir="5400000" sy="-100000" algn="bl" rotWithShape="0"/>
            </a:effectLst>
          </p:grpSpPr>
          <p:sp>
            <p:nvSpPr>
              <p:cNvPr id="140" name="Freeform 5"/>
              <p:cNvSpPr>
                <a:spLocks/>
              </p:cNvSpPr>
              <p:nvPr/>
            </p:nvSpPr>
            <p:spPr bwMode="auto">
              <a:xfrm>
                <a:off x="547" y="3240"/>
                <a:ext cx="116" cy="116"/>
              </a:xfrm>
              <a:custGeom>
                <a:avLst/>
                <a:gdLst>
                  <a:gd name="T0" fmla="*/ 231 w 231"/>
                  <a:gd name="T1" fmla="*/ 116 h 231"/>
                  <a:gd name="T2" fmla="*/ 229 w 231"/>
                  <a:gd name="T3" fmla="*/ 139 h 231"/>
                  <a:gd name="T4" fmla="*/ 222 w 231"/>
                  <a:gd name="T5" fmla="*/ 161 h 231"/>
                  <a:gd name="T6" fmla="*/ 212 w 231"/>
                  <a:gd name="T7" fmla="*/ 180 h 231"/>
                  <a:gd name="T8" fmla="*/ 197 w 231"/>
                  <a:gd name="T9" fmla="*/ 197 h 231"/>
                  <a:gd name="T10" fmla="*/ 180 w 231"/>
                  <a:gd name="T11" fmla="*/ 212 h 231"/>
                  <a:gd name="T12" fmla="*/ 161 w 231"/>
                  <a:gd name="T13" fmla="*/ 222 h 231"/>
                  <a:gd name="T14" fmla="*/ 139 w 231"/>
                  <a:gd name="T15" fmla="*/ 229 h 231"/>
                  <a:gd name="T16" fmla="*/ 116 w 231"/>
                  <a:gd name="T17" fmla="*/ 231 h 231"/>
                  <a:gd name="T18" fmla="*/ 104 w 231"/>
                  <a:gd name="T19" fmla="*/ 230 h 231"/>
                  <a:gd name="T20" fmla="*/ 82 w 231"/>
                  <a:gd name="T21" fmla="*/ 226 h 231"/>
                  <a:gd name="T22" fmla="*/ 60 w 231"/>
                  <a:gd name="T23" fmla="*/ 218 h 231"/>
                  <a:gd name="T24" fmla="*/ 42 w 231"/>
                  <a:gd name="T25" fmla="*/ 205 h 231"/>
                  <a:gd name="T26" fmla="*/ 26 w 231"/>
                  <a:gd name="T27" fmla="*/ 189 h 231"/>
                  <a:gd name="T28" fmla="*/ 14 w 231"/>
                  <a:gd name="T29" fmla="*/ 171 h 231"/>
                  <a:gd name="T30" fmla="*/ 6 w 231"/>
                  <a:gd name="T31" fmla="*/ 150 h 231"/>
                  <a:gd name="T32" fmla="*/ 1 w 231"/>
                  <a:gd name="T33" fmla="*/ 128 h 231"/>
                  <a:gd name="T34" fmla="*/ 0 w 231"/>
                  <a:gd name="T35" fmla="*/ 116 h 231"/>
                  <a:gd name="T36" fmla="*/ 2 w 231"/>
                  <a:gd name="T37" fmla="*/ 93 h 231"/>
                  <a:gd name="T38" fmla="*/ 9 w 231"/>
                  <a:gd name="T39" fmla="*/ 70 h 231"/>
                  <a:gd name="T40" fmla="*/ 20 w 231"/>
                  <a:gd name="T41" fmla="*/ 51 h 231"/>
                  <a:gd name="T42" fmla="*/ 34 w 231"/>
                  <a:gd name="T43" fmla="*/ 34 h 231"/>
                  <a:gd name="T44" fmla="*/ 51 w 231"/>
                  <a:gd name="T45" fmla="*/ 20 h 231"/>
                  <a:gd name="T46" fmla="*/ 70 w 231"/>
                  <a:gd name="T47" fmla="*/ 9 h 231"/>
                  <a:gd name="T48" fmla="*/ 93 w 231"/>
                  <a:gd name="T49" fmla="*/ 2 h 231"/>
                  <a:gd name="T50" fmla="*/ 116 w 231"/>
                  <a:gd name="T51" fmla="*/ 0 h 231"/>
                  <a:gd name="T52" fmla="*/ 128 w 231"/>
                  <a:gd name="T53" fmla="*/ 1 h 231"/>
                  <a:gd name="T54" fmla="*/ 150 w 231"/>
                  <a:gd name="T55" fmla="*/ 6 h 231"/>
                  <a:gd name="T56" fmla="*/ 171 w 231"/>
                  <a:gd name="T57" fmla="*/ 15 h 231"/>
                  <a:gd name="T58" fmla="*/ 189 w 231"/>
                  <a:gd name="T59" fmla="*/ 27 h 231"/>
                  <a:gd name="T60" fmla="*/ 205 w 231"/>
                  <a:gd name="T61" fmla="*/ 42 h 231"/>
                  <a:gd name="T62" fmla="*/ 218 w 231"/>
                  <a:gd name="T63" fmla="*/ 61 h 231"/>
                  <a:gd name="T64" fmla="*/ 227 w 231"/>
                  <a:gd name="T65" fmla="*/ 82 h 231"/>
                  <a:gd name="T66" fmla="*/ 231 w 231"/>
                  <a:gd name="T67" fmla="*/ 104 h 231"/>
                  <a:gd name="T68" fmla="*/ 231 w 231"/>
                  <a:gd name="T69" fmla="*/ 1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231" y="116"/>
                    </a:moveTo>
                    <a:lnTo>
                      <a:pt x="231" y="116"/>
                    </a:lnTo>
                    <a:lnTo>
                      <a:pt x="231" y="128"/>
                    </a:lnTo>
                    <a:lnTo>
                      <a:pt x="229" y="139"/>
                    </a:lnTo>
                    <a:lnTo>
                      <a:pt x="227" y="150"/>
                    </a:lnTo>
                    <a:lnTo>
                      <a:pt x="222" y="161"/>
                    </a:lnTo>
                    <a:lnTo>
                      <a:pt x="218" y="171"/>
                    </a:lnTo>
                    <a:lnTo>
                      <a:pt x="212" y="180"/>
                    </a:lnTo>
                    <a:lnTo>
                      <a:pt x="205" y="189"/>
                    </a:lnTo>
                    <a:lnTo>
                      <a:pt x="197" y="197"/>
                    </a:lnTo>
                    <a:lnTo>
                      <a:pt x="189" y="205"/>
                    </a:lnTo>
                    <a:lnTo>
                      <a:pt x="180" y="212"/>
                    </a:lnTo>
                    <a:lnTo>
                      <a:pt x="171" y="218"/>
                    </a:lnTo>
                    <a:lnTo>
                      <a:pt x="161" y="222"/>
                    </a:lnTo>
                    <a:lnTo>
                      <a:pt x="150" y="226"/>
                    </a:lnTo>
                    <a:lnTo>
                      <a:pt x="139" y="229"/>
                    </a:lnTo>
                    <a:lnTo>
                      <a:pt x="128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04" y="230"/>
                    </a:lnTo>
                    <a:lnTo>
                      <a:pt x="93" y="229"/>
                    </a:lnTo>
                    <a:lnTo>
                      <a:pt x="82" y="226"/>
                    </a:lnTo>
                    <a:lnTo>
                      <a:pt x="70" y="222"/>
                    </a:lnTo>
                    <a:lnTo>
                      <a:pt x="60" y="218"/>
                    </a:lnTo>
                    <a:lnTo>
                      <a:pt x="51" y="212"/>
                    </a:lnTo>
                    <a:lnTo>
                      <a:pt x="42" y="205"/>
                    </a:lnTo>
                    <a:lnTo>
                      <a:pt x="34" y="197"/>
                    </a:lnTo>
                    <a:lnTo>
                      <a:pt x="26" y="189"/>
                    </a:lnTo>
                    <a:lnTo>
                      <a:pt x="20" y="180"/>
                    </a:lnTo>
                    <a:lnTo>
                      <a:pt x="14" y="171"/>
                    </a:lnTo>
                    <a:lnTo>
                      <a:pt x="9" y="161"/>
                    </a:lnTo>
                    <a:lnTo>
                      <a:pt x="6" y="150"/>
                    </a:lnTo>
                    <a:lnTo>
                      <a:pt x="2" y="139"/>
                    </a:lnTo>
                    <a:lnTo>
                      <a:pt x="1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04"/>
                    </a:lnTo>
                    <a:lnTo>
                      <a:pt x="2" y="93"/>
                    </a:lnTo>
                    <a:lnTo>
                      <a:pt x="6" y="82"/>
                    </a:lnTo>
                    <a:lnTo>
                      <a:pt x="9" y="70"/>
                    </a:lnTo>
                    <a:lnTo>
                      <a:pt x="14" y="61"/>
                    </a:lnTo>
                    <a:lnTo>
                      <a:pt x="20" y="51"/>
                    </a:lnTo>
                    <a:lnTo>
                      <a:pt x="26" y="42"/>
                    </a:lnTo>
                    <a:lnTo>
                      <a:pt x="34" y="34"/>
                    </a:lnTo>
                    <a:lnTo>
                      <a:pt x="42" y="27"/>
                    </a:lnTo>
                    <a:lnTo>
                      <a:pt x="51" y="20"/>
                    </a:lnTo>
                    <a:lnTo>
                      <a:pt x="60" y="15"/>
                    </a:lnTo>
                    <a:lnTo>
                      <a:pt x="70" y="9"/>
                    </a:lnTo>
                    <a:lnTo>
                      <a:pt x="82" y="6"/>
                    </a:lnTo>
                    <a:lnTo>
                      <a:pt x="93" y="2"/>
                    </a:lnTo>
                    <a:lnTo>
                      <a:pt x="104" y="1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1"/>
                    </a:lnTo>
                    <a:lnTo>
                      <a:pt x="139" y="2"/>
                    </a:lnTo>
                    <a:lnTo>
                      <a:pt x="150" y="6"/>
                    </a:lnTo>
                    <a:lnTo>
                      <a:pt x="161" y="9"/>
                    </a:lnTo>
                    <a:lnTo>
                      <a:pt x="171" y="15"/>
                    </a:lnTo>
                    <a:lnTo>
                      <a:pt x="180" y="20"/>
                    </a:lnTo>
                    <a:lnTo>
                      <a:pt x="189" y="27"/>
                    </a:lnTo>
                    <a:lnTo>
                      <a:pt x="197" y="34"/>
                    </a:lnTo>
                    <a:lnTo>
                      <a:pt x="205" y="42"/>
                    </a:lnTo>
                    <a:lnTo>
                      <a:pt x="212" y="51"/>
                    </a:lnTo>
                    <a:lnTo>
                      <a:pt x="218" y="61"/>
                    </a:lnTo>
                    <a:lnTo>
                      <a:pt x="222" y="70"/>
                    </a:lnTo>
                    <a:lnTo>
                      <a:pt x="227" y="82"/>
                    </a:lnTo>
                    <a:lnTo>
                      <a:pt x="229" y="93"/>
                    </a:lnTo>
                    <a:lnTo>
                      <a:pt x="231" y="104"/>
                    </a:lnTo>
                    <a:lnTo>
                      <a:pt x="231" y="116"/>
                    </a:lnTo>
                    <a:lnTo>
                      <a:pt x="231" y="116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Freeform 6"/>
              <p:cNvSpPr>
                <a:spLocks noEditPoints="1"/>
              </p:cNvSpPr>
              <p:nvPr/>
            </p:nvSpPr>
            <p:spPr bwMode="auto">
              <a:xfrm>
                <a:off x="471" y="3369"/>
                <a:ext cx="261" cy="551"/>
              </a:xfrm>
              <a:custGeom>
                <a:avLst/>
                <a:gdLst>
                  <a:gd name="T0" fmla="*/ 237 w 523"/>
                  <a:gd name="T1" fmla="*/ 0 h 1102"/>
                  <a:gd name="T2" fmla="*/ 189 w 523"/>
                  <a:gd name="T3" fmla="*/ 7 h 1102"/>
                  <a:gd name="T4" fmla="*/ 154 w 523"/>
                  <a:gd name="T5" fmla="*/ 20 h 1102"/>
                  <a:gd name="T6" fmla="*/ 128 w 523"/>
                  <a:gd name="T7" fmla="*/ 39 h 1102"/>
                  <a:gd name="T8" fmla="*/ 103 w 523"/>
                  <a:gd name="T9" fmla="*/ 73 h 1102"/>
                  <a:gd name="T10" fmla="*/ 87 w 523"/>
                  <a:gd name="T11" fmla="*/ 107 h 1102"/>
                  <a:gd name="T12" fmla="*/ 51 w 523"/>
                  <a:gd name="T13" fmla="*/ 243 h 1102"/>
                  <a:gd name="T14" fmla="*/ 0 w 523"/>
                  <a:gd name="T15" fmla="*/ 485 h 1102"/>
                  <a:gd name="T16" fmla="*/ 0 w 523"/>
                  <a:gd name="T17" fmla="*/ 497 h 1102"/>
                  <a:gd name="T18" fmla="*/ 7 w 523"/>
                  <a:gd name="T19" fmla="*/ 510 h 1102"/>
                  <a:gd name="T20" fmla="*/ 19 w 523"/>
                  <a:gd name="T21" fmla="*/ 519 h 1102"/>
                  <a:gd name="T22" fmla="*/ 31 w 523"/>
                  <a:gd name="T23" fmla="*/ 519 h 1102"/>
                  <a:gd name="T24" fmla="*/ 44 w 523"/>
                  <a:gd name="T25" fmla="*/ 513 h 1102"/>
                  <a:gd name="T26" fmla="*/ 53 w 523"/>
                  <a:gd name="T27" fmla="*/ 500 h 1102"/>
                  <a:gd name="T28" fmla="*/ 153 w 523"/>
                  <a:gd name="T29" fmla="*/ 649 h 1102"/>
                  <a:gd name="T30" fmla="*/ 177 w 523"/>
                  <a:gd name="T31" fmla="*/ 1080 h 1102"/>
                  <a:gd name="T32" fmla="*/ 184 w 523"/>
                  <a:gd name="T33" fmla="*/ 1094 h 1102"/>
                  <a:gd name="T34" fmla="*/ 198 w 523"/>
                  <a:gd name="T35" fmla="*/ 1102 h 1102"/>
                  <a:gd name="T36" fmla="*/ 209 w 523"/>
                  <a:gd name="T37" fmla="*/ 1102 h 1102"/>
                  <a:gd name="T38" fmla="*/ 223 w 523"/>
                  <a:gd name="T39" fmla="*/ 1094 h 1102"/>
                  <a:gd name="T40" fmla="*/ 230 w 523"/>
                  <a:gd name="T41" fmla="*/ 1080 h 1102"/>
                  <a:gd name="T42" fmla="*/ 280 w 523"/>
                  <a:gd name="T43" fmla="*/ 649 h 1102"/>
                  <a:gd name="T44" fmla="*/ 305 w 523"/>
                  <a:gd name="T45" fmla="*/ 1080 h 1102"/>
                  <a:gd name="T46" fmla="*/ 313 w 523"/>
                  <a:gd name="T47" fmla="*/ 1094 h 1102"/>
                  <a:gd name="T48" fmla="*/ 327 w 523"/>
                  <a:gd name="T49" fmla="*/ 1102 h 1102"/>
                  <a:gd name="T50" fmla="*/ 337 w 523"/>
                  <a:gd name="T51" fmla="*/ 1102 h 1102"/>
                  <a:gd name="T52" fmla="*/ 352 w 523"/>
                  <a:gd name="T53" fmla="*/ 1094 h 1102"/>
                  <a:gd name="T54" fmla="*/ 358 w 523"/>
                  <a:gd name="T55" fmla="*/ 1080 h 1102"/>
                  <a:gd name="T56" fmla="*/ 457 w 523"/>
                  <a:gd name="T57" fmla="*/ 649 h 1102"/>
                  <a:gd name="T58" fmla="*/ 470 w 523"/>
                  <a:gd name="T59" fmla="*/ 493 h 1102"/>
                  <a:gd name="T60" fmla="*/ 477 w 523"/>
                  <a:gd name="T61" fmla="*/ 508 h 1102"/>
                  <a:gd name="T62" fmla="*/ 491 w 523"/>
                  <a:gd name="T63" fmla="*/ 515 h 1102"/>
                  <a:gd name="T64" fmla="*/ 501 w 523"/>
                  <a:gd name="T65" fmla="*/ 515 h 1102"/>
                  <a:gd name="T66" fmla="*/ 516 w 523"/>
                  <a:gd name="T67" fmla="*/ 507 h 1102"/>
                  <a:gd name="T68" fmla="*/ 523 w 523"/>
                  <a:gd name="T69" fmla="*/ 493 h 1102"/>
                  <a:gd name="T70" fmla="*/ 523 w 523"/>
                  <a:gd name="T71" fmla="*/ 482 h 1102"/>
                  <a:gd name="T72" fmla="*/ 481 w 523"/>
                  <a:gd name="T73" fmla="*/ 242 h 1102"/>
                  <a:gd name="T74" fmla="*/ 455 w 523"/>
                  <a:gd name="T75" fmla="*/ 126 h 1102"/>
                  <a:gd name="T76" fmla="*/ 443 w 523"/>
                  <a:gd name="T77" fmla="*/ 93 h 1102"/>
                  <a:gd name="T78" fmla="*/ 414 w 523"/>
                  <a:gd name="T79" fmla="*/ 46 h 1102"/>
                  <a:gd name="T80" fmla="*/ 391 w 523"/>
                  <a:gd name="T81" fmla="*/ 25 h 1102"/>
                  <a:gd name="T82" fmla="*/ 359 w 523"/>
                  <a:gd name="T83" fmla="*/ 11 h 1102"/>
                  <a:gd name="T84" fmla="*/ 315 w 523"/>
                  <a:gd name="T85" fmla="*/ 2 h 1102"/>
                  <a:gd name="T86" fmla="*/ 256 w 523"/>
                  <a:gd name="T87" fmla="*/ 0 h 1102"/>
                  <a:gd name="T88" fmla="*/ 285 w 523"/>
                  <a:gd name="T89" fmla="*/ 24 h 1102"/>
                  <a:gd name="T90" fmla="*/ 332 w 523"/>
                  <a:gd name="T91" fmla="*/ 30 h 1102"/>
                  <a:gd name="T92" fmla="*/ 203 w 523"/>
                  <a:gd name="T93" fmla="*/ 30 h 1102"/>
                  <a:gd name="T94" fmla="*/ 252 w 523"/>
                  <a:gd name="T95" fmla="*/ 24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23" h="1102">
                    <a:moveTo>
                      <a:pt x="256" y="0"/>
                    </a:moveTo>
                    <a:lnTo>
                      <a:pt x="256" y="0"/>
                    </a:lnTo>
                    <a:lnTo>
                      <a:pt x="237" y="0"/>
                    </a:lnTo>
                    <a:lnTo>
                      <a:pt x="220" y="2"/>
                    </a:lnTo>
                    <a:lnTo>
                      <a:pt x="204" y="4"/>
                    </a:lnTo>
                    <a:lnTo>
                      <a:pt x="189" y="7"/>
                    </a:lnTo>
                    <a:lnTo>
                      <a:pt x="177" y="11"/>
                    </a:lnTo>
                    <a:lnTo>
                      <a:pt x="164" y="14"/>
                    </a:lnTo>
                    <a:lnTo>
                      <a:pt x="154" y="20"/>
                    </a:lnTo>
                    <a:lnTo>
                      <a:pt x="145" y="25"/>
                    </a:lnTo>
                    <a:lnTo>
                      <a:pt x="136" y="31"/>
                    </a:lnTo>
                    <a:lnTo>
                      <a:pt x="128" y="39"/>
                    </a:lnTo>
                    <a:lnTo>
                      <a:pt x="121" y="46"/>
                    </a:lnTo>
                    <a:lnTo>
                      <a:pt x="115" y="55"/>
                    </a:lnTo>
                    <a:lnTo>
                      <a:pt x="103" y="7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87" y="107"/>
                    </a:lnTo>
                    <a:lnTo>
                      <a:pt x="81" y="127"/>
                    </a:lnTo>
                    <a:lnTo>
                      <a:pt x="66" y="179"/>
                    </a:lnTo>
                    <a:lnTo>
                      <a:pt x="51" y="243"/>
                    </a:lnTo>
                    <a:lnTo>
                      <a:pt x="36" y="311"/>
                    </a:lnTo>
                    <a:lnTo>
                      <a:pt x="11" y="432"/>
                    </a:lnTo>
                    <a:lnTo>
                      <a:pt x="0" y="485"/>
                    </a:lnTo>
                    <a:lnTo>
                      <a:pt x="0" y="485"/>
                    </a:lnTo>
                    <a:lnTo>
                      <a:pt x="0" y="491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3" y="506"/>
                    </a:lnTo>
                    <a:lnTo>
                      <a:pt x="7" y="510"/>
                    </a:lnTo>
                    <a:lnTo>
                      <a:pt x="10" y="514"/>
                    </a:lnTo>
                    <a:lnTo>
                      <a:pt x="15" y="517"/>
                    </a:lnTo>
                    <a:lnTo>
                      <a:pt x="19" y="519"/>
                    </a:lnTo>
                    <a:lnTo>
                      <a:pt x="19" y="519"/>
                    </a:lnTo>
                    <a:lnTo>
                      <a:pt x="25" y="519"/>
                    </a:lnTo>
                    <a:lnTo>
                      <a:pt x="31" y="519"/>
                    </a:lnTo>
                    <a:lnTo>
                      <a:pt x="35" y="518"/>
                    </a:lnTo>
                    <a:lnTo>
                      <a:pt x="41" y="516"/>
                    </a:lnTo>
                    <a:lnTo>
                      <a:pt x="44" y="513"/>
                    </a:lnTo>
                    <a:lnTo>
                      <a:pt x="49" y="509"/>
                    </a:lnTo>
                    <a:lnTo>
                      <a:pt x="51" y="505"/>
                    </a:lnTo>
                    <a:lnTo>
                      <a:pt x="53" y="500"/>
                    </a:lnTo>
                    <a:lnTo>
                      <a:pt x="157" y="172"/>
                    </a:lnTo>
                    <a:lnTo>
                      <a:pt x="78" y="649"/>
                    </a:lnTo>
                    <a:lnTo>
                      <a:pt x="153" y="649"/>
                    </a:lnTo>
                    <a:lnTo>
                      <a:pt x="176" y="1075"/>
                    </a:lnTo>
                    <a:lnTo>
                      <a:pt x="176" y="1075"/>
                    </a:lnTo>
                    <a:lnTo>
                      <a:pt x="177" y="1080"/>
                    </a:lnTo>
                    <a:lnTo>
                      <a:pt x="178" y="1085"/>
                    </a:lnTo>
                    <a:lnTo>
                      <a:pt x="181" y="1090"/>
                    </a:lnTo>
                    <a:lnTo>
                      <a:pt x="184" y="1094"/>
                    </a:lnTo>
                    <a:lnTo>
                      <a:pt x="188" y="1097"/>
                    </a:lnTo>
                    <a:lnTo>
                      <a:pt x="193" y="1100"/>
                    </a:lnTo>
                    <a:lnTo>
                      <a:pt x="198" y="1102"/>
                    </a:lnTo>
                    <a:lnTo>
                      <a:pt x="203" y="1102"/>
                    </a:lnTo>
                    <a:lnTo>
                      <a:pt x="203" y="1102"/>
                    </a:lnTo>
                    <a:lnTo>
                      <a:pt x="209" y="1102"/>
                    </a:lnTo>
                    <a:lnTo>
                      <a:pt x="214" y="1100"/>
                    </a:lnTo>
                    <a:lnTo>
                      <a:pt x="219" y="1097"/>
                    </a:lnTo>
                    <a:lnTo>
                      <a:pt x="223" y="1094"/>
                    </a:lnTo>
                    <a:lnTo>
                      <a:pt x="226" y="1090"/>
                    </a:lnTo>
                    <a:lnTo>
                      <a:pt x="229" y="1085"/>
                    </a:lnTo>
                    <a:lnTo>
                      <a:pt x="230" y="1080"/>
                    </a:lnTo>
                    <a:lnTo>
                      <a:pt x="231" y="1075"/>
                    </a:lnTo>
                    <a:lnTo>
                      <a:pt x="254" y="649"/>
                    </a:lnTo>
                    <a:lnTo>
                      <a:pt x="280" y="649"/>
                    </a:lnTo>
                    <a:lnTo>
                      <a:pt x="305" y="1075"/>
                    </a:lnTo>
                    <a:lnTo>
                      <a:pt x="305" y="1075"/>
                    </a:lnTo>
                    <a:lnTo>
                      <a:pt x="305" y="1080"/>
                    </a:lnTo>
                    <a:lnTo>
                      <a:pt x="307" y="1085"/>
                    </a:lnTo>
                    <a:lnTo>
                      <a:pt x="310" y="1090"/>
                    </a:lnTo>
                    <a:lnTo>
                      <a:pt x="313" y="1094"/>
                    </a:lnTo>
                    <a:lnTo>
                      <a:pt x="316" y="1097"/>
                    </a:lnTo>
                    <a:lnTo>
                      <a:pt x="321" y="1100"/>
                    </a:lnTo>
                    <a:lnTo>
                      <a:pt x="327" y="1102"/>
                    </a:lnTo>
                    <a:lnTo>
                      <a:pt x="332" y="1102"/>
                    </a:lnTo>
                    <a:lnTo>
                      <a:pt x="332" y="1102"/>
                    </a:lnTo>
                    <a:lnTo>
                      <a:pt x="337" y="1102"/>
                    </a:lnTo>
                    <a:lnTo>
                      <a:pt x="342" y="1100"/>
                    </a:lnTo>
                    <a:lnTo>
                      <a:pt x="347" y="1097"/>
                    </a:lnTo>
                    <a:lnTo>
                      <a:pt x="352" y="1094"/>
                    </a:lnTo>
                    <a:lnTo>
                      <a:pt x="354" y="1090"/>
                    </a:lnTo>
                    <a:lnTo>
                      <a:pt x="357" y="1085"/>
                    </a:lnTo>
                    <a:lnTo>
                      <a:pt x="358" y="1080"/>
                    </a:lnTo>
                    <a:lnTo>
                      <a:pt x="359" y="1075"/>
                    </a:lnTo>
                    <a:lnTo>
                      <a:pt x="382" y="649"/>
                    </a:lnTo>
                    <a:lnTo>
                      <a:pt x="457" y="649"/>
                    </a:lnTo>
                    <a:lnTo>
                      <a:pt x="380" y="172"/>
                    </a:lnTo>
                    <a:lnTo>
                      <a:pt x="470" y="493"/>
                    </a:lnTo>
                    <a:lnTo>
                      <a:pt x="470" y="493"/>
                    </a:lnTo>
                    <a:lnTo>
                      <a:pt x="471" y="499"/>
                    </a:lnTo>
                    <a:lnTo>
                      <a:pt x="474" y="504"/>
                    </a:lnTo>
                    <a:lnTo>
                      <a:pt x="477" y="508"/>
                    </a:lnTo>
                    <a:lnTo>
                      <a:pt x="481" y="510"/>
                    </a:lnTo>
                    <a:lnTo>
                      <a:pt x="485" y="514"/>
                    </a:lnTo>
                    <a:lnTo>
                      <a:pt x="491" y="515"/>
                    </a:lnTo>
                    <a:lnTo>
                      <a:pt x="497" y="515"/>
                    </a:lnTo>
                    <a:lnTo>
                      <a:pt x="501" y="515"/>
                    </a:lnTo>
                    <a:lnTo>
                      <a:pt x="501" y="515"/>
                    </a:lnTo>
                    <a:lnTo>
                      <a:pt x="507" y="513"/>
                    </a:lnTo>
                    <a:lnTo>
                      <a:pt x="511" y="510"/>
                    </a:lnTo>
                    <a:lnTo>
                      <a:pt x="516" y="507"/>
                    </a:lnTo>
                    <a:lnTo>
                      <a:pt x="518" y="502"/>
                    </a:lnTo>
                    <a:lnTo>
                      <a:pt x="522" y="498"/>
                    </a:lnTo>
                    <a:lnTo>
                      <a:pt x="523" y="493"/>
                    </a:lnTo>
                    <a:lnTo>
                      <a:pt x="523" y="488"/>
                    </a:lnTo>
                    <a:lnTo>
                      <a:pt x="523" y="482"/>
                    </a:lnTo>
                    <a:lnTo>
                      <a:pt x="523" y="482"/>
                    </a:lnTo>
                    <a:lnTo>
                      <a:pt x="514" y="430"/>
                    </a:lnTo>
                    <a:lnTo>
                      <a:pt x="493" y="310"/>
                    </a:lnTo>
                    <a:lnTo>
                      <a:pt x="481" y="242"/>
                    </a:lnTo>
                    <a:lnTo>
                      <a:pt x="467" y="178"/>
                    </a:lnTo>
                    <a:lnTo>
                      <a:pt x="462" y="151"/>
                    </a:lnTo>
                    <a:lnTo>
                      <a:pt x="455" y="126"/>
                    </a:lnTo>
                    <a:lnTo>
                      <a:pt x="449" y="107"/>
                    </a:lnTo>
                    <a:lnTo>
                      <a:pt x="443" y="93"/>
                    </a:lnTo>
                    <a:lnTo>
                      <a:pt x="443" y="93"/>
                    </a:lnTo>
                    <a:lnTo>
                      <a:pt x="432" y="73"/>
                    </a:lnTo>
                    <a:lnTo>
                      <a:pt x="421" y="55"/>
                    </a:lnTo>
                    <a:lnTo>
                      <a:pt x="414" y="46"/>
                    </a:lnTo>
                    <a:lnTo>
                      <a:pt x="407" y="39"/>
                    </a:lnTo>
                    <a:lnTo>
                      <a:pt x="399" y="31"/>
                    </a:lnTo>
                    <a:lnTo>
                      <a:pt x="391" y="25"/>
                    </a:lnTo>
                    <a:lnTo>
                      <a:pt x="381" y="20"/>
                    </a:lnTo>
                    <a:lnTo>
                      <a:pt x="371" y="14"/>
                    </a:lnTo>
                    <a:lnTo>
                      <a:pt x="359" y="11"/>
                    </a:lnTo>
                    <a:lnTo>
                      <a:pt x="346" y="7"/>
                    </a:lnTo>
                    <a:lnTo>
                      <a:pt x="331" y="4"/>
                    </a:lnTo>
                    <a:lnTo>
                      <a:pt x="315" y="2"/>
                    </a:lnTo>
                    <a:lnTo>
                      <a:pt x="298" y="0"/>
                    </a:lnTo>
                    <a:lnTo>
                      <a:pt x="279" y="0"/>
                    </a:lnTo>
                    <a:lnTo>
                      <a:pt x="256" y="0"/>
                    </a:lnTo>
                    <a:close/>
                    <a:moveTo>
                      <a:pt x="269" y="23"/>
                    </a:moveTo>
                    <a:lnTo>
                      <a:pt x="269" y="23"/>
                    </a:lnTo>
                    <a:lnTo>
                      <a:pt x="285" y="24"/>
                    </a:lnTo>
                    <a:lnTo>
                      <a:pt x="301" y="25"/>
                    </a:lnTo>
                    <a:lnTo>
                      <a:pt x="316" y="26"/>
                    </a:lnTo>
                    <a:lnTo>
                      <a:pt x="332" y="30"/>
                    </a:lnTo>
                    <a:lnTo>
                      <a:pt x="268" y="153"/>
                    </a:lnTo>
                    <a:lnTo>
                      <a:pt x="203" y="30"/>
                    </a:lnTo>
                    <a:lnTo>
                      <a:pt x="203" y="30"/>
                    </a:lnTo>
                    <a:lnTo>
                      <a:pt x="220" y="26"/>
                    </a:lnTo>
                    <a:lnTo>
                      <a:pt x="236" y="25"/>
                    </a:lnTo>
                    <a:lnTo>
                      <a:pt x="252" y="24"/>
                    </a:lnTo>
                    <a:lnTo>
                      <a:pt x="269" y="23"/>
                    </a:lnTo>
                    <a:lnTo>
                      <a:pt x="269" y="23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Freeform 7"/>
              <p:cNvSpPr>
                <a:spLocks/>
              </p:cNvSpPr>
              <p:nvPr/>
            </p:nvSpPr>
            <p:spPr bwMode="auto">
              <a:xfrm>
                <a:off x="686" y="3608"/>
                <a:ext cx="68" cy="204"/>
              </a:xfrm>
              <a:custGeom>
                <a:avLst/>
                <a:gdLst>
                  <a:gd name="T0" fmla="*/ 60 w 136"/>
                  <a:gd name="T1" fmla="*/ 0 h 407"/>
                  <a:gd name="T2" fmla="*/ 57 w 136"/>
                  <a:gd name="T3" fmla="*/ 0 h 407"/>
                  <a:gd name="T4" fmla="*/ 50 w 136"/>
                  <a:gd name="T5" fmla="*/ 4 h 407"/>
                  <a:gd name="T6" fmla="*/ 47 w 136"/>
                  <a:gd name="T7" fmla="*/ 12 h 407"/>
                  <a:gd name="T8" fmla="*/ 37 w 136"/>
                  <a:gd name="T9" fmla="*/ 47 h 407"/>
                  <a:gd name="T10" fmla="*/ 34 w 136"/>
                  <a:gd name="T11" fmla="*/ 47 h 407"/>
                  <a:gd name="T12" fmla="*/ 22 w 136"/>
                  <a:gd name="T13" fmla="*/ 53 h 407"/>
                  <a:gd name="T14" fmla="*/ 11 w 136"/>
                  <a:gd name="T15" fmla="*/ 69 h 407"/>
                  <a:gd name="T16" fmla="*/ 3 w 136"/>
                  <a:gd name="T17" fmla="*/ 94 h 407"/>
                  <a:gd name="T18" fmla="*/ 0 w 136"/>
                  <a:gd name="T19" fmla="*/ 124 h 407"/>
                  <a:gd name="T20" fmla="*/ 0 w 136"/>
                  <a:gd name="T21" fmla="*/ 329 h 407"/>
                  <a:gd name="T22" fmla="*/ 3 w 136"/>
                  <a:gd name="T23" fmla="*/ 360 h 407"/>
                  <a:gd name="T24" fmla="*/ 11 w 136"/>
                  <a:gd name="T25" fmla="*/ 384 h 407"/>
                  <a:gd name="T26" fmla="*/ 22 w 136"/>
                  <a:gd name="T27" fmla="*/ 401 h 407"/>
                  <a:gd name="T28" fmla="*/ 34 w 136"/>
                  <a:gd name="T29" fmla="*/ 407 h 407"/>
                  <a:gd name="T30" fmla="*/ 98 w 136"/>
                  <a:gd name="T31" fmla="*/ 407 h 407"/>
                  <a:gd name="T32" fmla="*/ 102 w 136"/>
                  <a:gd name="T33" fmla="*/ 407 h 407"/>
                  <a:gd name="T34" fmla="*/ 113 w 136"/>
                  <a:gd name="T35" fmla="*/ 401 h 407"/>
                  <a:gd name="T36" fmla="*/ 126 w 136"/>
                  <a:gd name="T37" fmla="*/ 384 h 407"/>
                  <a:gd name="T38" fmla="*/ 134 w 136"/>
                  <a:gd name="T39" fmla="*/ 359 h 407"/>
                  <a:gd name="T40" fmla="*/ 136 w 136"/>
                  <a:gd name="T41" fmla="*/ 329 h 407"/>
                  <a:gd name="T42" fmla="*/ 120 w 136"/>
                  <a:gd name="T43" fmla="*/ 124 h 407"/>
                  <a:gd name="T44" fmla="*/ 115 w 136"/>
                  <a:gd name="T45" fmla="*/ 94 h 407"/>
                  <a:gd name="T46" fmla="*/ 108 w 136"/>
                  <a:gd name="T47" fmla="*/ 70 h 407"/>
                  <a:gd name="T48" fmla="*/ 96 w 136"/>
                  <a:gd name="T49" fmla="*/ 53 h 407"/>
                  <a:gd name="T50" fmla="*/ 89 w 136"/>
                  <a:gd name="T51" fmla="*/ 48 h 407"/>
                  <a:gd name="T52" fmla="*/ 83 w 136"/>
                  <a:gd name="T53" fmla="*/ 47 h 407"/>
                  <a:gd name="T54" fmla="*/ 71 w 136"/>
                  <a:gd name="T55" fmla="*/ 12 h 407"/>
                  <a:gd name="T56" fmla="*/ 70 w 136"/>
                  <a:gd name="T57" fmla="*/ 8 h 407"/>
                  <a:gd name="T58" fmla="*/ 64 w 136"/>
                  <a:gd name="T59" fmla="*/ 1 h 407"/>
                  <a:gd name="T60" fmla="*/ 60 w 136"/>
                  <a:gd name="T61" fmla="*/ 0 h 407"/>
                  <a:gd name="T62" fmla="*/ 60 w 136"/>
                  <a:gd name="T63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407">
                    <a:moveTo>
                      <a:pt x="60" y="0"/>
                    </a:move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3" y="2"/>
                    </a:lnTo>
                    <a:lnTo>
                      <a:pt x="50" y="4"/>
                    </a:lnTo>
                    <a:lnTo>
                      <a:pt x="49" y="8"/>
                    </a:lnTo>
                    <a:lnTo>
                      <a:pt x="47" y="12"/>
                    </a:lnTo>
                    <a:lnTo>
                      <a:pt x="47" y="47"/>
                    </a:lnTo>
                    <a:lnTo>
                      <a:pt x="37" y="47"/>
                    </a:lnTo>
                    <a:lnTo>
                      <a:pt x="37" y="47"/>
                    </a:lnTo>
                    <a:lnTo>
                      <a:pt x="34" y="47"/>
                    </a:lnTo>
                    <a:lnTo>
                      <a:pt x="29" y="48"/>
                    </a:lnTo>
                    <a:lnTo>
                      <a:pt x="22" y="53"/>
                    </a:lnTo>
                    <a:lnTo>
                      <a:pt x="17" y="60"/>
                    </a:lnTo>
                    <a:lnTo>
                      <a:pt x="11" y="69"/>
                    </a:lnTo>
                    <a:lnTo>
                      <a:pt x="7" y="81"/>
                    </a:lnTo>
                    <a:lnTo>
                      <a:pt x="3" y="94"/>
                    </a:lnTo>
                    <a:lnTo>
                      <a:pt x="1" y="108"/>
                    </a:lnTo>
                    <a:lnTo>
                      <a:pt x="0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1" y="345"/>
                    </a:lnTo>
                    <a:lnTo>
                      <a:pt x="3" y="360"/>
                    </a:lnTo>
                    <a:lnTo>
                      <a:pt x="7" y="373"/>
                    </a:lnTo>
                    <a:lnTo>
                      <a:pt x="11" y="384"/>
                    </a:lnTo>
                    <a:lnTo>
                      <a:pt x="17" y="394"/>
                    </a:lnTo>
                    <a:lnTo>
                      <a:pt x="22" y="401"/>
                    </a:lnTo>
                    <a:lnTo>
                      <a:pt x="29" y="405"/>
                    </a:lnTo>
                    <a:lnTo>
                      <a:pt x="34" y="407"/>
                    </a:lnTo>
                    <a:lnTo>
                      <a:pt x="37" y="407"/>
                    </a:lnTo>
                    <a:lnTo>
                      <a:pt x="98" y="407"/>
                    </a:lnTo>
                    <a:lnTo>
                      <a:pt x="98" y="407"/>
                    </a:lnTo>
                    <a:lnTo>
                      <a:pt x="102" y="407"/>
                    </a:lnTo>
                    <a:lnTo>
                      <a:pt x="106" y="405"/>
                    </a:lnTo>
                    <a:lnTo>
                      <a:pt x="113" y="401"/>
                    </a:lnTo>
                    <a:lnTo>
                      <a:pt x="120" y="394"/>
                    </a:lnTo>
                    <a:lnTo>
                      <a:pt x="126" y="384"/>
                    </a:lnTo>
                    <a:lnTo>
                      <a:pt x="131" y="373"/>
                    </a:lnTo>
                    <a:lnTo>
                      <a:pt x="134" y="359"/>
                    </a:lnTo>
                    <a:lnTo>
                      <a:pt x="136" y="345"/>
                    </a:lnTo>
                    <a:lnTo>
                      <a:pt x="136" y="329"/>
                    </a:lnTo>
                    <a:lnTo>
                      <a:pt x="120" y="124"/>
                    </a:lnTo>
                    <a:lnTo>
                      <a:pt x="120" y="124"/>
                    </a:lnTo>
                    <a:lnTo>
                      <a:pt x="118" y="108"/>
                    </a:lnTo>
                    <a:lnTo>
                      <a:pt x="115" y="94"/>
                    </a:lnTo>
                    <a:lnTo>
                      <a:pt x="112" y="81"/>
                    </a:lnTo>
                    <a:lnTo>
                      <a:pt x="108" y="70"/>
                    </a:lnTo>
                    <a:lnTo>
                      <a:pt x="102" y="60"/>
                    </a:lnTo>
                    <a:lnTo>
                      <a:pt x="96" y="53"/>
                    </a:lnTo>
                    <a:lnTo>
                      <a:pt x="93" y="51"/>
                    </a:lnTo>
                    <a:lnTo>
                      <a:pt x="89" y="48"/>
                    </a:lnTo>
                    <a:lnTo>
                      <a:pt x="86" y="47"/>
                    </a:lnTo>
                    <a:lnTo>
                      <a:pt x="83" y="47"/>
                    </a:lnTo>
                    <a:lnTo>
                      <a:pt x="71" y="47"/>
                    </a:lnTo>
                    <a:lnTo>
                      <a:pt x="71" y="12"/>
                    </a:lnTo>
                    <a:lnTo>
                      <a:pt x="71" y="12"/>
                    </a:lnTo>
                    <a:lnTo>
                      <a:pt x="70" y="8"/>
                    </a:lnTo>
                    <a:lnTo>
                      <a:pt x="68" y="3"/>
                    </a:lnTo>
                    <a:lnTo>
                      <a:pt x="64" y="1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Freeform 8"/>
              <p:cNvSpPr>
                <a:spLocks/>
              </p:cNvSpPr>
              <p:nvPr/>
            </p:nvSpPr>
            <p:spPr bwMode="auto">
              <a:xfrm>
                <a:off x="915" y="3240"/>
                <a:ext cx="116" cy="116"/>
              </a:xfrm>
              <a:custGeom>
                <a:avLst/>
                <a:gdLst>
                  <a:gd name="T0" fmla="*/ 116 w 231"/>
                  <a:gd name="T1" fmla="*/ 0 h 231"/>
                  <a:gd name="T2" fmla="*/ 93 w 231"/>
                  <a:gd name="T3" fmla="*/ 2 h 231"/>
                  <a:gd name="T4" fmla="*/ 70 w 231"/>
                  <a:gd name="T5" fmla="*/ 9 h 231"/>
                  <a:gd name="T6" fmla="*/ 51 w 231"/>
                  <a:gd name="T7" fmla="*/ 19 h 231"/>
                  <a:gd name="T8" fmla="*/ 34 w 231"/>
                  <a:gd name="T9" fmla="*/ 34 h 231"/>
                  <a:gd name="T10" fmla="*/ 19 w 231"/>
                  <a:gd name="T11" fmla="*/ 51 h 231"/>
                  <a:gd name="T12" fmla="*/ 9 w 231"/>
                  <a:gd name="T13" fmla="*/ 70 h 231"/>
                  <a:gd name="T14" fmla="*/ 2 w 231"/>
                  <a:gd name="T15" fmla="*/ 92 h 231"/>
                  <a:gd name="T16" fmla="*/ 0 w 231"/>
                  <a:gd name="T17" fmla="*/ 116 h 231"/>
                  <a:gd name="T18" fmla="*/ 1 w 231"/>
                  <a:gd name="T19" fmla="*/ 127 h 231"/>
                  <a:gd name="T20" fmla="*/ 6 w 231"/>
                  <a:gd name="T21" fmla="*/ 150 h 231"/>
                  <a:gd name="T22" fmla="*/ 14 w 231"/>
                  <a:gd name="T23" fmla="*/ 170 h 231"/>
                  <a:gd name="T24" fmla="*/ 26 w 231"/>
                  <a:gd name="T25" fmla="*/ 189 h 231"/>
                  <a:gd name="T26" fmla="*/ 42 w 231"/>
                  <a:gd name="T27" fmla="*/ 204 h 231"/>
                  <a:gd name="T28" fmla="*/ 60 w 231"/>
                  <a:gd name="T29" fmla="*/ 216 h 231"/>
                  <a:gd name="T30" fmla="*/ 82 w 231"/>
                  <a:gd name="T31" fmla="*/ 226 h 231"/>
                  <a:gd name="T32" fmla="*/ 104 w 231"/>
                  <a:gd name="T33" fmla="*/ 230 h 231"/>
                  <a:gd name="T34" fmla="*/ 116 w 231"/>
                  <a:gd name="T35" fmla="*/ 231 h 231"/>
                  <a:gd name="T36" fmla="*/ 139 w 231"/>
                  <a:gd name="T37" fmla="*/ 229 h 231"/>
                  <a:gd name="T38" fmla="*/ 161 w 231"/>
                  <a:gd name="T39" fmla="*/ 222 h 231"/>
                  <a:gd name="T40" fmla="*/ 180 w 231"/>
                  <a:gd name="T41" fmla="*/ 211 h 231"/>
                  <a:gd name="T42" fmla="*/ 197 w 231"/>
                  <a:gd name="T43" fmla="*/ 197 h 231"/>
                  <a:gd name="T44" fmla="*/ 211 w 231"/>
                  <a:gd name="T45" fmla="*/ 180 h 231"/>
                  <a:gd name="T46" fmla="*/ 222 w 231"/>
                  <a:gd name="T47" fmla="*/ 161 h 231"/>
                  <a:gd name="T48" fmla="*/ 229 w 231"/>
                  <a:gd name="T49" fmla="*/ 138 h 231"/>
                  <a:gd name="T50" fmla="*/ 231 w 231"/>
                  <a:gd name="T51" fmla="*/ 116 h 231"/>
                  <a:gd name="T52" fmla="*/ 230 w 231"/>
                  <a:gd name="T53" fmla="*/ 103 h 231"/>
                  <a:gd name="T54" fmla="*/ 226 w 231"/>
                  <a:gd name="T55" fmla="*/ 82 h 231"/>
                  <a:gd name="T56" fmla="*/ 218 w 231"/>
                  <a:gd name="T57" fmla="*/ 60 h 231"/>
                  <a:gd name="T58" fmla="*/ 205 w 231"/>
                  <a:gd name="T59" fmla="*/ 42 h 231"/>
                  <a:gd name="T60" fmla="*/ 189 w 231"/>
                  <a:gd name="T61" fmla="*/ 26 h 231"/>
                  <a:gd name="T62" fmla="*/ 171 w 231"/>
                  <a:gd name="T63" fmla="*/ 14 h 231"/>
                  <a:gd name="T64" fmla="*/ 150 w 231"/>
                  <a:gd name="T65" fmla="*/ 6 h 231"/>
                  <a:gd name="T66" fmla="*/ 128 w 231"/>
                  <a:gd name="T67" fmla="*/ 1 h 231"/>
                  <a:gd name="T68" fmla="*/ 116 w 231"/>
                  <a:gd name="T6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lnTo>
                      <a:pt x="116" y="0"/>
                    </a:lnTo>
                    <a:lnTo>
                      <a:pt x="104" y="1"/>
                    </a:lnTo>
                    <a:lnTo>
                      <a:pt x="93" y="2"/>
                    </a:lnTo>
                    <a:lnTo>
                      <a:pt x="82" y="6"/>
                    </a:lnTo>
                    <a:lnTo>
                      <a:pt x="70" y="9"/>
                    </a:lnTo>
                    <a:lnTo>
                      <a:pt x="60" y="14"/>
                    </a:lnTo>
                    <a:lnTo>
                      <a:pt x="51" y="19"/>
                    </a:lnTo>
                    <a:lnTo>
                      <a:pt x="42" y="26"/>
                    </a:lnTo>
                    <a:lnTo>
                      <a:pt x="34" y="34"/>
                    </a:lnTo>
                    <a:lnTo>
                      <a:pt x="26" y="42"/>
                    </a:lnTo>
                    <a:lnTo>
                      <a:pt x="19" y="51"/>
                    </a:lnTo>
                    <a:lnTo>
                      <a:pt x="14" y="60"/>
                    </a:lnTo>
                    <a:lnTo>
                      <a:pt x="9" y="70"/>
                    </a:lnTo>
                    <a:lnTo>
                      <a:pt x="6" y="82"/>
                    </a:lnTo>
                    <a:lnTo>
                      <a:pt x="2" y="92"/>
                    </a:lnTo>
                    <a:lnTo>
                      <a:pt x="1" y="103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27"/>
                    </a:lnTo>
                    <a:lnTo>
                      <a:pt x="2" y="138"/>
                    </a:lnTo>
                    <a:lnTo>
                      <a:pt x="6" y="150"/>
                    </a:lnTo>
                    <a:lnTo>
                      <a:pt x="9" y="161"/>
                    </a:lnTo>
                    <a:lnTo>
                      <a:pt x="14" y="170"/>
                    </a:lnTo>
                    <a:lnTo>
                      <a:pt x="19" y="180"/>
                    </a:lnTo>
                    <a:lnTo>
                      <a:pt x="26" y="189"/>
                    </a:lnTo>
                    <a:lnTo>
                      <a:pt x="34" y="197"/>
                    </a:lnTo>
                    <a:lnTo>
                      <a:pt x="42" y="204"/>
                    </a:lnTo>
                    <a:lnTo>
                      <a:pt x="51" y="211"/>
                    </a:lnTo>
                    <a:lnTo>
                      <a:pt x="60" y="216"/>
                    </a:lnTo>
                    <a:lnTo>
                      <a:pt x="70" y="222"/>
                    </a:lnTo>
                    <a:lnTo>
                      <a:pt x="82" y="226"/>
                    </a:lnTo>
                    <a:lnTo>
                      <a:pt x="93" y="229"/>
                    </a:lnTo>
                    <a:lnTo>
                      <a:pt x="104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28" y="230"/>
                    </a:lnTo>
                    <a:lnTo>
                      <a:pt x="139" y="229"/>
                    </a:lnTo>
                    <a:lnTo>
                      <a:pt x="150" y="226"/>
                    </a:lnTo>
                    <a:lnTo>
                      <a:pt x="161" y="222"/>
                    </a:lnTo>
                    <a:lnTo>
                      <a:pt x="171" y="216"/>
                    </a:lnTo>
                    <a:lnTo>
                      <a:pt x="180" y="211"/>
                    </a:lnTo>
                    <a:lnTo>
                      <a:pt x="189" y="204"/>
                    </a:lnTo>
                    <a:lnTo>
                      <a:pt x="197" y="197"/>
                    </a:lnTo>
                    <a:lnTo>
                      <a:pt x="205" y="189"/>
                    </a:lnTo>
                    <a:lnTo>
                      <a:pt x="211" y="180"/>
                    </a:lnTo>
                    <a:lnTo>
                      <a:pt x="218" y="170"/>
                    </a:lnTo>
                    <a:lnTo>
                      <a:pt x="222" y="161"/>
                    </a:lnTo>
                    <a:lnTo>
                      <a:pt x="226" y="150"/>
                    </a:lnTo>
                    <a:lnTo>
                      <a:pt x="229" y="138"/>
                    </a:lnTo>
                    <a:lnTo>
                      <a:pt x="230" y="127"/>
                    </a:lnTo>
                    <a:lnTo>
                      <a:pt x="231" y="116"/>
                    </a:lnTo>
                    <a:lnTo>
                      <a:pt x="231" y="116"/>
                    </a:lnTo>
                    <a:lnTo>
                      <a:pt x="230" y="103"/>
                    </a:lnTo>
                    <a:lnTo>
                      <a:pt x="229" y="92"/>
                    </a:lnTo>
                    <a:lnTo>
                      <a:pt x="226" y="82"/>
                    </a:lnTo>
                    <a:lnTo>
                      <a:pt x="222" y="70"/>
                    </a:lnTo>
                    <a:lnTo>
                      <a:pt x="218" y="60"/>
                    </a:lnTo>
                    <a:lnTo>
                      <a:pt x="211" y="51"/>
                    </a:lnTo>
                    <a:lnTo>
                      <a:pt x="205" y="42"/>
                    </a:lnTo>
                    <a:lnTo>
                      <a:pt x="197" y="34"/>
                    </a:lnTo>
                    <a:lnTo>
                      <a:pt x="189" y="26"/>
                    </a:lnTo>
                    <a:lnTo>
                      <a:pt x="180" y="19"/>
                    </a:lnTo>
                    <a:lnTo>
                      <a:pt x="171" y="14"/>
                    </a:lnTo>
                    <a:lnTo>
                      <a:pt x="161" y="9"/>
                    </a:lnTo>
                    <a:lnTo>
                      <a:pt x="150" y="6"/>
                    </a:lnTo>
                    <a:lnTo>
                      <a:pt x="139" y="2"/>
                    </a:lnTo>
                    <a:lnTo>
                      <a:pt x="128" y="1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Freeform 9"/>
              <p:cNvSpPr>
                <a:spLocks noEditPoints="1"/>
              </p:cNvSpPr>
              <p:nvPr/>
            </p:nvSpPr>
            <p:spPr bwMode="auto">
              <a:xfrm>
                <a:off x="868" y="3369"/>
                <a:ext cx="229" cy="551"/>
              </a:xfrm>
              <a:custGeom>
                <a:avLst/>
                <a:gdLst>
                  <a:gd name="T0" fmla="*/ 178 w 457"/>
                  <a:gd name="T1" fmla="*/ 1 h 1103"/>
                  <a:gd name="T2" fmla="*/ 128 w 457"/>
                  <a:gd name="T3" fmla="*/ 7 h 1103"/>
                  <a:gd name="T4" fmla="*/ 88 w 457"/>
                  <a:gd name="T5" fmla="*/ 20 h 1103"/>
                  <a:gd name="T6" fmla="*/ 59 w 457"/>
                  <a:gd name="T7" fmla="*/ 39 h 1103"/>
                  <a:gd name="T8" fmla="*/ 35 w 457"/>
                  <a:gd name="T9" fmla="*/ 64 h 1103"/>
                  <a:gd name="T10" fmla="*/ 18 w 457"/>
                  <a:gd name="T11" fmla="*/ 94 h 1103"/>
                  <a:gd name="T12" fmla="*/ 9 w 457"/>
                  <a:gd name="T13" fmla="*/ 128 h 1103"/>
                  <a:gd name="T14" fmla="*/ 2 w 457"/>
                  <a:gd name="T15" fmla="*/ 214 h 1103"/>
                  <a:gd name="T16" fmla="*/ 1 w 457"/>
                  <a:gd name="T17" fmla="*/ 388 h 1103"/>
                  <a:gd name="T18" fmla="*/ 3 w 457"/>
                  <a:gd name="T19" fmla="*/ 501 h 1103"/>
                  <a:gd name="T20" fmla="*/ 7 w 457"/>
                  <a:gd name="T21" fmla="*/ 517 h 1103"/>
                  <a:gd name="T22" fmla="*/ 18 w 457"/>
                  <a:gd name="T23" fmla="*/ 528 h 1103"/>
                  <a:gd name="T24" fmla="*/ 28 w 457"/>
                  <a:gd name="T25" fmla="*/ 532 h 1103"/>
                  <a:gd name="T26" fmla="*/ 44 w 457"/>
                  <a:gd name="T27" fmla="*/ 528 h 1103"/>
                  <a:gd name="T28" fmla="*/ 54 w 457"/>
                  <a:gd name="T29" fmla="*/ 518 h 1103"/>
                  <a:gd name="T30" fmla="*/ 82 w 457"/>
                  <a:gd name="T31" fmla="*/ 171 h 1103"/>
                  <a:gd name="T32" fmla="*/ 67 w 457"/>
                  <a:gd name="T33" fmla="*/ 1054 h 1103"/>
                  <a:gd name="T34" fmla="*/ 73 w 457"/>
                  <a:gd name="T35" fmla="*/ 1080 h 1103"/>
                  <a:gd name="T36" fmla="*/ 91 w 457"/>
                  <a:gd name="T37" fmla="*/ 1097 h 1103"/>
                  <a:gd name="T38" fmla="*/ 109 w 457"/>
                  <a:gd name="T39" fmla="*/ 1103 h 1103"/>
                  <a:gd name="T40" fmla="*/ 120 w 457"/>
                  <a:gd name="T41" fmla="*/ 1102 h 1103"/>
                  <a:gd name="T42" fmla="*/ 143 w 457"/>
                  <a:gd name="T43" fmla="*/ 1091 h 1103"/>
                  <a:gd name="T44" fmla="*/ 156 w 457"/>
                  <a:gd name="T45" fmla="*/ 1069 h 1103"/>
                  <a:gd name="T46" fmla="*/ 261 w 457"/>
                  <a:gd name="T47" fmla="*/ 1061 h 1103"/>
                  <a:gd name="T48" fmla="*/ 264 w 457"/>
                  <a:gd name="T49" fmla="*/ 1077 h 1103"/>
                  <a:gd name="T50" fmla="*/ 281 w 457"/>
                  <a:gd name="T51" fmla="*/ 1095 h 1103"/>
                  <a:gd name="T52" fmla="*/ 305 w 457"/>
                  <a:gd name="T53" fmla="*/ 1103 h 1103"/>
                  <a:gd name="T54" fmla="*/ 308 w 457"/>
                  <a:gd name="T55" fmla="*/ 1103 h 1103"/>
                  <a:gd name="T56" fmla="*/ 333 w 457"/>
                  <a:gd name="T57" fmla="*/ 1093 h 1103"/>
                  <a:gd name="T58" fmla="*/ 348 w 457"/>
                  <a:gd name="T59" fmla="*/ 1072 h 1103"/>
                  <a:gd name="T60" fmla="*/ 329 w 457"/>
                  <a:gd name="T61" fmla="*/ 423 h 1103"/>
                  <a:gd name="T62" fmla="*/ 404 w 457"/>
                  <a:gd name="T63" fmla="*/ 502 h 1103"/>
                  <a:gd name="T64" fmla="*/ 412 w 457"/>
                  <a:gd name="T65" fmla="*/ 516 h 1103"/>
                  <a:gd name="T66" fmla="*/ 425 w 457"/>
                  <a:gd name="T67" fmla="*/ 523 h 1103"/>
                  <a:gd name="T68" fmla="*/ 435 w 457"/>
                  <a:gd name="T69" fmla="*/ 523 h 1103"/>
                  <a:gd name="T70" fmla="*/ 450 w 457"/>
                  <a:gd name="T71" fmla="*/ 515 h 1103"/>
                  <a:gd name="T72" fmla="*/ 457 w 457"/>
                  <a:gd name="T73" fmla="*/ 501 h 1103"/>
                  <a:gd name="T74" fmla="*/ 457 w 457"/>
                  <a:gd name="T75" fmla="*/ 490 h 1103"/>
                  <a:gd name="T76" fmla="*/ 439 w 457"/>
                  <a:gd name="T77" fmla="*/ 314 h 1103"/>
                  <a:gd name="T78" fmla="*/ 415 w 457"/>
                  <a:gd name="T79" fmla="*/ 152 h 1103"/>
                  <a:gd name="T80" fmla="*/ 400 w 457"/>
                  <a:gd name="T81" fmla="*/ 94 h 1103"/>
                  <a:gd name="T82" fmla="*/ 382 w 457"/>
                  <a:gd name="T83" fmla="*/ 64 h 1103"/>
                  <a:gd name="T84" fmla="*/ 358 w 457"/>
                  <a:gd name="T85" fmla="*/ 39 h 1103"/>
                  <a:gd name="T86" fmla="*/ 329 w 457"/>
                  <a:gd name="T87" fmla="*/ 20 h 1103"/>
                  <a:gd name="T88" fmla="*/ 289 w 457"/>
                  <a:gd name="T89" fmla="*/ 7 h 1103"/>
                  <a:gd name="T90" fmla="*/ 239 w 457"/>
                  <a:gd name="T91" fmla="*/ 1 h 1103"/>
                  <a:gd name="T92" fmla="*/ 209 w 457"/>
                  <a:gd name="T93" fmla="*/ 27 h 1103"/>
                  <a:gd name="T94" fmla="*/ 236 w 457"/>
                  <a:gd name="T95" fmla="*/ 30 h 1103"/>
                  <a:gd name="T96" fmla="*/ 220 w 457"/>
                  <a:gd name="T97" fmla="*/ 65 h 1103"/>
                  <a:gd name="T98" fmla="*/ 230 w 457"/>
                  <a:gd name="T99" fmla="*/ 76 h 1103"/>
                  <a:gd name="T100" fmla="*/ 230 w 457"/>
                  <a:gd name="T101" fmla="*/ 82 h 1103"/>
                  <a:gd name="T102" fmla="*/ 217 w 457"/>
                  <a:gd name="T103" fmla="*/ 103 h 1103"/>
                  <a:gd name="T104" fmla="*/ 172 w 457"/>
                  <a:gd name="T105" fmla="*/ 384 h 1103"/>
                  <a:gd name="T106" fmla="*/ 193 w 457"/>
                  <a:gd name="T107" fmla="*/ 94 h 1103"/>
                  <a:gd name="T108" fmla="*/ 187 w 457"/>
                  <a:gd name="T109" fmla="*/ 80 h 1103"/>
                  <a:gd name="T110" fmla="*/ 188 w 457"/>
                  <a:gd name="T111" fmla="*/ 74 h 1103"/>
                  <a:gd name="T112" fmla="*/ 172 w 457"/>
                  <a:gd name="T113" fmla="*/ 32 h 1103"/>
                  <a:gd name="T114" fmla="*/ 193 w 457"/>
                  <a:gd name="T115" fmla="*/ 29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7" h="1103">
                    <a:moveTo>
                      <a:pt x="197" y="0"/>
                    </a:moveTo>
                    <a:lnTo>
                      <a:pt x="197" y="0"/>
                    </a:lnTo>
                    <a:lnTo>
                      <a:pt x="178" y="1"/>
                    </a:lnTo>
                    <a:lnTo>
                      <a:pt x="160" y="3"/>
                    </a:lnTo>
                    <a:lnTo>
                      <a:pt x="143" y="5"/>
                    </a:lnTo>
                    <a:lnTo>
                      <a:pt x="128" y="7"/>
                    </a:lnTo>
                    <a:lnTo>
                      <a:pt x="113" y="10"/>
                    </a:lnTo>
                    <a:lnTo>
                      <a:pt x="101" y="15"/>
                    </a:lnTo>
                    <a:lnTo>
                      <a:pt x="88" y="20"/>
                    </a:lnTo>
                    <a:lnTo>
                      <a:pt x="78" y="25"/>
                    </a:lnTo>
                    <a:lnTo>
                      <a:pt x="68" y="32"/>
                    </a:lnTo>
                    <a:lnTo>
                      <a:pt x="59" y="39"/>
                    </a:lnTo>
                    <a:lnTo>
                      <a:pt x="50" y="47"/>
                    </a:lnTo>
                    <a:lnTo>
                      <a:pt x="43" y="55"/>
                    </a:lnTo>
                    <a:lnTo>
                      <a:pt x="35" y="64"/>
                    </a:lnTo>
                    <a:lnTo>
                      <a:pt x="29" y="73"/>
                    </a:lnTo>
                    <a:lnTo>
                      <a:pt x="18" y="94"/>
                    </a:lnTo>
                    <a:lnTo>
                      <a:pt x="18" y="94"/>
                    </a:lnTo>
                    <a:lnTo>
                      <a:pt x="15" y="100"/>
                    </a:lnTo>
                    <a:lnTo>
                      <a:pt x="12" y="108"/>
                    </a:lnTo>
                    <a:lnTo>
                      <a:pt x="9" y="128"/>
                    </a:lnTo>
                    <a:lnTo>
                      <a:pt x="6" y="153"/>
                    </a:lnTo>
                    <a:lnTo>
                      <a:pt x="3" y="182"/>
                    </a:lnTo>
                    <a:lnTo>
                      <a:pt x="2" y="214"/>
                    </a:lnTo>
                    <a:lnTo>
                      <a:pt x="1" y="248"/>
                    </a:lnTo>
                    <a:lnTo>
                      <a:pt x="0" y="319"/>
                    </a:lnTo>
                    <a:lnTo>
                      <a:pt x="1" y="388"/>
                    </a:lnTo>
                    <a:lnTo>
                      <a:pt x="2" y="446"/>
                    </a:lnTo>
                    <a:lnTo>
                      <a:pt x="3" y="501"/>
                    </a:lnTo>
                    <a:lnTo>
                      <a:pt x="3" y="501"/>
                    </a:lnTo>
                    <a:lnTo>
                      <a:pt x="3" y="507"/>
                    </a:lnTo>
                    <a:lnTo>
                      <a:pt x="5" y="513"/>
                    </a:lnTo>
                    <a:lnTo>
                      <a:pt x="7" y="517"/>
                    </a:lnTo>
                    <a:lnTo>
                      <a:pt x="10" y="522"/>
                    </a:lnTo>
                    <a:lnTo>
                      <a:pt x="14" y="525"/>
                    </a:lnTo>
                    <a:lnTo>
                      <a:pt x="18" y="528"/>
                    </a:lnTo>
                    <a:lnTo>
                      <a:pt x="23" y="530"/>
                    </a:lnTo>
                    <a:lnTo>
                      <a:pt x="28" y="532"/>
                    </a:lnTo>
                    <a:lnTo>
                      <a:pt x="28" y="532"/>
                    </a:lnTo>
                    <a:lnTo>
                      <a:pt x="34" y="532"/>
                    </a:lnTo>
                    <a:lnTo>
                      <a:pt x="39" y="531"/>
                    </a:lnTo>
                    <a:lnTo>
                      <a:pt x="44" y="528"/>
                    </a:lnTo>
                    <a:lnTo>
                      <a:pt x="48" y="526"/>
                    </a:lnTo>
                    <a:lnTo>
                      <a:pt x="52" y="522"/>
                    </a:lnTo>
                    <a:lnTo>
                      <a:pt x="54" y="518"/>
                    </a:lnTo>
                    <a:lnTo>
                      <a:pt x="57" y="513"/>
                    </a:lnTo>
                    <a:lnTo>
                      <a:pt x="58" y="508"/>
                    </a:lnTo>
                    <a:lnTo>
                      <a:pt x="82" y="171"/>
                    </a:lnTo>
                    <a:lnTo>
                      <a:pt x="88" y="423"/>
                    </a:lnTo>
                    <a:lnTo>
                      <a:pt x="67" y="1054"/>
                    </a:lnTo>
                    <a:lnTo>
                      <a:pt x="67" y="1054"/>
                    </a:lnTo>
                    <a:lnTo>
                      <a:pt x="67" y="1063"/>
                    </a:lnTo>
                    <a:lnTo>
                      <a:pt x="69" y="1072"/>
                    </a:lnTo>
                    <a:lnTo>
                      <a:pt x="73" y="1080"/>
                    </a:lnTo>
                    <a:lnTo>
                      <a:pt x="77" y="1087"/>
                    </a:lnTo>
                    <a:lnTo>
                      <a:pt x="84" y="1093"/>
                    </a:lnTo>
                    <a:lnTo>
                      <a:pt x="91" y="1097"/>
                    </a:lnTo>
                    <a:lnTo>
                      <a:pt x="100" y="1101"/>
                    </a:lnTo>
                    <a:lnTo>
                      <a:pt x="109" y="1103"/>
                    </a:lnTo>
                    <a:lnTo>
                      <a:pt x="109" y="1103"/>
                    </a:lnTo>
                    <a:lnTo>
                      <a:pt x="112" y="1103"/>
                    </a:lnTo>
                    <a:lnTo>
                      <a:pt x="112" y="1103"/>
                    </a:lnTo>
                    <a:lnTo>
                      <a:pt x="120" y="1102"/>
                    </a:lnTo>
                    <a:lnTo>
                      <a:pt x="128" y="1100"/>
                    </a:lnTo>
                    <a:lnTo>
                      <a:pt x="136" y="1095"/>
                    </a:lnTo>
                    <a:lnTo>
                      <a:pt x="143" y="1091"/>
                    </a:lnTo>
                    <a:lnTo>
                      <a:pt x="149" y="1085"/>
                    </a:lnTo>
                    <a:lnTo>
                      <a:pt x="153" y="1077"/>
                    </a:lnTo>
                    <a:lnTo>
                      <a:pt x="156" y="1069"/>
                    </a:lnTo>
                    <a:lnTo>
                      <a:pt x="158" y="1061"/>
                    </a:lnTo>
                    <a:lnTo>
                      <a:pt x="209" y="541"/>
                    </a:lnTo>
                    <a:lnTo>
                      <a:pt x="261" y="1061"/>
                    </a:lnTo>
                    <a:lnTo>
                      <a:pt x="261" y="1061"/>
                    </a:lnTo>
                    <a:lnTo>
                      <a:pt x="262" y="1069"/>
                    </a:lnTo>
                    <a:lnTo>
                      <a:pt x="264" y="1077"/>
                    </a:lnTo>
                    <a:lnTo>
                      <a:pt x="269" y="1085"/>
                    </a:lnTo>
                    <a:lnTo>
                      <a:pt x="274" y="1091"/>
                    </a:lnTo>
                    <a:lnTo>
                      <a:pt x="281" y="1095"/>
                    </a:lnTo>
                    <a:lnTo>
                      <a:pt x="288" y="1100"/>
                    </a:lnTo>
                    <a:lnTo>
                      <a:pt x="297" y="1102"/>
                    </a:lnTo>
                    <a:lnTo>
                      <a:pt x="305" y="1103"/>
                    </a:lnTo>
                    <a:lnTo>
                      <a:pt x="305" y="1103"/>
                    </a:lnTo>
                    <a:lnTo>
                      <a:pt x="308" y="1103"/>
                    </a:lnTo>
                    <a:lnTo>
                      <a:pt x="308" y="1103"/>
                    </a:lnTo>
                    <a:lnTo>
                      <a:pt x="318" y="1101"/>
                    </a:lnTo>
                    <a:lnTo>
                      <a:pt x="327" y="1097"/>
                    </a:lnTo>
                    <a:lnTo>
                      <a:pt x="333" y="1093"/>
                    </a:lnTo>
                    <a:lnTo>
                      <a:pt x="339" y="1087"/>
                    </a:lnTo>
                    <a:lnTo>
                      <a:pt x="345" y="1080"/>
                    </a:lnTo>
                    <a:lnTo>
                      <a:pt x="348" y="1072"/>
                    </a:lnTo>
                    <a:lnTo>
                      <a:pt x="350" y="1063"/>
                    </a:lnTo>
                    <a:lnTo>
                      <a:pt x="350" y="1054"/>
                    </a:lnTo>
                    <a:lnTo>
                      <a:pt x="329" y="423"/>
                    </a:lnTo>
                    <a:lnTo>
                      <a:pt x="337" y="171"/>
                    </a:lnTo>
                    <a:lnTo>
                      <a:pt x="404" y="502"/>
                    </a:lnTo>
                    <a:lnTo>
                      <a:pt x="404" y="502"/>
                    </a:lnTo>
                    <a:lnTo>
                      <a:pt x="405" y="507"/>
                    </a:lnTo>
                    <a:lnTo>
                      <a:pt x="408" y="513"/>
                    </a:lnTo>
                    <a:lnTo>
                      <a:pt x="412" y="516"/>
                    </a:lnTo>
                    <a:lnTo>
                      <a:pt x="415" y="519"/>
                    </a:lnTo>
                    <a:lnTo>
                      <a:pt x="420" y="522"/>
                    </a:lnTo>
                    <a:lnTo>
                      <a:pt x="425" y="523"/>
                    </a:lnTo>
                    <a:lnTo>
                      <a:pt x="430" y="524"/>
                    </a:lnTo>
                    <a:lnTo>
                      <a:pt x="435" y="523"/>
                    </a:lnTo>
                    <a:lnTo>
                      <a:pt x="435" y="523"/>
                    </a:lnTo>
                    <a:lnTo>
                      <a:pt x="441" y="522"/>
                    </a:lnTo>
                    <a:lnTo>
                      <a:pt x="446" y="518"/>
                    </a:lnTo>
                    <a:lnTo>
                      <a:pt x="450" y="515"/>
                    </a:lnTo>
                    <a:lnTo>
                      <a:pt x="452" y="511"/>
                    </a:lnTo>
                    <a:lnTo>
                      <a:pt x="456" y="507"/>
                    </a:lnTo>
                    <a:lnTo>
                      <a:pt x="457" y="501"/>
                    </a:lnTo>
                    <a:lnTo>
                      <a:pt x="457" y="496"/>
                    </a:lnTo>
                    <a:lnTo>
                      <a:pt x="457" y="490"/>
                    </a:lnTo>
                    <a:lnTo>
                      <a:pt x="457" y="490"/>
                    </a:lnTo>
                    <a:lnTo>
                      <a:pt x="452" y="437"/>
                    </a:lnTo>
                    <a:lnTo>
                      <a:pt x="447" y="380"/>
                    </a:lnTo>
                    <a:lnTo>
                      <a:pt x="439" y="314"/>
                    </a:lnTo>
                    <a:lnTo>
                      <a:pt x="430" y="245"/>
                    </a:lnTo>
                    <a:lnTo>
                      <a:pt x="421" y="180"/>
                    </a:lnTo>
                    <a:lnTo>
                      <a:pt x="415" y="152"/>
                    </a:lnTo>
                    <a:lnTo>
                      <a:pt x="411" y="127"/>
                    </a:lnTo>
                    <a:lnTo>
                      <a:pt x="405" y="108"/>
                    </a:lnTo>
                    <a:lnTo>
                      <a:pt x="400" y="94"/>
                    </a:lnTo>
                    <a:lnTo>
                      <a:pt x="400" y="94"/>
                    </a:lnTo>
                    <a:lnTo>
                      <a:pt x="388" y="73"/>
                    </a:lnTo>
                    <a:lnTo>
                      <a:pt x="382" y="64"/>
                    </a:lnTo>
                    <a:lnTo>
                      <a:pt x="374" y="55"/>
                    </a:lnTo>
                    <a:lnTo>
                      <a:pt x="367" y="47"/>
                    </a:lnTo>
                    <a:lnTo>
                      <a:pt x="358" y="39"/>
                    </a:lnTo>
                    <a:lnTo>
                      <a:pt x="349" y="32"/>
                    </a:lnTo>
                    <a:lnTo>
                      <a:pt x="339" y="25"/>
                    </a:lnTo>
                    <a:lnTo>
                      <a:pt x="329" y="20"/>
                    </a:lnTo>
                    <a:lnTo>
                      <a:pt x="316" y="15"/>
                    </a:lnTo>
                    <a:lnTo>
                      <a:pt x="304" y="10"/>
                    </a:lnTo>
                    <a:lnTo>
                      <a:pt x="289" y="7"/>
                    </a:lnTo>
                    <a:lnTo>
                      <a:pt x="273" y="5"/>
                    </a:lnTo>
                    <a:lnTo>
                      <a:pt x="257" y="3"/>
                    </a:lnTo>
                    <a:lnTo>
                      <a:pt x="239" y="1"/>
                    </a:lnTo>
                    <a:lnTo>
                      <a:pt x="220" y="0"/>
                    </a:lnTo>
                    <a:lnTo>
                      <a:pt x="197" y="0"/>
                    </a:lnTo>
                    <a:close/>
                    <a:moveTo>
                      <a:pt x="209" y="27"/>
                    </a:moveTo>
                    <a:lnTo>
                      <a:pt x="209" y="27"/>
                    </a:lnTo>
                    <a:lnTo>
                      <a:pt x="225" y="29"/>
                    </a:lnTo>
                    <a:lnTo>
                      <a:pt x="236" y="30"/>
                    </a:lnTo>
                    <a:lnTo>
                      <a:pt x="245" y="32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26" y="69"/>
                    </a:lnTo>
                    <a:lnTo>
                      <a:pt x="229" y="74"/>
                    </a:lnTo>
                    <a:lnTo>
                      <a:pt x="230" y="76"/>
                    </a:lnTo>
                    <a:lnTo>
                      <a:pt x="231" y="80"/>
                    </a:lnTo>
                    <a:lnTo>
                      <a:pt x="231" y="80"/>
                    </a:lnTo>
                    <a:lnTo>
                      <a:pt x="230" y="82"/>
                    </a:lnTo>
                    <a:lnTo>
                      <a:pt x="229" y="86"/>
                    </a:lnTo>
                    <a:lnTo>
                      <a:pt x="225" y="94"/>
                    </a:lnTo>
                    <a:lnTo>
                      <a:pt x="217" y="103"/>
                    </a:lnTo>
                    <a:lnTo>
                      <a:pt x="245" y="384"/>
                    </a:lnTo>
                    <a:lnTo>
                      <a:pt x="209" y="433"/>
                    </a:lnTo>
                    <a:lnTo>
                      <a:pt x="172" y="384"/>
                    </a:lnTo>
                    <a:lnTo>
                      <a:pt x="201" y="103"/>
                    </a:lnTo>
                    <a:lnTo>
                      <a:pt x="201" y="103"/>
                    </a:lnTo>
                    <a:lnTo>
                      <a:pt x="193" y="94"/>
                    </a:lnTo>
                    <a:lnTo>
                      <a:pt x="188" y="86"/>
                    </a:lnTo>
                    <a:lnTo>
                      <a:pt x="187" y="82"/>
                    </a:lnTo>
                    <a:lnTo>
                      <a:pt x="187" y="80"/>
                    </a:lnTo>
                    <a:lnTo>
                      <a:pt x="187" y="80"/>
                    </a:lnTo>
                    <a:lnTo>
                      <a:pt x="187" y="76"/>
                    </a:lnTo>
                    <a:lnTo>
                      <a:pt x="188" y="74"/>
                    </a:lnTo>
                    <a:lnTo>
                      <a:pt x="192" y="69"/>
                    </a:lnTo>
                    <a:lnTo>
                      <a:pt x="197" y="65"/>
                    </a:lnTo>
                    <a:lnTo>
                      <a:pt x="172" y="32"/>
                    </a:lnTo>
                    <a:lnTo>
                      <a:pt x="172" y="32"/>
                    </a:lnTo>
                    <a:lnTo>
                      <a:pt x="181" y="30"/>
                    </a:lnTo>
                    <a:lnTo>
                      <a:pt x="193" y="29"/>
                    </a:lnTo>
                    <a:lnTo>
                      <a:pt x="209" y="27"/>
                    </a:lnTo>
                    <a:lnTo>
                      <a:pt x="209" y="27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Freeform 10"/>
              <p:cNvSpPr>
                <a:spLocks/>
              </p:cNvSpPr>
              <p:nvPr/>
            </p:nvSpPr>
            <p:spPr bwMode="auto">
              <a:xfrm>
                <a:off x="841" y="3619"/>
                <a:ext cx="68" cy="202"/>
              </a:xfrm>
              <a:custGeom>
                <a:avLst/>
                <a:gdLst>
                  <a:gd name="T0" fmla="*/ 93 w 136"/>
                  <a:gd name="T1" fmla="*/ 0 h 406"/>
                  <a:gd name="T2" fmla="*/ 93 w 136"/>
                  <a:gd name="T3" fmla="*/ 0 h 406"/>
                  <a:gd name="T4" fmla="*/ 89 w 136"/>
                  <a:gd name="T5" fmla="*/ 1 h 406"/>
                  <a:gd name="T6" fmla="*/ 87 w 136"/>
                  <a:gd name="T7" fmla="*/ 3 h 406"/>
                  <a:gd name="T8" fmla="*/ 84 w 136"/>
                  <a:gd name="T9" fmla="*/ 7 h 406"/>
                  <a:gd name="T10" fmla="*/ 83 w 136"/>
                  <a:gd name="T11" fmla="*/ 10 h 406"/>
                  <a:gd name="T12" fmla="*/ 76 w 136"/>
                  <a:gd name="T13" fmla="*/ 45 h 406"/>
                  <a:gd name="T14" fmla="*/ 51 w 136"/>
                  <a:gd name="T15" fmla="*/ 47 h 406"/>
                  <a:gd name="T16" fmla="*/ 51 w 136"/>
                  <a:gd name="T17" fmla="*/ 47 h 406"/>
                  <a:gd name="T18" fmla="*/ 48 w 136"/>
                  <a:gd name="T19" fmla="*/ 47 h 406"/>
                  <a:gd name="T20" fmla="*/ 45 w 136"/>
                  <a:gd name="T21" fmla="*/ 48 h 406"/>
                  <a:gd name="T22" fmla="*/ 41 w 136"/>
                  <a:gd name="T23" fmla="*/ 50 h 406"/>
                  <a:gd name="T24" fmla="*/ 38 w 136"/>
                  <a:gd name="T25" fmla="*/ 52 h 406"/>
                  <a:gd name="T26" fmla="*/ 32 w 136"/>
                  <a:gd name="T27" fmla="*/ 59 h 406"/>
                  <a:gd name="T28" fmla="*/ 26 w 136"/>
                  <a:gd name="T29" fmla="*/ 69 h 406"/>
                  <a:gd name="T30" fmla="*/ 22 w 136"/>
                  <a:gd name="T31" fmla="*/ 81 h 406"/>
                  <a:gd name="T32" fmla="*/ 20 w 136"/>
                  <a:gd name="T33" fmla="*/ 93 h 406"/>
                  <a:gd name="T34" fmla="*/ 16 w 136"/>
                  <a:gd name="T35" fmla="*/ 108 h 406"/>
                  <a:gd name="T36" fmla="*/ 15 w 136"/>
                  <a:gd name="T37" fmla="*/ 124 h 406"/>
                  <a:gd name="T38" fmla="*/ 0 w 136"/>
                  <a:gd name="T39" fmla="*/ 329 h 406"/>
                  <a:gd name="T40" fmla="*/ 0 w 136"/>
                  <a:gd name="T41" fmla="*/ 329 h 406"/>
                  <a:gd name="T42" fmla="*/ 0 w 136"/>
                  <a:gd name="T43" fmla="*/ 345 h 406"/>
                  <a:gd name="T44" fmla="*/ 2 w 136"/>
                  <a:gd name="T45" fmla="*/ 359 h 406"/>
                  <a:gd name="T46" fmla="*/ 6 w 136"/>
                  <a:gd name="T47" fmla="*/ 372 h 406"/>
                  <a:gd name="T48" fmla="*/ 11 w 136"/>
                  <a:gd name="T49" fmla="*/ 383 h 406"/>
                  <a:gd name="T50" fmla="*/ 16 w 136"/>
                  <a:gd name="T51" fmla="*/ 393 h 406"/>
                  <a:gd name="T52" fmla="*/ 23 w 136"/>
                  <a:gd name="T53" fmla="*/ 400 h 406"/>
                  <a:gd name="T54" fmla="*/ 31 w 136"/>
                  <a:gd name="T55" fmla="*/ 405 h 406"/>
                  <a:gd name="T56" fmla="*/ 34 w 136"/>
                  <a:gd name="T57" fmla="*/ 406 h 406"/>
                  <a:gd name="T58" fmla="*/ 38 w 136"/>
                  <a:gd name="T59" fmla="*/ 406 h 406"/>
                  <a:gd name="T60" fmla="*/ 99 w 136"/>
                  <a:gd name="T61" fmla="*/ 406 h 406"/>
                  <a:gd name="T62" fmla="*/ 99 w 136"/>
                  <a:gd name="T63" fmla="*/ 406 h 406"/>
                  <a:gd name="T64" fmla="*/ 104 w 136"/>
                  <a:gd name="T65" fmla="*/ 406 h 406"/>
                  <a:gd name="T66" fmla="*/ 107 w 136"/>
                  <a:gd name="T67" fmla="*/ 404 h 406"/>
                  <a:gd name="T68" fmla="*/ 114 w 136"/>
                  <a:gd name="T69" fmla="*/ 399 h 406"/>
                  <a:gd name="T70" fmla="*/ 121 w 136"/>
                  <a:gd name="T71" fmla="*/ 392 h 406"/>
                  <a:gd name="T72" fmla="*/ 125 w 136"/>
                  <a:gd name="T73" fmla="*/ 383 h 406"/>
                  <a:gd name="T74" fmla="*/ 130 w 136"/>
                  <a:gd name="T75" fmla="*/ 372 h 406"/>
                  <a:gd name="T76" fmla="*/ 133 w 136"/>
                  <a:gd name="T77" fmla="*/ 358 h 406"/>
                  <a:gd name="T78" fmla="*/ 135 w 136"/>
                  <a:gd name="T79" fmla="*/ 343 h 406"/>
                  <a:gd name="T80" fmla="*/ 136 w 136"/>
                  <a:gd name="T81" fmla="*/ 328 h 406"/>
                  <a:gd name="T82" fmla="*/ 134 w 136"/>
                  <a:gd name="T83" fmla="*/ 122 h 406"/>
                  <a:gd name="T84" fmla="*/ 134 w 136"/>
                  <a:gd name="T85" fmla="*/ 122 h 406"/>
                  <a:gd name="T86" fmla="*/ 133 w 136"/>
                  <a:gd name="T87" fmla="*/ 108 h 406"/>
                  <a:gd name="T88" fmla="*/ 132 w 136"/>
                  <a:gd name="T89" fmla="*/ 94 h 406"/>
                  <a:gd name="T90" fmla="*/ 129 w 136"/>
                  <a:gd name="T91" fmla="*/ 82 h 406"/>
                  <a:gd name="T92" fmla="*/ 124 w 136"/>
                  <a:gd name="T93" fmla="*/ 70 h 406"/>
                  <a:gd name="T94" fmla="*/ 119 w 136"/>
                  <a:gd name="T95" fmla="*/ 61 h 406"/>
                  <a:gd name="T96" fmla="*/ 114 w 136"/>
                  <a:gd name="T97" fmla="*/ 54 h 406"/>
                  <a:gd name="T98" fmla="*/ 107 w 136"/>
                  <a:gd name="T99" fmla="*/ 49 h 406"/>
                  <a:gd name="T100" fmla="*/ 100 w 136"/>
                  <a:gd name="T101" fmla="*/ 47 h 406"/>
                  <a:gd name="T102" fmla="*/ 106 w 136"/>
                  <a:gd name="T103" fmla="*/ 14 h 406"/>
                  <a:gd name="T104" fmla="*/ 106 w 136"/>
                  <a:gd name="T105" fmla="*/ 14 h 406"/>
                  <a:gd name="T106" fmla="*/ 106 w 136"/>
                  <a:gd name="T107" fmla="*/ 9 h 406"/>
                  <a:gd name="T108" fmla="*/ 105 w 136"/>
                  <a:gd name="T109" fmla="*/ 5 h 406"/>
                  <a:gd name="T110" fmla="*/ 101 w 136"/>
                  <a:gd name="T111" fmla="*/ 2 h 406"/>
                  <a:gd name="T112" fmla="*/ 97 w 136"/>
                  <a:gd name="T113" fmla="*/ 0 h 406"/>
                  <a:gd name="T114" fmla="*/ 97 w 136"/>
                  <a:gd name="T115" fmla="*/ 0 h 406"/>
                  <a:gd name="T116" fmla="*/ 95 w 136"/>
                  <a:gd name="T117" fmla="*/ 0 h 406"/>
                  <a:gd name="T118" fmla="*/ 95 w 136"/>
                  <a:gd name="T119" fmla="*/ 0 h 406"/>
                  <a:gd name="T120" fmla="*/ 93 w 136"/>
                  <a:gd name="T121" fmla="*/ 0 h 406"/>
                  <a:gd name="T122" fmla="*/ 93 w 136"/>
                  <a:gd name="T12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406">
                    <a:moveTo>
                      <a:pt x="93" y="0"/>
                    </a:moveTo>
                    <a:lnTo>
                      <a:pt x="93" y="0"/>
                    </a:lnTo>
                    <a:lnTo>
                      <a:pt x="89" y="1"/>
                    </a:lnTo>
                    <a:lnTo>
                      <a:pt x="87" y="3"/>
                    </a:lnTo>
                    <a:lnTo>
                      <a:pt x="84" y="7"/>
                    </a:lnTo>
                    <a:lnTo>
                      <a:pt x="83" y="10"/>
                    </a:lnTo>
                    <a:lnTo>
                      <a:pt x="76" y="45"/>
                    </a:lnTo>
                    <a:lnTo>
                      <a:pt x="51" y="47"/>
                    </a:lnTo>
                    <a:lnTo>
                      <a:pt x="51" y="47"/>
                    </a:lnTo>
                    <a:lnTo>
                      <a:pt x="48" y="47"/>
                    </a:lnTo>
                    <a:lnTo>
                      <a:pt x="45" y="48"/>
                    </a:lnTo>
                    <a:lnTo>
                      <a:pt x="41" y="50"/>
                    </a:lnTo>
                    <a:lnTo>
                      <a:pt x="38" y="52"/>
                    </a:lnTo>
                    <a:lnTo>
                      <a:pt x="32" y="59"/>
                    </a:lnTo>
                    <a:lnTo>
                      <a:pt x="26" y="69"/>
                    </a:lnTo>
                    <a:lnTo>
                      <a:pt x="22" y="81"/>
                    </a:lnTo>
                    <a:lnTo>
                      <a:pt x="20" y="93"/>
                    </a:lnTo>
                    <a:lnTo>
                      <a:pt x="16" y="108"/>
                    </a:lnTo>
                    <a:lnTo>
                      <a:pt x="15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45"/>
                    </a:lnTo>
                    <a:lnTo>
                      <a:pt x="2" y="359"/>
                    </a:lnTo>
                    <a:lnTo>
                      <a:pt x="6" y="372"/>
                    </a:lnTo>
                    <a:lnTo>
                      <a:pt x="11" y="383"/>
                    </a:lnTo>
                    <a:lnTo>
                      <a:pt x="16" y="393"/>
                    </a:lnTo>
                    <a:lnTo>
                      <a:pt x="23" y="400"/>
                    </a:lnTo>
                    <a:lnTo>
                      <a:pt x="31" y="405"/>
                    </a:lnTo>
                    <a:lnTo>
                      <a:pt x="34" y="406"/>
                    </a:lnTo>
                    <a:lnTo>
                      <a:pt x="38" y="406"/>
                    </a:lnTo>
                    <a:lnTo>
                      <a:pt x="99" y="406"/>
                    </a:lnTo>
                    <a:lnTo>
                      <a:pt x="99" y="406"/>
                    </a:lnTo>
                    <a:lnTo>
                      <a:pt x="104" y="406"/>
                    </a:lnTo>
                    <a:lnTo>
                      <a:pt x="107" y="404"/>
                    </a:lnTo>
                    <a:lnTo>
                      <a:pt x="114" y="399"/>
                    </a:lnTo>
                    <a:lnTo>
                      <a:pt x="121" y="392"/>
                    </a:lnTo>
                    <a:lnTo>
                      <a:pt x="125" y="383"/>
                    </a:lnTo>
                    <a:lnTo>
                      <a:pt x="130" y="372"/>
                    </a:lnTo>
                    <a:lnTo>
                      <a:pt x="133" y="358"/>
                    </a:lnTo>
                    <a:lnTo>
                      <a:pt x="135" y="343"/>
                    </a:lnTo>
                    <a:lnTo>
                      <a:pt x="136" y="328"/>
                    </a:lnTo>
                    <a:lnTo>
                      <a:pt x="134" y="122"/>
                    </a:lnTo>
                    <a:lnTo>
                      <a:pt x="134" y="122"/>
                    </a:lnTo>
                    <a:lnTo>
                      <a:pt x="133" y="108"/>
                    </a:lnTo>
                    <a:lnTo>
                      <a:pt x="132" y="94"/>
                    </a:lnTo>
                    <a:lnTo>
                      <a:pt x="129" y="82"/>
                    </a:lnTo>
                    <a:lnTo>
                      <a:pt x="124" y="70"/>
                    </a:lnTo>
                    <a:lnTo>
                      <a:pt x="119" y="61"/>
                    </a:lnTo>
                    <a:lnTo>
                      <a:pt x="114" y="54"/>
                    </a:lnTo>
                    <a:lnTo>
                      <a:pt x="107" y="49"/>
                    </a:lnTo>
                    <a:lnTo>
                      <a:pt x="100" y="4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9"/>
                    </a:lnTo>
                    <a:lnTo>
                      <a:pt x="105" y="5"/>
                    </a:lnTo>
                    <a:lnTo>
                      <a:pt x="101" y="2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558006" y="1879787"/>
            <a:ext cx="8027988" cy="844588"/>
            <a:chOff x="549001" y="1805094"/>
            <a:chExt cx="8027988" cy="844588"/>
          </a:xfrm>
        </p:grpSpPr>
        <p:sp>
          <p:nvSpPr>
            <p:cNvPr id="4" name="직사각형 3"/>
            <p:cNvSpPr/>
            <p:nvPr/>
          </p:nvSpPr>
          <p:spPr>
            <a:xfrm>
              <a:off x="549001" y="1805094"/>
              <a:ext cx="8027988" cy="844588"/>
            </a:xfrm>
            <a:prstGeom prst="rect">
              <a:avLst/>
            </a:prstGeom>
            <a:gradFill flip="none" rotWithShape="1">
              <a:gsLst>
                <a:gs pos="367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230563" indent="-714375">
                <a:tabLst>
                  <a:tab pos="1793875" algn="l"/>
                </a:tabLst>
              </a:pPr>
              <a:r>
                <a:rPr lang="en-US" altLang="ko-KR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2014</a:t>
              </a:r>
              <a:r>
                <a:rPr lang="ko-KR" altLang="en-US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년도 교원능력개발평가  </a:t>
              </a:r>
              <a:r>
                <a:rPr lang="en-US" altLang="ko-KR" sz="28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28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2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결과 분석</a:t>
              </a:r>
              <a:endParaRPr lang="ko-KR" altLang="en-US" sz="2400" dirty="0">
                <a:solidFill>
                  <a:srgbClr val="0083C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72" name="그룹 71"/>
            <p:cNvGrpSpPr/>
            <p:nvPr/>
          </p:nvGrpSpPr>
          <p:grpSpPr>
            <a:xfrm>
              <a:off x="5834855" y="1967240"/>
              <a:ext cx="512473" cy="520282"/>
              <a:chOff x="-371152" y="4180933"/>
              <a:chExt cx="809162" cy="821490"/>
            </a:xfrm>
            <a:solidFill>
              <a:schemeClr val="bg1"/>
            </a:solidFill>
          </p:grpSpPr>
          <p:sp>
            <p:nvSpPr>
              <p:cNvPr id="73" name="타원 72"/>
              <p:cNvSpPr/>
              <p:nvPr/>
            </p:nvSpPr>
            <p:spPr>
              <a:xfrm>
                <a:off x="-332972" y="4240320"/>
                <a:ext cx="510826" cy="51082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4" name="그룹 73"/>
              <p:cNvGrpSpPr/>
              <p:nvPr/>
            </p:nvGrpSpPr>
            <p:grpSpPr>
              <a:xfrm rot="15984695">
                <a:off x="-377316" y="4187097"/>
                <a:ext cx="821490" cy="809162"/>
                <a:chOff x="1558827" y="3690605"/>
                <a:chExt cx="609982" cy="600830"/>
              </a:xfrm>
              <a:grpFill/>
            </p:grpSpPr>
            <p:sp>
              <p:nvSpPr>
                <p:cNvPr id="75" name="Freeform 109"/>
                <p:cNvSpPr>
                  <a:spLocks noEditPoints="1"/>
                </p:cNvSpPr>
                <p:nvPr/>
              </p:nvSpPr>
              <p:spPr bwMode="auto">
                <a:xfrm>
                  <a:off x="1718190" y="3690605"/>
                  <a:ext cx="450619" cy="450619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52 w 104"/>
                    <a:gd name="T11" fmla="*/ 92 h 104"/>
                    <a:gd name="T12" fmla="*/ 12 w 104"/>
                    <a:gd name="T13" fmla="*/ 52 h 104"/>
                    <a:gd name="T14" fmla="*/ 52 w 104"/>
                    <a:gd name="T15" fmla="*/ 12 h 104"/>
                    <a:gd name="T16" fmla="*/ 92 w 104"/>
                    <a:gd name="T17" fmla="*/ 52 h 104"/>
                    <a:gd name="T18" fmla="*/ 52 w 104"/>
                    <a:gd name="T19" fmla="*/ 9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52" y="92"/>
                      </a:moveTo>
                      <a:cubicBezTo>
                        <a:pt x="30" y="92"/>
                        <a:pt x="12" y="74"/>
                        <a:pt x="12" y="52"/>
                      </a:cubicBezTo>
                      <a:cubicBezTo>
                        <a:pt x="12" y="30"/>
                        <a:pt x="30" y="12"/>
                        <a:pt x="52" y="12"/>
                      </a:cubicBezTo>
                      <a:cubicBezTo>
                        <a:pt x="74" y="12"/>
                        <a:pt x="92" y="30"/>
                        <a:pt x="92" y="52"/>
                      </a:cubicBezTo>
                      <a:cubicBezTo>
                        <a:pt x="92" y="74"/>
                        <a:pt x="74" y="92"/>
                        <a:pt x="52" y="92"/>
                      </a:cubicBez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6" name="Freeform 110"/>
                <p:cNvSpPr>
                  <a:spLocks/>
                </p:cNvSpPr>
                <p:nvPr/>
              </p:nvSpPr>
              <p:spPr bwMode="auto">
                <a:xfrm>
                  <a:off x="1558827" y="4066125"/>
                  <a:ext cx="225310" cy="225310"/>
                </a:xfrm>
                <a:custGeom>
                  <a:avLst/>
                  <a:gdLst>
                    <a:gd name="T0" fmla="*/ 43 w 52"/>
                    <a:gd name="T1" fmla="*/ 3 h 52"/>
                    <a:gd name="T2" fmla="*/ 32 w 52"/>
                    <a:gd name="T3" fmla="*/ 3 h 52"/>
                    <a:gd name="T4" fmla="*/ 3 w 52"/>
                    <a:gd name="T5" fmla="*/ 32 h 52"/>
                    <a:gd name="T6" fmla="*/ 3 w 52"/>
                    <a:gd name="T7" fmla="*/ 43 h 52"/>
                    <a:gd name="T8" fmla="*/ 9 w 52"/>
                    <a:gd name="T9" fmla="*/ 49 h 52"/>
                    <a:gd name="T10" fmla="*/ 20 w 52"/>
                    <a:gd name="T11" fmla="*/ 49 h 52"/>
                    <a:gd name="T12" fmla="*/ 49 w 52"/>
                    <a:gd name="T13" fmla="*/ 20 h 52"/>
                    <a:gd name="T14" fmla="*/ 49 w 52"/>
                    <a:gd name="T15" fmla="*/ 9 h 52"/>
                    <a:gd name="T16" fmla="*/ 43 w 52"/>
                    <a:gd name="T17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52">
                      <a:moveTo>
                        <a:pt x="43" y="3"/>
                      </a:moveTo>
                      <a:cubicBezTo>
                        <a:pt x="40" y="0"/>
                        <a:pt x="35" y="0"/>
                        <a:pt x="32" y="3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0" y="35"/>
                        <a:pt x="0" y="40"/>
                        <a:pt x="3" y="43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12" y="52"/>
                        <a:pt x="17" y="52"/>
                        <a:pt x="20" y="4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2" y="17"/>
                        <a:pt x="52" y="12"/>
                        <a:pt x="49" y="9"/>
                      </a:cubicBezTo>
                      <a:lnTo>
                        <a:pt x="43" y="3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88" name="그룹 8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9" name="직사각형 88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평가결과를 활용해 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맞춤형 연수과정을 진행하였습니다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92" name="그룹 91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3" name="직사각형 92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직사각형 93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91" name="직사각형 90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137628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299" grpId="0" animBg="1"/>
      <p:bldP spid="1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직사각형 30"/>
          <p:cNvSpPr/>
          <p:nvPr/>
        </p:nvSpPr>
        <p:spPr>
          <a:xfrm>
            <a:off x="503238" y="2197075"/>
            <a:ext cx="8137525" cy="3149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03238" y="4322141"/>
            <a:ext cx="8137525" cy="1029403"/>
          </a:xfrm>
          <a:prstGeom prst="rect">
            <a:avLst/>
          </a:prstGeom>
          <a:solidFill>
            <a:srgbClr val="008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4" name="그룹 103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105" name="직사각형 104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대부분의 교원이 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전문성 신장을 위한 활동을 하였습니다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08" name="그룹 107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09" name="직사각형 108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직사각형 109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직사각형 110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46" name="직사각형 345"/>
          <p:cNvSpPr/>
          <p:nvPr/>
        </p:nvSpPr>
        <p:spPr>
          <a:xfrm>
            <a:off x="464604" y="5496570"/>
            <a:ext cx="666728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 latinLnBrk="0">
              <a:spcBef>
                <a:spcPts val="600"/>
              </a:spcBef>
              <a:buClr>
                <a:srgbClr val="0296D9"/>
              </a:buClr>
              <a:buFont typeface="Arial" panose="020B0604020202020204" pitchFamily="34" charset="0"/>
              <a:buChar char="•"/>
            </a:pP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다양한 연수활동</a:t>
            </a:r>
            <a:r>
              <a:rPr lang="en-US" altLang="ko-KR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동료장학</a:t>
            </a:r>
            <a:r>
              <a:rPr lang="en-US" altLang="ko-KR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, </a:t>
            </a: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소집단 학습 등</a:t>
            </a:r>
            <a:r>
              <a:rPr lang="en-US" altLang="ko-KR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장려</a:t>
            </a:r>
            <a:endParaRPr lang="en-US" altLang="ko-KR" spc="-100" dirty="0">
              <a:ln>
                <a:solidFill>
                  <a:srgbClr val="27B9B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marL="261938" indent="-261938">
              <a:spcBef>
                <a:spcPts val="600"/>
              </a:spcBef>
              <a:buClr>
                <a:srgbClr val="0296D9"/>
              </a:buClr>
              <a:buFont typeface="Arial" panose="020B0604020202020204" pitchFamily="34" charset="0"/>
              <a:buChar char="•"/>
            </a:pPr>
            <a:r>
              <a:rPr lang="ko-KR" altLang="en-US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교육부와 교육청은 연수경비 지원</a:t>
            </a:r>
          </a:p>
        </p:txBody>
      </p:sp>
      <p:sp>
        <p:nvSpPr>
          <p:cNvPr id="240" name="Freeform 20"/>
          <p:cNvSpPr>
            <a:spLocks noEditPoints="1"/>
          </p:cNvSpPr>
          <p:nvPr/>
        </p:nvSpPr>
        <p:spPr bwMode="auto">
          <a:xfrm>
            <a:off x="3419588" y="2860405"/>
            <a:ext cx="2315195" cy="1102462"/>
          </a:xfrm>
          <a:custGeom>
            <a:avLst/>
            <a:gdLst>
              <a:gd name="T0" fmla="*/ 486 w 497"/>
              <a:gd name="T1" fmla="*/ 0 h 246"/>
              <a:gd name="T2" fmla="*/ 11 w 497"/>
              <a:gd name="T3" fmla="*/ 0 h 246"/>
              <a:gd name="T4" fmla="*/ 0 w 497"/>
              <a:gd name="T5" fmla="*/ 12 h 246"/>
              <a:gd name="T6" fmla="*/ 0 w 497"/>
              <a:gd name="T7" fmla="*/ 235 h 246"/>
              <a:gd name="T8" fmla="*/ 11 w 497"/>
              <a:gd name="T9" fmla="*/ 246 h 246"/>
              <a:gd name="T10" fmla="*/ 486 w 497"/>
              <a:gd name="T11" fmla="*/ 246 h 246"/>
              <a:gd name="T12" fmla="*/ 497 w 497"/>
              <a:gd name="T13" fmla="*/ 235 h 246"/>
              <a:gd name="T14" fmla="*/ 497 w 497"/>
              <a:gd name="T15" fmla="*/ 12 h 246"/>
              <a:gd name="T16" fmla="*/ 486 w 497"/>
              <a:gd name="T17" fmla="*/ 0 h 246"/>
              <a:gd name="T18" fmla="*/ 139 w 497"/>
              <a:gd name="T19" fmla="*/ 201 h 246"/>
              <a:gd name="T20" fmla="*/ 70 w 497"/>
              <a:gd name="T21" fmla="*/ 132 h 246"/>
              <a:gd name="T22" fmla="*/ 139 w 497"/>
              <a:gd name="T23" fmla="*/ 63 h 246"/>
              <a:gd name="T24" fmla="*/ 139 w 497"/>
              <a:gd name="T25" fmla="*/ 132 h 246"/>
              <a:gd name="T26" fmla="*/ 208 w 497"/>
              <a:gd name="T27" fmla="*/ 132 h 246"/>
              <a:gd name="T28" fmla="*/ 139 w 497"/>
              <a:gd name="T29" fmla="*/ 201 h 246"/>
              <a:gd name="T30" fmla="*/ 157 w 497"/>
              <a:gd name="T31" fmla="*/ 115 h 246"/>
              <a:gd name="T32" fmla="*/ 157 w 497"/>
              <a:gd name="T33" fmla="*/ 45 h 246"/>
              <a:gd name="T34" fmla="*/ 226 w 497"/>
              <a:gd name="T35" fmla="*/ 115 h 246"/>
              <a:gd name="T36" fmla="*/ 157 w 497"/>
              <a:gd name="T37" fmla="*/ 115 h 246"/>
              <a:gd name="T38" fmla="*/ 424 w 497"/>
              <a:gd name="T39" fmla="*/ 193 h 246"/>
              <a:gd name="T40" fmla="*/ 287 w 497"/>
              <a:gd name="T41" fmla="*/ 193 h 246"/>
              <a:gd name="T42" fmla="*/ 282 w 497"/>
              <a:gd name="T43" fmla="*/ 186 h 246"/>
              <a:gd name="T44" fmla="*/ 287 w 497"/>
              <a:gd name="T45" fmla="*/ 179 h 246"/>
              <a:gd name="T46" fmla="*/ 424 w 497"/>
              <a:gd name="T47" fmla="*/ 179 h 246"/>
              <a:gd name="T48" fmla="*/ 430 w 497"/>
              <a:gd name="T49" fmla="*/ 186 h 246"/>
              <a:gd name="T50" fmla="*/ 424 w 497"/>
              <a:gd name="T51" fmla="*/ 193 h 246"/>
              <a:gd name="T52" fmla="*/ 424 w 497"/>
              <a:gd name="T53" fmla="*/ 154 h 246"/>
              <a:gd name="T54" fmla="*/ 287 w 497"/>
              <a:gd name="T55" fmla="*/ 154 h 246"/>
              <a:gd name="T56" fmla="*/ 282 w 497"/>
              <a:gd name="T57" fmla="*/ 147 h 246"/>
              <a:gd name="T58" fmla="*/ 287 w 497"/>
              <a:gd name="T59" fmla="*/ 141 h 246"/>
              <a:gd name="T60" fmla="*/ 424 w 497"/>
              <a:gd name="T61" fmla="*/ 141 h 246"/>
              <a:gd name="T62" fmla="*/ 430 w 497"/>
              <a:gd name="T63" fmla="*/ 147 h 246"/>
              <a:gd name="T64" fmla="*/ 424 w 497"/>
              <a:gd name="T65" fmla="*/ 154 h 246"/>
              <a:gd name="T66" fmla="*/ 424 w 497"/>
              <a:gd name="T67" fmla="*/ 115 h 246"/>
              <a:gd name="T68" fmla="*/ 287 w 497"/>
              <a:gd name="T69" fmla="*/ 115 h 246"/>
              <a:gd name="T70" fmla="*/ 282 w 497"/>
              <a:gd name="T71" fmla="*/ 108 h 246"/>
              <a:gd name="T72" fmla="*/ 287 w 497"/>
              <a:gd name="T73" fmla="*/ 102 h 246"/>
              <a:gd name="T74" fmla="*/ 424 w 497"/>
              <a:gd name="T75" fmla="*/ 102 h 246"/>
              <a:gd name="T76" fmla="*/ 430 w 497"/>
              <a:gd name="T77" fmla="*/ 108 h 246"/>
              <a:gd name="T78" fmla="*/ 424 w 497"/>
              <a:gd name="T79" fmla="*/ 115 h 246"/>
              <a:gd name="T80" fmla="*/ 424 w 497"/>
              <a:gd name="T81" fmla="*/ 76 h 246"/>
              <a:gd name="T82" fmla="*/ 287 w 497"/>
              <a:gd name="T83" fmla="*/ 76 h 246"/>
              <a:gd name="T84" fmla="*/ 282 w 497"/>
              <a:gd name="T85" fmla="*/ 70 h 246"/>
              <a:gd name="T86" fmla="*/ 287 w 497"/>
              <a:gd name="T87" fmla="*/ 63 h 246"/>
              <a:gd name="T88" fmla="*/ 424 w 497"/>
              <a:gd name="T89" fmla="*/ 63 h 246"/>
              <a:gd name="T90" fmla="*/ 430 w 497"/>
              <a:gd name="T91" fmla="*/ 70 h 246"/>
              <a:gd name="T92" fmla="*/ 424 w 497"/>
              <a:gd name="T93" fmla="*/ 7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7" h="246">
                <a:moveTo>
                  <a:pt x="48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41"/>
                  <a:pt x="5" y="246"/>
                  <a:pt x="11" y="246"/>
                </a:cubicBezTo>
                <a:cubicBezTo>
                  <a:pt x="486" y="246"/>
                  <a:pt x="486" y="246"/>
                  <a:pt x="486" y="246"/>
                </a:cubicBezTo>
                <a:cubicBezTo>
                  <a:pt x="492" y="246"/>
                  <a:pt x="497" y="241"/>
                  <a:pt x="497" y="235"/>
                </a:cubicBezTo>
                <a:cubicBezTo>
                  <a:pt x="497" y="12"/>
                  <a:pt x="497" y="12"/>
                  <a:pt x="497" y="12"/>
                </a:cubicBezTo>
                <a:cubicBezTo>
                  <a:pt x="497" y="6"/>
                  <a:pt x="492" y="0"/>
                  <a:pt x="486" y="0"/>
                </a:cubicBezTo>
                <a:close/>
                <a:moveTo>
                  <a:pt x="139" y="201"/>
                </a:moveTo>
                <a:cubicBezTo>
                  <a:pt x="101" y="201"/>
                  <a:pt x="70" y="170"/>
                  <a:pt x="70" y="132"/>
                </a:cubicBezTo>
                <a:cubicBezTo>
                  <a:pt x="70" y="94"/>
                  <a:pt x="101" y="63"/>
                  <a:pt x="139" y="63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208" y="132"/>
                  <a:pt x="208" y="132"/>
                  <a:pt x="208" y="132"/>
                </a:cubicBezTo>
                <a:cubicBezTo>
                  <a:pt x="208" y="170"/>
                  <a:pt x="177" y="201"/>
                  <a:pt x="139" y="201"/>
                </a:cubicBezTo>
                <a:close/>
                <a:moveTo>
                  <a:pt x="157" y="115"/>
                </a:moveTo>
                <a:cubicBezTo>
                  <a:pt x="157" y="45"/>
                  <a:pt x="157" y="45"/>
                  <a:pt x="157" y="45"/>
                </a:cubicBezTo>
                <a:cubicBezTo>
                  <a:pt x="195" y="45"/>
                  <a:pt x="226" y="76"/>
                  <a:pt x="226" y="115"/>
                </a:cubicBezTo>
                <a:lnTo>
                  <a:pt x="157" y="115"/>
                </a:lnTo>
                <a:close/>
                <a:moveTo>
                  <a:pt x="424" y="193"/>
                </a:moveTo>
                <a:cubicBezTo>
                  <a:pt x="287" y="193"/>
                  <a:pt x="287" y="193"/>
                  <a:pt x="287" y="193"/>
                </a:cubicBezTo>
                <a:cubicBezTo>
                  <a:pt x="284" y="193"/>
                  <a:pt x="282" y="190"/>
                  <a:pt x="282" y="186"/>
                </a:cubicBezTo>
                <a:cubicBezTo>
                  <a:pt x="282" y="182"/>
                  <a:pt x="284" y="179"/>
                  <a:pt x="287" y="179"/>
                </a:cubicBezTo>
                <a:cubicBezTo>
                  <a:pt x="424" y="179"/>
                  <a:pt x="424" y="179"/>
                  <a:pt x="424" y="179"/>
                </a:cubicBezTo>
                <a:cubicBezTo>
                  <a:pt x="427" y="179"/>
                  <a:pt x="430" y="182"/>
                  <a:pt x="430" y="186"/>
                </a:cubicBezTo>
                <a:cubicBezTo>
                  <a:pt x="430" y="190"/>
                  <a:pt x="427" y="193"/>
                  <a:pt x="424" y="193"/>
                </a:cubicBezTo>
                <a:close/>
                <a:moveTo>
                  <a:pt x="424" y="154"/>
                </a:moveTo>
                <a:cubicBezTo>
                  <a:pt x="287" y="154"/>
                  <a:pt x="287" y="154"/>
                  <a:pt x="287" y="154"/>
                </a:cubicBezTo>
                <a:cubicBezTo>
                  <a:pt x="284" y="154"/>
                  <a:pt x="282" y="151"/>
                  <a:pt x="282" y="147"/>
                </a:cubicBezTo>
                <a:cubicBezTo>
                  <a:pt x="282" y="144"/>
                  <a:pt x="284" y="141"/>
                  <a:pt x="287" y="141"/>
                </a:cubicBezTo>
                <a:cubicBezTo>
                  <a:pt x="424" y="141"/>
                  <a:pt x="424" y="141"/>
                  <a:pt x="424" y="141"/>
                </a:cubicBezTo>
                <a:cubicBezTo>
                  <a:pt x="427" y="141"/>
                  <a:pt x="430" y="144"/>
                  <a:pt x="430" y="147"/>
                </a:cubicBezTo>
                <a:cubicBezTo>
                  <a:pt x="430" y="151"/>
                  <a:pt x="427" y="154"/>
                  <a:pt x="424" y="154"/>
                </a:cubicBezTo>
                <a:close/>
                <a:moveTo>
                  <a:pt x="424" y="115"/>
                </a:moveTo>
                <a:cubicBezTo>
                  <a:pt x="287" y="115"/>
                  <a:pt x="287" y="115"/>
                  <a:pt x="287" y="115"/>
                </a:cubicBezTo>
                <a:cubicBezTo>
                  <a:pt x="284" y="115"/>
                  <a:pt x="282" y="112"/>
                  <a:pt x="282" y="108"/>
                </a:cubicBezTo>
                <a:cubicBezTo>
                  <a:pt x="282" y="105"/>
                  <a:pt x="284" y="102"/>
                  <a:pt x="287" y="102"/>
                </a:cubicBezTo>
                <a:cubicBezTo>
                  <a:pt x="424" y="102"/>
                  <a:pt x="424" y="102"/>
                  <a:pt x="424" y="102"/>
                </a:cubicBezTo>
                <a:cubicBezTo>
                  <a:pt x="427" y="102"/>
                  <a:pt x="430" y="105"/>
                  <a:pt x="430" y="108"/>
                </a:cubicBezTo>
                <a:cubicBezTo>
                  <a:pt x="430" y="112"/>
                  <a:pt x="427" y="115"/>
                  <a:pt x="424" y="115"/>
                </a:cubicBezTo>
                <a:close/>
                <a:moveTo>
                  <a:pt x="424" y="76"/>
                </a:moveTo>
                <a:cubicBezTo>
                  <a:pt x="287" y="76"/>
                  <a:pt x="287" y="76"/>
                  <a:pt x="287" y="76"/>
                </a:cubicBezTo>
                <a:cubicBezTo>
                  <a:pt x="284" y="76"/>
                  <a:pt x="282" y="73"/>
                  <a:pt x="282" y="70"/>
                </a:cubicBezTo>
                <a:cubicBezTo>
                  <a:pt x="282" y="66"/>
                  <a:pt x="284" y="63"/>
                  <a:pt x="287" y="63"/>
                </a:cubicBezTo>
                <a:cubicBezTo>
                  <a:pt x="424" y="63"/>
                  <a:pt x="424" y="63"/>
                  <a:pt x="424" y="63"/>
                </a:cubicBezTo>
                <a:cubicBezTo>
                  <a:pt x="427" y="63"/>
                  <a:pt x="430" y="66"/>
                  <a:pt x="430" y="70"/>
                </a:cubicBezTo>
                <a:cubicBezTo>
                  <a:pt x="430" y="73"/>
                  <a:pt x="427" y="76"/>
                  <a:pt x="424" y="76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431281" y="3215465"/>
            <a:ext cx="2281439" cy="2124922"/>
            <a:chOff x="3309676" y="3215465"/>
            <a:chExt cx="2281439" cy="2124922"/>
          </a:xfrm>
        </p:grpSpPr>
        <p:grpSp>
          <p:nvGrpSpPr>
            <p:cNvPr id="3" name="그룹 2"/>
            <p:cNvGrpSpPr/>
            <p:nvPr/>
          </p:nvGrpSpPr>
          <p:grpSpPr>
            <a:xfrm>
              <a:off x="3309676" y="4322819"/>
              <a:ext cx="2281439" cy="1017568"/>
              <a:chOff x="3309676" y="4322819"/>
              <a:chExt cx="2281439" cy="1017568"/>
            </a:xfrm>
          </p:grpSpPr>
          <p:sp>
            <p:nvSpPr>
              <p:cNvPr id="98" name="직사각형 97"/>
              <p:cNvSpPr/>
              <p:nvPr/>
            </p:nvSpPr>
            <p:spPr>
              <a:xfrm>
                <a:off x="3309676" y="4322819"/>
                <a:ext cx="2281439" cy="1017568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직사각형 127"/>
              <p:cNvSpPr/>
              <p:nvPr/>
            </p:nvSpPr>
            <p:spPr>
              <a:xfrm>
                <a:off x="3557762" y="4448525"/>
                <a:ext cx="1774492" cy="848531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/>
                <a:r>
                  <a:rPr lang="ko-KR" altLang="en-US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자기능력개발</a:t>
                </a:r>
                <a:r>
                  <a:rPr lang="en-US" altLang="ko-KR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 </a:t>
                </a:r>
                <a:br>
                  <a:rPr lang="en-US" altLang="ko-KR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</a:br>
                <a:r>
                  <a:rPr lang="ko-KR" altLang="en-US" spc="-13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계획 수립</a:t>
                </a:r>
              </a:p>
            </p:txBody>
          </p:sp>
        </p:grpSp>
        <p:grpSp>
          <p:nvGrpSpPr>
            <p:cNvPr id="228" name="Group 21"/>
            <p:cNvGrpSpPr>
              <a:grpSpLocks noChangeAspect="1"/>
            </p:cNvGrpSpPr>
            <p:nvPr/>
          </p:nvGrpSpPr>
          <p:grpSpPr bwMode="auto">
            <a:xfrm>
              <a:off x="4214780" y="3215465"/>
              <a:ext cx="471231" cy="1148404"/>
              <a:chOff x="4565" y="3103"/>
              <a:chExt cx="361" cy="885"/>
            </a:xfrm>
            <a:solidFill>
              <a:srgbClr val="2E75B6"/>
            </a:solidFill>
            <a:effectLst/>
          </p:grpSpPr>
          <p:sp>
            <p:nvSpPr>
              <p:cNvPr id="235" name="Freeform 22"/>
              <p:cNvSpPr>
                <a:spLocks/>
              </p:cNvSpPr>
              <p:nvPr/>
            </p:nvSpPr>
            <p:spPr bwMode="auto">
              <a:xfrm>
                <a:off x="4696" y="3142"/>
                <a:ext cx="138" cy="138"/>
              </a:xfrm>
              <a:custGeom>
                <a:avLst/>
                <a:gdLst>
                  <a:gd name="T0" fmla="*/ 67 w 138"/>
                  <a:gd name="T1" fmla="*/ 0 h 138"/>
                  <a:gd name="T2" fmla="*/ 67 w 138"/>
                  <a:gd name="T3" fmla="*/ 0 h 138"/>
                  <a:gd name="T4" fmla="*/ 81 w 138"/>
                  <a:gd name="T5" fmla="*/ 0 h 138"/>
                  <a:gd name="T6" fmla="*/ 96 w 138"/>
                  <a:gd name="T7" fmla="*/ 3 h 138"/>
                  <a:gd name="T8" fmla="*/ 106 w 138"/>
                  <a:gd name="T9" fmla="*/ 11 h 138"/>
                  <a:gd name="T10" fmla="*/ 117 w 138"/>
                  <a:gd name="T11" fmla="*/ 18 h 138"/>
                  <a:gd name="T12" fmla="*/ 127 w 138"/>
                  <a:gd name="T13" fmla="*/ 28 h 138"/>
                  <a:gd name="T14" fmla="*/ 131 w 138"/>
                  <a:gd name="T15" fmla="*/ 39 h 138"/>
                  <a:gd name="T16" fmla="*/ 138 w 138"/>
                  <a:gd name="T17" fmla="*/ 53 h 138"/>
                  <a:gd name="T18" fmla="*/ 138 w 138"/>
                  <a:gd name="T19" fmla="*/ 67 h 138"/>
                  <a:gd name="T20" fmla="*/ 138 w 138"/>
                  <a:gd name="T21" fmla="*/ 67 h 138"/>
                  <a:gd name="T22" fmla="*/ 138 w 138"/>
                  <a:gd name="T23" fmla="*/ 81 h 138"/>
                  <a:gd name="T24" fmla="*/ 131 w 138"/>
                  <a:gd name="T25" fmla="*/ 96 h 138"/>
                  <a:gd name="T26" fmla="*/ 127 w 138"/>
                  <a:gd name="T27" fmla="*/ 106 h 138"/>
                  <a:gd name="T28" fmla="*/ 117 w 138"/>
                  <a:gd name="T29" fmla="*/ 117 h 138"/>
                  <a:gd name="T30" fmla="*/ 106 w 138"/>
                  <a:gd name="T31" fmla="*/ 124 h 138"/>
                  <a:gd name="T32" fmla="*/ 96 w 138"/>
                  <a:gd name="T33" fmla="*/ 131 h 138"/>
                  <a:gd name="T34" fmla="*/ 81 w 138"/>
                  <a:gd name="T35" fmla="*/ 134 h 138"/>
                  <a:gd name="T36" fmla="*/ 67 w 138"/>
                  <a:gd name="T37" fmla="*/ 138 h 138"/>
                  <a:gd name="T38" fmla="*/ 67 w 138"/>
                  <a:gd name="T39" fmla="*/ 138 h 138"/>
                  <a:gd name="T40" fmla="*/ 53 w 138"/>
                  <a:gd name="T41" fmla="*/ 134 h 138"/>
                  <a:gd name="T42" fmla="*/ 42 w 138"/>
                  <a:gd name="T43" fmla="*/ 131 h 138"/>
                  <a:gd name="T44" fmla="*/ 28 w 138"/>
                  <a:gd name="T45" fmla="*/ 124 h 138"/>
                  <a:gd name="T46" fmla="*/ 21 w 138"/>
                  <a:gd name="T47" fmla="*/ 117 h 138"/>
                  <a:gd name="T48" fmla="*/ 11 w 138"/>
                  <a:gd name="T49" fmla="*/ 106 h 138"/>
                  <a:gd name="T50" fmla="*/ 3 w 138"/>
                  <a:gd name="T51" fmla="*/ 96 h 138"/>
                  <a:gd name="T52" fmla="*/ 0 w 138"/>
                  <a:gd name="T53" fmla="*/ 81 h 138"/>
                  <a:gd name="T54" fmla="*/ 0 w 138"/>
                  <a:gd name="T55" fmla="*/ 67 h 138"/>
                  <a:gd name="T56" fmla="*/ 0 w 138"/>
                  <a:gd name="T57" fmla="*/ 67 h 138"/>
                  <a:gd name="T58" fmla="*/ 0 w 138"/>
                  <a:gd name="T59" fmla="*/ 53 h 138"/>
                  <a:gd name="T60" fmla="*/ 3 w 138"/>
                  <a:gd name="T61" fmla="*/ 39 h 138"/>
                  <a:gd name="T62" fmla="*/ 11 w 138"/>
                  <a:gd name="T63" fmla="*/ 28 h 138"/>
                  <a:gd name="T64" fmla="*/ 21 w 138"/>
                  <a:gd name="T65" fmla="*/ 18 h 138"/>
                  <a:gd name="T66" fmla="*/ 28 w 138"/>
                  <a:gd name="T67" fmla="*/ 11 h 138"/>
                  <a:gd name="T68" fmla="*/ 42 w 138"/>
                  <a:gd name="T69" fmla="*/ 3 h 138"/>
                  <a:gd name="T70" fmla="*/ 53 w 138"/>
                  <a:gd name="T71" fmla="*/ 0 h 138"/>
                  <a:gd name="T72" fmla="*/ 67 w 138"/>
                  <a:gd name="T73" fmla="*/ 0 h 138"/>
                  <a:gd name="T74" fmla="*/ 67 w 138"/>
                  <a:gd name="T7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67" y="0"/>
                    </a:moveTo>
                    <a:lnTo>
                      <a:pt x="67" y="0"/>
                    </a:lnTo>
                    <a:lnTo>
                      <a:pt x="81" y="0"/>
                    </a:lnTo>
                    <a:lnTo>
                      <a:pt x="96" y="3"/>
                    </a:lnTo>
                    <a:lnTo>
                      <a:pt x="106" y="11"/>
                    </a:lnTo>
                    <a:lnTo>
                      <a:pt x="117" y="18"/>
                    </a:lnTo>
                    <a:lnTo>
                      <a:pt x="127" y="28"/>
                    </a:lnTo>
                    <a:lnTo>
                      <a:pt x="131" y="39"/>
                    </a:lnTo>
                    <a:lnTo>
                      <a:pt x="138" y="53"/>
                    </a:lnTo>
                    <a:lnTo>
                      <a:pt x="138" y="67"/>
                    </a:lnTo>
                    <a:lnTo>
                      <a:pt x="138" y="67"/>
                    </a:lnTo>
                    <a:lnTo>
                      <a:pt x="138" y="81"/>
                    </a:lnTo>
                    <a:lnTo>
                      <a:pt x="131" y="96"/>
                    </a:lnTo>
                    <a:lnTo>
                      <a:pt x="127" y="106"/>
                    </a:lnTo>
                    <a:lnTo>
                      <a:pt x="117" y="117"/>
                    </a:lnTo>
                    <a:lnTo>
                      <a:pt x="106" y="124"/>
                    </a:lnTo>
                    <a:lnTo>
                      <a:pt x="96" y="131"/>
                    </a:lnTo>
                    <a:lnTo>
                      <a:pt x="81" y="134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53" y="134"/>
                    </a:lnTo>
                    <a:lnTo>
                      <a:pt x="42" y="131"/>
                    </a:lnTo>
                    <a:lnTo>
                      <a:pt x="28" y="124"/>
                    </a:lnTo>
                    <a:lnTo>
                      <a:pt x="21" y="117"/>
                    </a:lnTo>
                    <a:lnTo>
                      <a:pt x="11" y="106"/>
                    </a:lnTo>
                    <a:lnTo>
                      <a:pt x="3" y="96"/>
                    </a:lnTo>
                    <a:lnTo>
                      <a:pt x="0" y="81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53"/>
                    </a:lnTo>
                    <a:lnTo>
                      <a:pt x="3" y="39"/>
                    </a:lnTo>
                    <a:lnTo>
                      <a:pt x="11" y="28"/>
                    </a:lnTo>
                    <a:lnTo>
                      <a:pt x="21" y="18"/>
                    </a:lnTo>
                    <a:lnTo>
                      <a:pt x="28" y="11"/>
                    </a:lnTo>
                    <a:lnTo>
                      <a:pt x="42" y="3"/>
                    </a:lnTo>
                    <a:lnTo>
                      <a:pt x="53" y="0"/>
                    </a:lnTo>
                    <a:lnTo>
                      <a:pt x="67" y="0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5715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Freeform 23"/>
              <p:cNvSpPr>
                <a:spLocks/>
              </p:cNvSpPr>
              <p:nvPr/>
            </p:nvSpPr>
            <p:spPr bwMode="auto">
              <a:xfrm>
                <a:off x="4565" y="3103"/>
                <a:ext cx="361" cy="885"/>
              </a:xfrm>
              <a:custGeom>
                <a:avLst/>
                <a:gdLst>
                  <a:gd name="T0" fmla="*/ 361 w 361"/>
                  <a:gd name="T1" fmla="*/ 492 h 885"/>
                  <a:gd name="T2" fmla="*/ 357 w 361"/>
                  <a:gd name="T3" fmla="*/ 506 h 885"/>
                  <a:gd name="T4" fmla="*/ 343 w 361"/>
                  <a:gd name="T5" fmla="*/ 520 h 885"/>
                  <a:gd name="T6" fmla="*/ 326 w 361"/>
                  <a:gd name="T7" fmla="*/ 520 h 885"/>
                  <a:gd name="T8" fmla="*/ 308 w 361"/>
                  <a:gd name="T9" fmla="*/ 506 h 885"/>
                  <a:gd name="T10" fmla="*/ 308 w 361"/>
                  <a:gd name="T11" fmla="*/ 287 h 885"/>
                  <a:gd name="T12" fmla="*/ 290 w 361"/>
                  <a:gd name="T13" fmla="*/ 846 h 885"/>
                  <a:gd name="T14" fmla="*/ 287 w 361"/>
                  <a:gd name="T15" fmla="*/ 860 h 885"/>
                  <a:gd name="T16" fmla="*/ 265 w 361"/>
                  <a:gd name="T17" fmla="*/ 881 h 885"/>
                  <a:gd name="T18" fmla="*/ 251 w 361"/>
                  <a:gd name="T19" fmla="*/ 885 h 885"/>
                  <a:gd name="T20" fmla="*/ 223 w 361"/>
                  <a:gd name="T21" fmla="*/ 874 h 885"/>
                  <a:gd name="T22" fmla="*/ 212 w 361"/>
                  <a:gd name="T23" fmla="*/ 846 h 885"/>
                  <a:gd name="T24" fmla="*/ 195 w 361"/>
                  <a:gd name="T25" fmla="*/ 520 h 885"/>
                  <a:gd name="T26" fmla="*/ 195 w 361"/>
                  <a:gd name="T27" fmla="*/ 846 h 885"/>
                  <a:gd name="T28" fmla="*/ 184 w 361"/>
                  <a:gd name="T29" fmla="*/ 874 h 885"/>
                  <a:gd name="T30" fmla="*/ 156 w 361"/>
                  <a:gd name="T31" fmla="*/ 885 h 885"/>
                  <a:gd name="T32" fmla="*/ 142 w 361"/>
                  <a:gd name="T33" fmla="*/ 881 h 885"/>
                  <a:gd name="T34" fmla="*/ 120 w 361"/>
                  <a:gd name="T35" fmla="*/ 860 h 885"/>
                  <a:gd name="T36" fmla="*/ 117 w 361"/>
                  <a:gd name="T37" fmla="*/ 283 h 885"/>
                  <a:gd name="T38" fmla="*/ 103 w 361"/>
                  <a:gd name="T39" fmla="*/ 283 h 885"/>
                  <a:gd name="T40" fmla="*/ 78 w 361"/>
                  <a:gd name="T41" fmla="*/ 269 h 885"/>
                  <a:gd name="T42" fmla="*/ 60 w 361"/>
                  <a:gd name="T43" fmla="*/ 248 h 885"/>
                  <a:gd name="T44" fmla="*/ 46 w 361"/>
                  <a:gd name="T45" fmla="*/ 205 h 885"/>
                  <a:gd name="T46" fmla="*/ 4 w 361"/>
                  <a:gd name="T47" fmla="*/ 39 h 885"/>
                  <a:gd name="T48" fmla="*/ 4 w 361"/>
                  <a:gd name="T49" fmla="*/ 14 h 885"/>
                  <a:gd name="T50" fmla="*/ 21 w 361"/>
                  <a:gd name="T51" fmla="*/ 0 h 885"/>
                  <a:gd name="T52" fmla="*/ 42 w 361"/>
                  <a:gd name="T53" fmla="*/ 4 h 885"/>
                  <a:gd name="T54" fmla="*/ 57 w 361"/>
                  <a:gd name="T55" fmla="*/ 25 h 885"/>
                  <a:gd name="T56" fmla="*/ 88 w 361"/>
                  <a:gd name="T57" fmla="*/ 159 h 885"/>
                  <a:gd name="T58" fmla="*/ 92 w 361"/>
                  <a:gd name="T59" fmla="*/ 170 h 885"/>
                  <a:gd name="T60" fmla="*/ 110 w 361"/>
                  <a:gd name="T61" fmla="*/ 188 h 885"/>
                  <a:gd name="T62" fmla="*/ 280 w 361"/>
                  <a:gd name="T63" fmla="*/ 191 h 885"/>
                  <a:gd name="T64" fmla="*/ 301 w 361"/>
                  <a:gd name="T65" fmla="*/ 191 h 885"/>
                  <a:gd name="T66" fmla="*/ 329 w 361"/>
                  <a:gd name="T67" fmla="*/ 205 h 885"/>
                  <a:gd name="T68" fmla="*/ 350 w 361"/>
                  <a:gd name="T69" fmla="*/ 234 h 885"/>
                  <a:gd name="T70" fmla="*/ 361 w 361"/>
                  <a:gd name="T71" fmla="*/ 266 h 885"/>
                  <a:gd name="T72" fmla="*/ 361 w 361"/>
                  <a:gd name="T73" fmla="*/ 28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1" h="885">
                    <a:moveTo>
                      <a:pt x="361" y="280"/>
                    </a:moveTo>
                    <a:lnTo>
                      <a:pt x="361" y="492"/>
                    </a:lnTo>
                    <a:lnTo>
                      <a:pt x="361" y="492"/>
                    </a:lnTo>
                    <a:lnTo>
                      <a:pt x="357" y="506"/>
                    </a:lnTo>
                    <a:lnTo>
                      <a:pt x="354" y="517"/>
                    </a:lnTo>
                    <a:lnTo>
                      <a:pt x="343" y="520"/>
                    </a:lnTo>
                    <a:lnTo>
                      <a:pt x="333" y="524"/>
                    </a:lnTo>
                    <a:lnTo>
                      <a:pt x="326" y="520"/>
                    </a:lnTo>
                    <a:lnTo>
                      <a:pt x="315" y="517"/>
                    </a:lnTo>
                    <a:lnTo>
                      <a:pt x="308" y="506"/>
                    </a:lnTo>
                    <a:lnTo>
                      <a:pt x="308" y="492"/>
                    </a:lnTo>
                    <a:lnTo>
                      <a:pt x="308" y="287"/>
                    </a:lnTo>
                    <a:lnTo>
                      <a:pt x="290" y="287"/>
                    </a:lnTo>
                    <a:lnTo>
                      <a:pt x="290" y="846"/>
                    </a:lnTo>
                    <a:lnTo>
                      <a:pt x="290" y="846"/>
                    </a:lnTo>
                    <a:lnTo>
                      <a:pt x="287" y="860"/>
                    </a:lnTo>
                    <a:lnTo>
                      <a:pt x="280" y="874"/>
                    </a:lnTo>
                    <a:lnTo>
                      <a:pt x="265" y="881"/>
                    </a:lnTo>
                    <a:lnTo>
                      <a:pt x="251" y="885"/>
                    </a:lnTo>
                    <a:lnTo>
                      <a:pt x="251" y="885"/>
                    </a:lnTo>
                    <a:lnTo>
                      <a:pt x="237" y="881"/>
                    </a:lnTo>
                    <a:lnTo>
                      <a:pt x="223" y="874"/>
                    </a:lnTo>
                    <a:lnTo>
                      <a:pt x="216" y="860"/>
                    </a:lnTo>
                    <a:lnTo>
                      <a:pt x="212" y="846"/>
                    </a:lnTo>
                    <a:lnTo>
                      <a:pt x="212" y="520"/>
                    </a:lnTo>
                    <a:lnTo>
                      <a:pt x="195" y="520"/>
                    </a:lnTo>
                    <a:lnTo>
                      <a:pt x="195" y="846"/>
                    </a:lnTo>
                    <a:lnTo>
                      <a:pt x="195" y="846"/>
                    </a:lnTo>
                    <a:lnTo>
                      <a:pt x="191" y="860"/>
                    </a:lnTo>
                    <a:lnTo>
                      <a:pt x="184" y="874"/>
                    </a:lnTo>
                    <a:lnTo>
                      <a:pt x="173" y="881"/>
                    </a:lnTo>
                    <a:lnTo>
                      <a:pt x="156" y="885"/>
                    </a:lnTo>
                    <a:lnTo>
                      <a:pt x="156" y="885"/>
                    </a:lnTo>
                    <a:lnTo>
                      <a:pt x="142" y="881"/>
                    </a:lnTo>
                    <a:lnTo>
                      <a:pt x="131" y="874"/>
                    </a:lnTo>
                    <a:lnTo>
                      <a:pt x="120" y="860"/>
                    </a:lnTo>
                    <a:lnTo>
                      <a:pt x="117" y="846"/>
                    </a:lnTo>
                    <a:lnTo>
                      <a:pt x="117" y="283"/>
                    </a:lnTo>
                    <a:lnTo>
                      <a:pt x="117" y="283"/>
                    </a:lnTo>
                    <a:lnTo>
                      <a:pt x="103" y="283"/>
                    </a:lnTo>
                    <a:lnTo>
                      <a:pt x="88" y="276"/>
                    </a:lnTo>
                    <a:lnTo>
                      <a:pt x="78" y="269"/>
                    </a:lnTo>
                    <a:lnTo>
                      <a:pt x="67" y="262"/>
                    </a:lnTo>
                    <a:lnTo>
                      <a:pt x="60" y="248"/>
                    </a:lnTo>
                    <a:lnTo>
                      <a:pt x="53" y="237"/>
                    </a:lnTo>
                    <a:lnTo>
                      <a:pt x="46" y="205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0" y="25"/>
                    </a:lnTo>
                    <a:lnTo>
                      <a:pt x="4" y="14"/>
                    </a:lnTo>
                    <a:lnTo>
                      <a:pt x="11" y="4"/>
                    </a:lnTo>
                    <a:lnTo>
                      <a:pt x="21" y="0"/>
                    </a:lnTo>
                    <a:lnTo>
                      <a:pt x="32" y="0"/>
                    </a:lnTo>
                    <a:lnTo>
                      <a:pt x="42" y="4"/>
                    </a:lnTo>
                    <a:lnTo>
                      <a:pt x="50" y="11"/>
                    </a:lnTo>
                    <a:lnTo>
                      <a:pt x="57" y="25"/>
                    </a:lnTo>
                    <a:lnTo>
                      <a:pt x="57" y="25"/>
                    </a:lnTo>
                    <a:lnTo>
                      <a:pt x="88" y="159"/>
                    </a:lnTo>
                    <a:lnTo>
                      <a:pt x="88" y="159"/>
                    </a:lnTo>
                    <a:lnTo>
                      <a:pt x="92" y="170"/>
                    </a:lnTo>
                    <a:lnTo>
                      <a:pt x="99" y="177"/>
                    </a:lnTo>
                    <a:lnTo>
                      <a:pt x="110" y="188"/>
                    </a:lnTo>
                    <a:lnTo>
                      <a:pt x="127" y="191"/>
                    </a:lnTo>
                    <a:lnTo>
                      <a:pt x="280" y="191"/>
                    </a:lnTo>
                    <a:lnTo>
                      <a:pt x="280" y="191"/>
                    </a:lnTo>
                    <a:lnTo>
                      <a:pt x="301" y="191"/>
                    </a:lnTo>
                    <a:lnTo>
                      <a:pt x="315" y="198"/>
                    </a:lnTo>
                    <a:lnTo>
                      <a:pt x="329" y="205"/>
                    </a:lnTo>
                    <a:lnTo>
                      <a:pt x="340" y="219"/>
                    </a:lnTo>
                    <a:lnTo>
                      <a:pt x="350" y="234"/>
                    </a:lnTo>
                    <a:lnTo>
                      <a:pt x="357" y="248"/>
                    </a:lnTo>
                    <a:lnTo>
                      <a:pt x="361" y="266"/>
                    </a:lnTo>
                    <a:lnTo>
                      <a:pt x="361" y="280"/>
                    </a:lnTo>
                    <a:lnTo>
                      <a:pt x="361" y="280"/>
                    </a:lnTo>
                    <a:close/>
                  </a:path>
                </a:pathLst>
              </a:custGeom>
              <a:grpFill/>
              <a:extLst/>
            </p:spPr>
            <p:txBody>
              <a:bodyPr wrap="none" anchor="ctr">
                <a:noAutofit/>
              </a:bodyPr>
              <a:lstStyle/>
              <a:p>
                <a:pPr algn="ctr"/>
                <a:endParaRPr lang="ko-KR" altLang="en-US" spc="-13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</p:grpSp>
      <p:grpSp>
        <p:nvGrpSpPr>
          <p:cNvPr id="21" name="그룹 20"/>
          <p:cNvGrpSpPr/>
          <p:nvPr/>
        </p:nvGrpSpPr>
        <p:grpSpPr>
          <a:xfrm rot="12190588">
            <a:off x="754482" y="2921831"/>
            <a:ext cx="1915549" cy="1365484"/>
            <a:chOff x="7039691" y="2272583"/>
            <a:chExt cx="1254767" cy="899771"/>
          </a:xfrm>
          <a:solidFill>
            <a:schemeClr val="bg1">
              <a:lumMod val="85000"/>
            </a:schemeClr>
          </a:solidFill>
        </p:grpSpPr>
        <p:sp>
          <p:nvSpPr>
            <p:cNvPr id="180" name="Freeform 63"/>
            <p:cNvSpPr>
              <a:spLocks noEditPoints="1"/>
            </p:cNvSpPr>
            <p:nvPr/>
          </p:nvSpPr>
          <p:spPr bwMode="auto">
            <a:xfrm rot="1759316">
              <a:off x="7081441" y="2639830"/>
              <a:ext cx="292030" cy="292029"/>
            </a:xfrm>
            <a:custGeom>
              <a:avLst/>
              <a:gdLst>
                <a:gd name="T0" fmla="*/ 346 w 691"/>
                <a:gd name="T1" fmla="*/ 0 h 691"/>
                <a:gd name="T2" fmla="*/ 276 w 691"/>
                <a:gd name="T3" fmla="*/ 7 h 691"/>
                <a:gd name="T4" fmla="*/ 212 w 691"/>
                <a:gd name="T5" fmla="*/ 28 h 691"/>
                <a:gd name="T6" fmla="*/ 153 w 691"/>
                <a:gd name="T7" fmla="*/ 59 h 691"/>
                <a:gd name="T8" fmla="*/ 101 w 691"/>
                <a:gd name="T9" fmla="*/ 101 h 691"/>
                <a:gd name="T10" fmla="*/ 59 w 691"/>
                <a:gd name="T11" fmla="*/ 153 h 691"/>
                <a:gd name="T12" fmla="*/ 28 w 691"/>
                <a:gd name="T13" fmla="*/ 212 h 691"/>
                <a:gd name="T14" fmla="*/ 7 w 691"/>
                <a:gd name="T15" fmla="*/ 276 h 691"/>
                <a:gd name="T16" fmla="*/ 0 w 691"/>
                <a:gd name="T17" fmla="*/ 345 h 691"/>
                <a:gd name="T18" fmla="*/ 2 w 691"/>
                <a:gd name="T19" fmla="*/ 380 h 691"/>
                <a:gd name="T20" fmla="*/ 16 w 691"/>
                <a:gd name="T21" fmla="*/ 448 h 691"/>
                <a:gd name="T22" fmla="*/ 42 w 691"/>
                <a:gd name="T23" fmla="*/ 511 h 691"/>
                <a:gd name="T24" fmla="*/ 78 w 691"/>
                <a:gd name="T25" fmla="*/ 566 h 691"/>
                <a:gd name="T26" fmla="*/ 125 w 691"/>
                <a:gd name="T27" fmla="*/ 613 h 691"/>
                <a:gd name="T28" fmla="*/ 181 w 691"/>
                <a:gd name="T29" fmla="*/ 649 h 691"/>
                <a:gd name="T30" fmla="*/ 243 w 691"/>
                <a:gd name="T31" fmla="*/ 676 h 691"/>
                <a:gd name="T32" fmla="*/ 311 w 691"/>
                <a:gd name="T33" fmla="*/ 689 h 691"/>
                <a:gd name="T34" fmla="*/ 346 w 691"/>
                <a:gd name="T35" fmla="*/ 691 h 691"/>
                <a:gd name="T36" fmla="*/ 415 w 691"/>
                <a:gd name="T37" fmla="*/ 684 h 691"/>
                <a:gd name="T38" fmla="*/ 479 w 691"/>
                <a:gd name="T39" fmla="*/ 663 h 691"/>
                <a:gd name="T40" fmla="*/ 539 w 691"/>
                <a:gd name="T41" fmla="*/ 632 h 691"/>
                <a:gd name="T42" fmla="*/ 591 w 691"/>
                <a:gd name="T43" fmla="*/ 590 h 691"/>
                <a:gd name="T44" fmla="*/ 632 w 691"/>
                <a:gd name="T45" fmla="*/ 538 h 691"/>
                <a:gd name="T46" fmla="*/ 664 w 691"/>
                <a:gd name="T47" fmla="*/ 479 h 691"/>
                <a:gd name="T48" fmla="*/ 684 w 691"/>
                <a:gd name="T49" fmla="*/ 415 h 691"/>
                <a:gd name="T50" fmla="*/ 691 w 691"/>
                <a:gd name="T51" fmla="*/ 345 h 691"/>
                <a:gd name="T52" fmla="*/ 690 w 691"/>
                <a:gd name="T53" fmla="*/ 311 h 691"/>
                <a:gd name="T54" fmla="*/ 676 w 691"/>
                <a:gd name="T55" fmla="*/ 243 h 691"/>
                <a:gd name="T56" fmla="*/ 650 w 691"/>
                <a:gd name="T57" fmla="*/ 180 h 691"/>
                <a:gd name="T58" fmla="*/ 613 w 691"/>
                <a:gd name="T59" fmla="*/ 125 h 691"/>
                <a:gd name="T60" fmla="*/ 566 w 691"/>
                <a:gd name="T61" fmla="*/ 78 h 691"/>
                <a:gd name="T62" fmla="*/ 511 w 691"/>
                <a:gd name="T63" fmla="*/ 42 h 691"/>
                <a:gd name="T64" fmla="*/ 448 w 691"/>
                <a:gd name="T65" fmla="*/ 15 h 691"/>
                <a:gd name="T66" fmla="*/ 380 w 691"/>
                <a:gd name="T67" fmla="*/ 2 h 691"/>
                <a:gd name="T68" fmla="*/ 346 w 691"/>
                <a:gd name="T69" fmla="*/ 0 h 691"/>
                <a:gd name="T70" fmla="*/ 346 w 691"/>
                <a:gd name="T71" fmla="*/ 438 h 691"/>
                <a:gd name="T72" fmla="*/ 309 w 691"/>
                <a:gd name="T73" fmla="*/ 431 h 691"/>
                <a:gd name="T74" fmla="*/ 280 w 691"/>
                <a:gd name="T75" fmla="*/ 411 h 691"/>
                <a:gd name="T76" fmla="*/ 261 w 691"/>
                <a:gd name="T77" fmla="*/ 382 h 691"/>
                <a:gd name="T78" fmla="*/ 254 w 691"/>
                <a:gd name="T79" fmla="*/ 345 h 691"/>
                <a:gd name="T80" fmla="*/ 255 w 691"/>
                <a:gd name="T81" fmla="*/ 326 h 691"/>
                <a:gd name="T82" fmla="*/ 269 w 691"/>
                <a:gd name="T83" fmla="*/ 293 h 691"/>
                <a:gd name="T84" fmla="*/ 294 w 691"/>
                <a:gd name="T85" fmla="*/ 269 h 691"/>
                <a:gd name="T86" fmla="*/ 327 w 691"/>
                <a:gd name="T87" fmla="*/ 255 h 691"/>
                <a:gd name="T88" fmla="*/ 346 w 691"/>
                <a:gd name="T89" fmla="*/ 252 h 691"/>
                <a:gd name="T90" fmla="*/ 382 w 691"/>
                <a:gd name="T91" fmla="*/ 260 h 691"/>
                <a:gd name="T92" fmla="*/ 412 w 691"/>
                <a:gd name="T93" fmla="*/ 279 h 691"/>
                <a:gd name="T94" fmla="*/ 431 w 691"/>
                <a:gd name="T95" fmla="*/ 309 h 691"/>
                <a:gd name="T96" fmla="*/ 440 w 691"/>
                <a:gd name="T97" fmla="*/ 345 h 691"/>
                <a:gd name="T98" fmla="*/ 436 w 691"/>
                <a:gd name="T99" fmla="*/ 365 h 691"/>
                <a:gd name="T100" fmla="*/ 422 w 691"/>
                <a:gd name="T101" fmla="*/ 398 h 691"/>
                <a:gd name="T102" fmla="*/ 398 w 691"/>
                <a:gd name="T103" fmla="*/ 422 h 691"/>
                <a:gd name="T104" fmla="*/ 365 w 691"/>
                <a:gd name="T105" fmla="*/ 436 h 691"/>
                <a:gd name="T106" fmla="*/ 346 w 691"/>
                <a:gd name="T107" fmla="*/ 438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1" h="691">
                  <a:moveTo>
                    <a:pt x="346" y="0"/>
                  </a:moveTo>
                  <a:lnTo>
                    <a:pt x="346" y="0"/>
                  </a:lnTo>
                  <a:lnTo>
                    <a:pt x="311" y="2"/>
                  </a:lnTo>
                  <a:lnTo>
                    <a:pt x="276" y="7"/>
                  </a:lnTo>
                  <a:lnTo>
                    <a:pt x="243" y="15"/>
                  </a:lnTo>
                  <a:lnTo>
                    <a:pt x="212" y="28"/>
                  </a:lnTo>
                  <a:lnTo>
                    <a:pt x="181" y="42"/>
                  </a:lnTo>
                  <a:lnTo>
                    <a:pt x="153" y="59"/>
                  </a:lnTo>
                  <a:lnTo>
                    <a:pt x="125" y="78"/>
                  </a:lnTo>
                  <a:lnTo>
                    <a:pt x="101" y="101"/>
                  </a:lnTo>
                  <a:lnTo>
                    <a:pt x="78" y="125"/>
                  </a:lnTo>
                  <a:lnTo>
                    <a:pt x="59" y="153"/>
                  </a:lnTo>
                  <a:lnTo>
                    <a:pt x="42" y="180"/>
                  </a:lnTo>
                  <a:lnTo>
                    <a:pt x="28" y="212"/>
                  </a:lnTo>
                  <a:lnTo>
                    <a:pt x="16" y="243"/>
                  </a:lnTo>
                  <a:lnTo>
                    <a:pt x="7" y="276"/>
                  </a:lnTo>
                  <a:lnTo>
                    <a:pt x="2" y="311"/>
                  </a:lnTo>
                  <a:lnTo>
                    <a:pt x="0" y="345"/>
                  </a:lnTo>
                  <a:lnTo>
                    <a:pt x="0" y="345"/>
                  </a:lnTo>
                  <a:lnTo>
                    <a:pt x="2" y="380"/>
                  </a:lnTo>
                  <a:lnTo>
                    <a:pt x="7" y="415"/>
                  </a:lnTo>
                  <a:lnTo>
                    <a:pt x="16" y="448"/>
                  </a:lnTo>
                  <a:lnTo>
                    <a:pt x="28" y="479"/>
                  </a:lnTo>
                  <a:lnTo>
                    <a:pt x="42" y="511"/>
                  </a:lnTo>
                  <a:lnTo>
                    <a:pt x="59" y="538"/>
                  </a:lnTo>
                  <a:lnTo>
                    <a:pt x="78" y="566"/>
                  </a:lnTo>
                  <a:lnTo>
                    <a:pt x="101" y="590"/>
                  </a:lnTo>
                  <a:lnTo>
                    <a:pt x="125" y="613"/>
                  </a:lnTo>
                  <a:lnTo>
                    <a:pt x="153" y="632"/>
                  </a:lnTo>
                  <a:lnTo>
                    <a:pt x="181" y="649"/>
                  </a:lnTo>
                  <a:lnTo>
                    <a:pt x="212" y="663"/>
                  </a:lnTo>
                  <a:lnTo>
                    <a:pt x="243" y="676"/>
                  </a:lnTo>
                  <a:lnTo>
                    <a:pt x="276" y="684"/>
                  </a:lnTo>
                  <a:lnTo>
                    <a:pt x="311" y="689"/>
                  </a:lnTo>
                  <a:lnTo>
                    <a:pt x="346" y="691"/>
                  </a:lnTo>
                  <a:lnTo>
                    <a:pt x="346" y="691"/>
                  </a:lnTo>
                  <a:lnTo>
                    <a:pt x="380" y="689"/>
                  </a:lnTo>
                  <a:lnTo>
                    <a:pt x="415" y="684"/>
                  </a:lnTo>
                  <a:lnTo>
                    <a:pt x="448" y="676"/>
                  </a:lnTo>
                  <a:lnTo>
                    <a:pt x="479" y="663"/>
                  </a:lnTo>
                  <a:lnTo>
                    <a:pt x="511" y="649"/>
                  </a:lnTo>
                  <a:lnTo>
                    <a:pt x="539" y="632"/>
                  </a:lnTo>
                  <a:lnTo>
                    <a:pt x="566" y="613"/>
                  </a:lnTo>
                  <a:lnTo>
                    <a:pt x="591" y="590"/>
                  </a:lnTo>
                  <a:lnTo>
                    <a:pt x="613" y="566"/>
                  </a:lnTo>
                  <a:lnTo>
                    <a:pt x="632" y="538"/>
                  </a:lnTo>
                  <a:lnTo>
                    <a:pt x="650" y="511"/>
                  </a:lnTo>
                  <a:lnTo>
                    <a:pt x="664" y="479"/>
                  </a:lnTo>
                  <a:lnTo>
                    <a:pt x="676" y="448"/>
                  </a:lnTo>
                  <a:lnTo>
                    <a:pt x="684" y="415"/>
                  </a:lnTo>
                  <a:lnTo>
                    <a:pt x="690" y="380"/>
                  </a:lnTo>
                  <a:lnTo>
                    <a:pt x="691" y="345"/>
                  </a:lnTo>
                  <a:lnTo>
                    <a:pt x="691" y="345"/>
                  </a:lnTo>
                  <a:lnTo>
                    <a:pt x="690" y="311"/>
                  </a:lnTo>
                  <a:lnTo>
                    <a:pt x="684" y="276"/>
                  </a:lnTo>
                  <a:lnTo>
                    <a:pt x="676" y="243"/>
                  </a:lnTo>
                  <a:lnTo>
                    <a:pt x="664" y="212"/>
                  </a:lnTo>
                  <a:lnTo>
                    <a:pt x="650" y="180"/>
                  </a:lnTo>
                  <a:lnTo>
                    <a:pt x="632" y="153"/>
                  </a:lnTo>
                  <a:lnTo>
                    <a:pt x="613" y="125"/>
                  </a:lnTo>
                  <a:lnTo>
                    <a:pt x="591" y="101"/>
                  </a:lnTo>
                  <a:lnTo>
                    <a:pt x="566" y="78"/>
                  </a:lnTo>
                  <a:lnTo>
                    <a:pt x="539" y="59"/>
                  </a:lnTo>
                  <a:lnTo>
                    <a:pt x="511" y="42"/>
                  </a:lnTo>
                  <a:lnTo>
                    <a:pt x="479" y="28"/>
                  </a:lnTo>
                  <a:lnTo>
                    <a:pt x="448" y="15"/>
                  </a:lnTo>
                  <a:lnTo>
                    <a:pt x="415" y="7"/>
                  </a:lnTo>
                  <a:lnTo>
                    <a:pt x="380" y="2"/>
                  </a:lnTo>
                  <a:lnTo>
                    <a:pt x="346" y="0"/>
                  </a:lnTo>
                  <a:lnTo>
                    <a:pt x="346" y="0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27" y="436"/>
                  </a:lnTo>
                  <a:lnTo>
                    <a:pt x="309" y="431"/>
                  </a:lnTo>
                  <a:lnTo>
                    <a:pt x="294" y="422"/>
                  </a:lnTo>
                  <a:lnTo>
                    <a:pt x="280" y="411"/>
                  </a:lnTo>
                  <a:lnTo>
                    <a:pt x="269" y="398"/>
                  </a:lnTo>
                  <a:lnTo>
                    <a:pt x="261" y="382"/>
                  </a:lnTo>
                  <a:lnTo>
                    <a:pt x="255" y="365"/>
                  </a:lnTo>
                  <a:lnTo>
                    <a:pt x="254" y="345"/>
                  </a:lnTo>
                  <a:lnTo>
                    <a:pt x="254" y="345"/>
                  </a:lnTo>
                  <a:lnTo>
                    <a:pt x="255" y="326"/>
                  </a:lnTo>
                  <a:lnTo>
                    <a:pt x="261" y="309"/>
                  </a:lnTo>
                  <a:lnTo>
                    <a:pt x="269" y="293"/>
                  </a:lnTo>
                  <a:lnTo>
                    <a:pt x="280" y="279"/>
                  </a:lnTo>
                  <a:lnTo>
                    <a:pt x="294" y="269"/>
                  </a:lnTo>
                  <a:lnTo>
                    <a:pt x="309" y="260"/>
                  </a:lnTo>
                  <a:lnTo>
                    <a:pt x="327" y="255"/>
                  </a:lnTo>
                  <a:lnTo>
                    <a:pt x="346" y="252"/>
                  </a:lnTo>
                  <a:lnTo>
                    <a:pt x="346" y="252"/>
                  </a:lnTo>
                  <a:lnTo>
                    <a:pt x="365" y="255"/>
                  </a:lnTo>
                  <a:lnTo>
                    <a:pt x="382" y="260"/>
                  </a:lnTo>
                  <a:lnTo>
                    <a:pt x="398" y="269"/>
                  </a:lnTo>
                  <a:lnTo>
                    <a:pt x="412" y="279"/>
                  </a:lnTo>
                  <a:lnTo>
                    <a:pt x="422" y="293"/>
                  </a:lnTo>
                  <a:lnTo>
                    <a:pt x="431" y="309"/>
                  </a:lnTo>
                  <a:lnTo>
                    <a:pt x="436" y="326"/>
                  </a:lnTo>
                  <a:lnTo>
                    <a:pt x="440" y="345"/>
                  </a:lnTo>
                  <a:lnTo>
                    <a:pt x="440" y="345"/>
                  </a:lnTo>
                  <a:lnTo>
                    <a:pt x="436" y="365"/>
                  </a:lnTo>
                  <a:lnTo>
                    <a:pt x="431" y="382"/>
                  </a:lnTo>
                  <a:lnTo>
                    <a:pt x="422" y="398"/>
                  </a:lnTo>
                  <a:lnTo>
                    <a:pt x="412" y="411"/>
                  </a:lnTo>
                  <a:lnTo>
                    <a:pt x="398" y="422"/>
                  </a:lnTo>
                  <a:lnTo>
                    <a:pt x="382" y="431"/>
                  </a:lnTo>
                  <a:lnTo>
                    <a:pt x="365" y="436"/>
                  </a:lnTo>
                  <a:lnTo>
                    <a:pt x="346" y="438"/>
                  </a:lnTo>
                  <a:lnTo>
                    <a:pt x="346" y="4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65"/>
            <p:cNvSpPr>
              <a:spLocks/>
            </p:cNvSpPr>
            <p:nvPr/>
          </p:nvSpPr>
          <p:spPr bwMode="auto">
            <a:xfrm rot="1759316">
              <a:off x="7262601" y="2614267"/>
              <a:ext cx="83558" cy="67521"/>
            </a:xfrm>
            <a:custGeom>
              <a:avLst/>
              <a:gdLst>
                <a:gd name="T0" fmla="*/ 194 w 198"/>
                <a:gd name="T1" fmla="*/ 122 h 160"/>
                <a:gd name="T2" fmla="*/ 177 w 198"/>
                <a:gd name="T3" fmla="*/ 111 h 160"/>
                <a:gd name="T4" fmla="*/ 168 w 198"/>
                <a:gd name="T5" fmla="*/ 97 h 160"/>
                <a:gd name="T6" fmla="*/ 165 w 198"/>
                <a:gd name="T7" fmla="*/ 80 h 160"/>
                <a:gd name="T8" fmla="*/ 165 w 198"/>
                <a:gd name="T9" fmla="*/ 35 h 160"/>
                <a:gd name="T10" fmla="*/ 161 w 198"/>
                <a:gd name="T11" fmla="*/ 21 h 160"/>
                <a:gd name="T12" fmla="*/ 154 w 198"/>
                <a:gd name="T13" fmla="*/ 11 h 160"/>
                <a:gd name="T14" fmla="*/ 142 w 198"/>
                <a:gd name="T15" fmla="*/ 4 h 160"/>
                <a:gd name="T16" fmla="*/ 130 w 198"/>
                <a:gd name="T17" fmla="*/ 0 h 160"/>
                <a:gd name="T18" fmla="*/ 69 w 198"/>
                <a:gd name="T19" fmla="*/ 0 h 160"/>
                <a:gd name="T20" fmla="*/ 55 w 198"/>
                <a:gd name="T21" fmla="*/ 4 h 160"/>
                <a:gd name="T22" fmla="*/ 43 w 198"/>
                <a:gd name="T23" fmla="*/ 11 h 160"/>
                <a:gd name="T24" fmla="*/ 36 w 198"/>
                <a:gd name="T25" fmla="*/ 21 h 160"/>
                <a:gd name="T26" fmla="*/ 34 w 198"/>
                <a:gd name="T27" fmla="*/ 35 h 160"/>
                <a:gd name="T28" fmla="*/ 34 w 198"/>
                <a:gd name="T29" fmla="*/ 80 h 160"/>
                <a:gd name="T30" fmla="*/ 29 w 198"/>
                <a:gd name="T31" fmla="*/ 97 h 160"/>
                <a:gd name="T32" fmla="*/ 21 w 198"/>
                <a:gd name="T33" fmla="*/ 111 h 160"/>
                <a:gd name="T34" fmla="*/ 3 w 198"/>
                <a:gd name="T35" fmla="*/ 122 h 160"/>
                <a:gd name="T36" fmla="*/ 0 w 198"/>
                <a:gd name="T37" fmla="*/ 123 h 160"/>
                <a:gd name="T38" fmla="*/ 1 w 198"/>
                <a:gd name="T39" fmla="*/ 125 h 160"/>
                <a:gd name="T40" fmla="*/ 17 w 198"/>
                <a:gd name="T41" fmla="*/ 130 h 160"/>
                <a:gd name="T42" fmla="*/ 34 w 198"/>
                <a:gd name="T43" fmla="*/ 132 h 160"/>
                <a:gd name="T44" fmla="*/ 38 w 198"/>
                <a:gd name="T45" fmla="*/ 143 h 160"/>
                <a:gd name="T46" fmla="*/ 57 w 198"/>
                <a:gd name="T47" fmla="*/ 158 h 160"/>
                <a:gd name="T48" fmla="*/ 69 w 198"/>
                <a:gd name="T49" fmla="*/ 160 h 160"/>
                <a:gd name="T50" fmla="*/ 130 w 198"/>
                <a:gd name="T51" fmla="*/ 160 h 160"/>
                <a:gd name="T52" fmla="*/ 140 w 198"/>
                <a:gd name="T53" fmla="*/ 158 h 160"/>
                <a:gd name="T54" fmla="*/ 160 w 198"/>
                <a:gd name="T55" fmla="*/ 143 h 160"/>
                <a:gd name="T56" fmla="*/ 163 w 198"/>
                <a:gd name="T57" fmla="*/ 132 h 160"/>
                <a:gd name="T58" fmla="*/ 180 w 198"/>
                <a:gd name="T59" fmla="*/ 130 h 160"/>
                <a:gd name="T60" fmla="*/ 196 w 198"/>
                <a:gd name="T61" fmla="*/ 125 h 160"/>
                <a:gd name="T62" fmla="*/ 198 w 198"/>
                <a:gd name="T63" fmla="*/ 123 h 160"/>
                <a:gd name="T64" fmla="*/ 194 w 198"/>
                <a:gd name="T65" fmla="*/ 12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60">
                  <a:moveTo>
                    <a:pt x="194" y="122"/>
                  </a:moveTo>
                  <a:lnTo>
                    <a:pt x="194" y="122"/>
                  </a:lnTo>
                  <a:lnTo>
                    <a:pt x="184" y="117"/>
                  </a:lnTo>
                  <a:lnTo>
                    <a:pt x="177" y="111"/>
                  </a:lnTo>
                  <a:lnTo>
                    <a:pt x="172" y="104"/>
                  </a:lnTo>
                  <a:lnTo>
                    <a:pt x="168" y="97"/>
                  </a:lnTo>
                  <a:lnTo>
                    <a:pt x="165" y="85"/>
                  </a:lnTo>
                  <a:lnTo>
                    <a:pt x="165" y="80"/>
                  </a:lnTo>
                  <a:lnTo>
                    <a:pt x="165" y="35"/>
                  </a:lnTo>
                  <a:lnTo>
                    <a:pt x="165" y="35"/>
                  </a:lnTo>
                  <a:lnTo>
                    <a:pt x="163" y="28"/>
                  </a:lnTo>
                  <a:lnTo>
                    <a:pt x="161" y="21"/>
                  </a:lnTo>
                  <a:lnTo>
                    <a:pt x="158" y="16"/>
                  </a:lnTo>
                  <a:lnTo>
                    <a:pt x="154" y="11"/>
                  </a:lnTo>
                  <a:lnTo>
                    <a:pt x="149" y="5"/>
                  </a:lnTo>
                  <a:lnTo>
                    <a:pt x="142" y="4"/>
                  </a:lnTo>
                  <a:lnTo>
                    <a:pt x="137" y="0"/>
                  </a:lnTo>
                  <a:lnTo>
                    <a:pt x="130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1" y="0"/>
                  </a:lnTo>
                  <a:lnTo>
                    <a:pt x="55" y="4"/>
                  </a:lnTo>
                  <a:lnTo>
                    <a:pt x="48" y="5"/>
                  </a:lnTo>
                  <a:lnTo>
                    <a:pt x="43" y="11"/>
                  </a:lnTo>
                  <a:lnTo>
                    <a:pt x="40" y="16"/>
                  </a:lnTo>
                  <a:lnTo>
                    <a:pt x="36" y="21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33" y="85"/>
                  </a:lnTo>
                  <a:lnTo>
                    <a:pt x="29" y="97"/>
                  </a:lnTo>
                  <a:lnTo>
                    <a:pt x="26" y="104"/>
                  </a:lnTo>
                  <a:lnTo>
                    <a:pt x="21" y="111"/>
                  </a:lnTo>
                  <a:lnTo>
                    <a:pt x="14" y="117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0" y="123"/>
                  </a:lnTo>
                  <a:lnTo>
                    <a:pt x="0" y="125"/>
                  </a:lnTo>
                  <a:lnTo>
                    <a:pt x="1" y="125"/>
                  </a:lnTo>
                  <a:lnTo>
                    <a:pt x="5" y="127"/>
                  </a:lnTo>
                  <a:lnTo>
                    <a:pt x="17" y="130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6" y="137"/>
                  </a:lnTo>
                  <a:lnTo>
                    <a:pt x="38" y="143"/>
                  </a:lnTo>
                  <a:lnTo>
                    <a:pt x="47" y="151"/>
                  </a:lnTo>
                  <a:lnTo>
                    <a:pt x="57" y="158"/>
                  </a:lnTo>
                  <a:lnTo>
                    <a:pt x="62" y="160"/>
                  </a:lnTo>
                  <a:lnTo>
                    <a:pt x="69" y="160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5" y="160"/>
                  </a:lnTo>
                  <a:lnTo>
                    <a:pt x="140" y="158"/>
                  </a:lnTo>
                  <a:lnTo>
                    <a:pt x="151" y="151"/>
                  </a:lnTo>
                  <a:lnTo>
                    <a:pt x="160" y="143"/>
                  </a:lnTo>
                  <a:lnTo>
                    <a:pt x="161" y="137"/>
                  </a:lnTo>
                  <a:lnTo>
                    <a:pt x="163" y="132"/>
                  </a:lnTo>
                  <a:lnTo>
                    <a:pt x="163" y="132"/>
                  </a:lnTo>
                  <a:lnTo>
                    <a:pt x="180" y="130"/>
                  </a:lnTo>
                  <a:lnTo>
                    <a:pt x="193" y="127"/>
                  </a:lnTo>
                  <a:lnTo>
                    <a:pt x="196" y="125"/>
                  </a:lnTo>
                  <a:lnTo>
                    <a:pt x="198" y="125"/>
                  </a:lnTo>
                  <a:lnTo>
                    <a:pt x="198" y="123"/>
                  </a:lnTo>
                  <a:lnTo>
                    <a:pt x="194" y="122"/>
                  </a:lnTo>
                  <a:lnTo>
                    <a:pt x="194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66"/>
            <p:cNvSpPr>
              <a:spLocks/>
            </p:cNvSpPr>
            <p:nvPr/>
          </p:nvSpPr>
          <p:spPr bwMode="auto">
            <a:xfrm rot="1759316">
              <a:off x="7146123" y="2597290"/>
              <a:ext cx="80182" cy="81025"/>
            </a:xfrm>
            <a:custGeom>
              <a:avLst/>
              <a:gdLst>
                <a:gd name="T0" fmla="*/ 184 w 191"/>
                <a:gd name="T1" fmla="*/ 50 h 191"/>
                <a:gd name="T2" fmla="*/ 165 w 191"/>
                <a:gd name="T3" fmla="*/ 55 h 191"/>
                <a:gd name="T4" fmla="*/ 149 w 191"/>
                <a:gd name="T5" fmla="*/ 52 h 191"/>
                <a:gd name="T6" fmla="*/ 134 w 191"/>
                <a:gd name="T7" fmla="*/ 42 h 191"/>
                <a:gd name="T8" fmla="*/ 103 w 191"/>
                <a:gd name="T9" fmla="*/ 10 h 191"/>
                <a:gd name="T10" fmla="*/ 90 w 191"/>
                <a:gd name="T11" fmla="*/ 3 h 191"/>
                <a:gd name="T12" fmla="*/ 78 w 191"/>
                <a:gd name="T13" fmla="*/ 0 h 191"/>
                <a:gd name="T14" fmla="*/ 64 w 191"/>
                <a:gd name="T15" fmla="*/ 3 h 191"/>
                <a:gd name="T16" fmla="*/ 54 w 191"/>
                <a:gd name="T17" fmla="*/ 10 h 191"/>
                <a:gd name="T18" fmla="*/ 10 w 191"/>
                <a:gd name="T19" fmla="*/ 54 h 191"/>
                <a:gd name="T20" fmla="*/ 4 w 191"/>
                <a:gd name="T21" fmla="*/ 64 h 191"/>
                <a:gd name="T22" fmla="*/ 0 w 191"/>
                <a:gd name="T23" fmla="*/ 78 h 191"/>
                <a:gd name="T24" fmla="*/ 4 w 191"/>
                <a:gd name="T25" fmla="*/ 90 h 191"/>
                <a:gd name="T26" fmla="*/ 10 w 191"/>
                <a:gd name="T27" fmla="*/ 102 h 191"/>
                <a:gd name="T28" fmla="*/ 42 w 191"/>
                <a:gd name="T29" fmla="*/ 134 h 191"/>
                <a:gd name="T30" fmla="*/ 52 w 191"/>
                <a:gd name="T31" fmla="*/ 149 h 191"/>
                <a:gd name="T32" fmla="*/ 56 w 191"/>
                <a:gd name="T33" fmla="*/ 165 h 191"/>
                <a:gd name="T34" fmla="*/ 50 w 191"/>
                <a:gd name="T35" fmla="*/ 184 h 191"/>
                <a:gd name="T36" fmla="*/ 49 w 191"/>
                <a:gd name="T37" fmla="*/ 187 h 191"/>
                <a:gd name="T38" fmla="*/ 52 w 191"/>
                <a:gd name="T39" fmla="*/ 191 h 191"/>
                <a:gd name="T40" fmla="*/ 66 w 191"/>
                <a:gd name="T41" fmla="*/ 181 h 191"/>
                <a:gd name="T42" fmla="*/ 80 w 191"/>
                <a:gd name="T43" fmla="*/ 170 h 191"/>
                <a:gd name="T44" fmla="*/ 90 w 191"/>
                <a:gd name="T45" fmla="*/ 175 h 191"/>
                <a:gd name="T46" fmla="*/ 113 w 191"/>
                <a:gd name="T47" fmla="*/ 174 h 191"/>
                <a:gd name="T48" fmla="*/ 123 w 191"/>
                <a:gd name="T49" fmla="*/ 167 h 191"/>
                <a:gd name="T50" fmla="*/ 167 w 191"/>
                <a:gd name="T51" fmla="*/ 123 h 191"/>
                <a:gd name="T52" fmla="*/ 174 w 191"/>
                <a:gd name="T53" fmla="*/ 113 h 191"/>
                <a:gd name="T54" fmla="*/ 176 w 191"/>
                <a:gd name="T55" fmla="*/ 90 h 191"/>
                <a:gd name="T56" fmla="*/ 170 w 191"/>
                <a:gd name="T57" fmla="*/ 80 h 191"/>
                <a:gd name="T58" fmla="*/ 181 w 191"/>
                <a:gd name="T59" fmla="*/ 66 h 191"/>
                <a:gd name="T60" fmla="*/ 191 w 191"/>
                <a:gd name="T61" fmla="*/ 52 h 191"/>
                <a:gd name="T62" fmla="*/ 188 w 191"/>
                <a:gd name="T63" fmla="*/ 49 h 191"/>
                <a:gd name="T64" fmla="*/ 184 w 191"/>
                <a:gd name="T65" fmla="*/ 5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1" h="191">
                  <a:moveTo>
                    <a:pt x="184" y="50"/>
                  </a:moveTo>
                  <a:lnTo>
                    <a:pt x="184" y="50"/>
                  </a:lnTo>
                  <a:lnTo>
                    <a:pt x="174" y="54"/>
                  </a:lnTo>
                  <a:lnTo>
                    <a:pt x="165" y="55"/>
                  </a:lnTo>
                  <a:lnTo>
                    <a:pt x="156" y="54"/>
                  </a:lnTo>
                  <a:lnTo>
                    <a:pt x="149" y="52"/>
                  </a:lnTo>
                  <a:lnTo>
                    <a:pt x="139" y="45"/>
                  </a:lnTo>
                  <a:lnTo>
                    <a:pt x="134" y="42"/>
                  </a:lnTo>
                  <a:lnTo>
                    <a:pt x="103" y="10"/>
                  </a:lnTo>
                  <a:lnTo>
                    <a:pt x="103" y="10"/>
                  </a:lnTo>
                  <a:lnTo>
                    <a:pt x="97" y="7"/>
                  </a:lnTo>
                  <a:lnTo>
                    <a:pt x="90" y="3"/>
                  </a:lnTo>
                  <a:lnTo>
                    <a:pt x="85" y="2"/>
                  </a:lnTo>
                  <a:lnTo>
                    <a:pt x="78" y="0"/>
                  </a:lnTo>
                  <a:lnTo>
                    <a:pt x="71" y="2"/>
                  </a:lnTo>
                  <a:lnTo>
                    <a:pt x="64" y="3"/>
                  </a:lnTo>
                  <a:lnTo>
                    <a:pt x="59" y="7"/>
                  </a:lnTo>
                  <a:lnTo>
                    <a:pt x="54" y="1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7" y="59"/>
                  </a:lnTo>
                  <a:lnTo>
                    <a:pt x="4" y="64"/>
                  </a:lnTo>
                  <a:lnTo>
                    <a:pt x="2" y="71"/>
                  </a:lnTo>
                  <a:lnTo>
                    <a:pt x="0" y="78"/>
                  </a:lnTo>
                  <a:lnTo>
                    <a:pt x="2" y="85"/>
                  </a:lnTo>
                  <a:lnTo>
                    <a:pt x="4" y="90"/>
                  </a:lnTo>
                  <a:lnTo>
                    <a:pt x="7" y="97"/>
                  </a:lnTo>
                  <a:lnTo>
                    <a:pt x="10" y="10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5" y="139"/>
                  </a:lnTo>
                  <a:lnTo>
                    <a:pt x="52" y="149"/>
                  </a:lnTo>
                  <a:lnTo>
                    <a:pt x="54" y="156"/>
                  </a:lnTo>
                  <a:lnTo>
                    <a:pt x="56" y="165"/>
                  </a:lnTo>
                  <a:lnTo>
                    <a:pt x="54" y="174"/>
                  </a:lnTo>
                  <a:lnTo>
                    <a:pt x="50" y="184"/>
                  </a:lnTo>
                  <a:lnTo>
                    <a:pt x="50" y="184"/>
                  </a:lnTo>
                  <a:lnTo>
                    <a:pt x="49" y="187"/>
                  </a:lnTo>
                  <a:lnTo>
                    <a:pt x="50" y="191"/>
                  </a:lnTo>
                  <a:lnTo>
                    <a:pt x="52" y="191"/>
                  </a:lnTo>
                  <a:lnTo>
                    <a:pt x="56" y="189"/>
                  </a:lnTo>
                  <a:lnTo>
                    <a:pt x="66" y="181"/>
                  </a:lnTo>
                  <a:lnTo>
                    <a:pt x="80" y="170"/>
                  </a:lnTo>
                  <a:lnTo>
                    <a:pt x="80" y="170"/>
                  </a:lnTo>
                  <a:lnTo>
                    <a:pt x="85" y="174"/>
                  </a:lnTo>
                  <a:lnTo>
                    <a:pt x="90" y="175"/>
                  </a:lnTo>
                  <a:lnTo>
                    <a:pt x="103" y="177"/>
                  </a:lnTo>
                  <a:lnTo>
                    <a:pt x="113" y="174"/>
                  </a:lnTo>
                  <a:lnTo>
                    <a:pt x="118" y="170"/>
                  </a:lnTo>
                  <a:lnTo>
                    <a:pt x="123" y="167"/>
                  </a:lnTo>
                  <a:lnTo>
                    <a:pt x="167" y="123"/>
                  </a:lnTo>
                  <a:lnTo>
                    <a:pt x="167" y="123"/>
                  </a:lnTo>
                  <a:lnTo>
                    <a:pt x="170" y="118"/>
                  </a:lnTo>
                  <a:lnTo>
                    <a:pt x="174" y="113"/>
                  </a:lnTo>
                  <a:lnTo>
                    <a:pt x="177" y="102"/>
                  </a:lnTo>
                  <a:lnTo>
                    <a:pt x="176" y="90"/>
                  </a:lnTo>
                  <a:lnTo>
                    <a:pt x="174" y="85"/>
                  </a:lnTo>
                  <a:lnTo>
                    <a:pt x="170" y="80"/>
                  </a:lnTo>
                  <a:lnTo>
                    <a:pt x="170" y="80"/>
                  </a:lnTo>
                  <a:lnTo>
                    <a:pt x="181" y="66"/>
                  </a:lnTo>
                  <a:lnTo>
                    <a:pt x="189" y="55"/>
                  </a:lnTo>
                  <a:lnTo>
                    <a:pt x="191" y="52"/>
                  </a:lnTo>
                  <a:lnTo>
                    <a:pt x="191" y="50"/>
                  </a:lnTo>
                  <a:lnTo>
                    <a:pt x="188" y="49"/>
                  </a:lnTo>
                  <a:lnTo>
                    <a:pt x="184" y="50"/>
                  </a:lnTo>
                  <a:lnTo>
                    <a:pt x="184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67"/>
            <p:cNvSpPr>
              <a:spLocks/>
            </p:cNvSpPr>
            <p:nvPr/>
          </p:nvSpPr>
          <p:spPr bwMode="auto">
            <a:xfrm rot="1759316">
              <a:off x="7056291" y="2666406"/>
              <a:ext cx="67521" cy="83558"/>
            </a:xfrm>
            <a:custGeom>
              <a:avLst/>
              <a:gdLst>
                <a:gd name="T0" fmla="*/ 122 w 160"/>
                <a:gd name="T1" fmla="*/ 4 h 199"/>
                <a:gd name="T2" fmla="*/ 111 w 160"/>
                <a:gd name="T3" fmla="*/ 21 h 199"/>
                <a:gd name="T4" fmla="*/ 98 w 160"/>
                <a:gd name="T5" fmla="*/ 30 h 199"/>
                <a:gd name="T6" fmla="*/ 80 w 160"/>
                <a:gd name="T7" fmla="*/ 33 h 199"/>
                <a:gd name="T8" fmla="*/ 35 w 160"/>
                <a:gd name="T9" fmla="*/ 33 h 199"/>
                <a:gd name="T10" fmla="*/ 21 w 160"/>
                <a:gd name="T11" fmla="*/ 37 h 199"/>
                <a:gd name="T12" fmla="*/ 11 w 160"/>
                <a:gd name="T13" fmla="*/ 44 h 199"/>
                <a:gd name="T14" fmla="*/ 4 w 160"/>
                <a:gd name="T15" fmla="*/ 56 h 199"/>
                <a:gd name="T16" fmla="*/ 0 w 160"/>
                <a:gd name="T17" fmla="*/ 68 h 199"/>
                <a:gd name="T18" fmla="*/ 0 w 160"/>
                <a:gd name="T19" fmla="*/ 129 h 199"/>
                <a:gd name="T20" fmla="*/ 4 w 160"/>
                <a:gd name="T21" fmla="*/ 143 h 199"/>
                <a:gd name="T22" fmla="*/ 11 w 160"/>
                <a:gd name="T23" fmla="*/ 155 h 199"/>
                <a:gd name="T24" fmla="*/ 21 w 160"/>
                <a:gd name="T25" fmla="*/ 162 h 199"/>
                <a:gd name="T26" fmla="*/ 35 w 160"/>
                <a:gd name="T27" fmla="*/ 164 h 199"/>
                <a:gd name="T28" fmla="*/ 80 w 160"/>
                <a:gd name="T29" fmla="*/ 164 h 199"/>
                <a:gd name="T30" fmla="*/ 98 w 160"/>
                <a:gd name="T31" fmla="*/ 169 h 199"/>
                <a:gd name="T32" fmla="*/ 111 w 160"/>
                <a:gd name="T33" fmla="*/ 178 h 199"/>
                <a:gd name="T34" fmla="*/ 122 w 160"/>
                <a:gd name="T35" fmla="*/ 195 h 199"/>
                <a:gd name="T36" fmla="*/ 124 w 160"/>
                <a:gd name="T37" fmla="*/ 199 h 199"/>
                <a:gd name="T38" fmla="*/ 125 w 160"/>
                <a:gd name="T39" fmla="*/ 197 h 199"/>
                <a:gd name="T40" fmla="*/ 131 w 160"/>
                <a:gd name="T41" fmla="*/ 181 h 199"/>
                <a:gd name="T42" fmla="*/ 132 w 160"/>
                <a:gd name="T43" fmla="*/ 164 h 199"/>
                <a:gd name="T44" fmla="*/ 143 w 160"/>
                <a:gd name="T45" fmla="*/ 160 h 199"/>
                <a:gd name="T46" fmla="*/ 158 w 160"/>
                <a:gd name="T47" fmla="*/ 141 h 199"/>
                <a:gd name="T48" fmla="*/ 160 w 160"/>
                <a:gd name="T49" fmla="*/ 131 h 199"/>
                <a:gd name="T50" fmla="*/ 160 w 160"/>
                <a:gd name="T51" fmla="*/ 68 h 199"/>
                <a:gd name="T52" fmla="*/ 158 w 160"/>
                <a:gd name="T53" fmla="*/ 58 h 199"/>
                <a:gd name="T54" fmla="*/ 143 w 160"/>
                <a:gd name="T55" fmla="*/ 39 h 199"/>
                <a:gd name="T56" fmla="*/ 132 w 160"/>
                <a:gd name="T57" fmla="*/ 35 h 199"/>
                <a:gd name="T58" fmla="*/ 131 w 160"/>
                <a:gd name="T59" fmla="*/ 18 h 199"/>
                <a:gd name="T60" fmla="*/ 125 w 160"/>
                <a:gd name="T61" fmla="*/ 2 h 199"/>
                <a:gd name="T62" fmla="*/ 124 w 160"/>
                <a:gd name="T63" fmla="*/ 0 h 199"/>
                <a:gd name="T64" fmla="*/ 122 w 160"/>
                <a:gd name="T65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99">
                  <a:moveTo>
                    <a:pt x="122" y="4"/>
                  </a:moveTo>
                  <a:lnTo>
                    <a:pt x="122" y="4"/>
                  </a:lnTo>
                  <a:lnTo>
                    <a:pt x="117" y="14"/>
                  </a:lnTo>
                  <a:lnTo>
                    <a:pt x="111" y="21"/>
                  </a:lnTo>
                  <a:lnTo>
                    <a:pt x="105" y="27"/>
                  </a:lnTo>
                  <a:lnTo>
                    <a:pt x="98" y="30"/>
                  </a:lnTo>
                  <a:lnTo>
                    <a:pt x="85" y="33"/>
                  </a:lnTo>
                  <a:lnTo>
                    <a:pt x="80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28" y="35"/>
                  </a:lnTo>
                  <a:lnTo>
                    <a:pt x="21" y="37"/>
                  </a:lnTo>
                  <a:lnTo>
                    <a:pt x="16" y="40"/>
                  </a:lnTo>
                  <a:lnTo>
                    <a:pt x="11" y="44"/>
                  </a:lnTo>
                  <a:lnTo>
                    <a:pt x="6" y="49"/>
                  </a:lnTo>
                  <a:lnTo>
                    <a:pt x="4" y="56"/>
                  </a:lnTo>
                  <a:lnTo>
                    <a:pt x="0" y="61"/>
                  </a:lnTo>
                  <a:lnTo>
                    <a:pt x="0" y="68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38"/>
                  </a:lnTo>
                  <a:lnTo>
                    <a:pt x="4" y="143"/>
                  </a:lnTo>
                  <a:lnTo>
                    <a:pt x="6" y="150"/>
                  </a:lnTo>
                  <a:lnTo>
                    <a:pt x="11" y="155"/>
                  </a:lnTo>
                  <a:lnTo>
                    <a:pt x="16" y="159"/>
                  </a:lnTo>
                  <a:lnTo>
                    <a:pt x="21" y="162"/>
                  </a:lnTo>
                  <a:lnTo>
                    <a:pt x="28" y="164"/>
                  </a:lnTo>
                  <a:lnTo>
                    <a:pt x="35" y="164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5" y="165"/>
                  </a:lnTo>
                  <a:lnTo>
                    <a:pt x="98" y="169"/>
                  </a:lnTo>
                  <a:lnTo>
                    <a:pt x="105" y="172"/>
                  </a:lnTo>
                  <a:lnTo>
                    <a:pt x="111" y="178"/>
                  </a:lnTo>
                  <a:lnTo>
                    <a:pt x="117" y="185"/>
                  </a:lnTo>
                  <a:lnTo>
                    <a:pt x="122" y="195"/>
                  </a:lnTo>
                  <a:lnTo>
                    <a:pt x="122" y="195"/>
                  </a:lnTo>
                  <a:lnTo>
                    <a:pt x="124" y="199"/>
                  </a:lnTo>
                  <a:lnTo>
                    <a:pt x="125" y="199"/>
                  </a:lnTo>
                  <a:lnTo>
                    <a:pt x="125" y="197"/>
                  </a:lnTo>
                  <a:lnTo>
                    <a:pt x="127" y="193"/>
                  </a:lnTo>
                  <a:lnTo>
                    <a:pt x="131" y="181"/>
                  </a:lnTo>
                  <a:lnTo>
                    <a:pt x="132" y="164"/>
                  </a:lnTo>
                  <a:lnTo>
                    <a:pt x="132" y="164"/>
                  </a:lnTo>
                  <a:lnTo>
                    <a:pt x="138" y="162"/>
                  </a:lnTo>
                  <a:lnTo>
                    <a:pt x="143" y="160"/>
                  </a:lnTo>
                  <a:lnTo>
                    <a:pt x="151" y="152"/>
                  </a:lnTo>
                  <a:lnTo>
                    <a:pt x="158" y="141"/>
                  </a:lnTo>
                  <a:lnTo>
                    <a:pt x="160" y="136"/>
                  </a:lnTo>
                  <a:lnTo>
                    <a:pt x="160" y="131"/>
                  </a:lnTo>
                  <a:lnTo>
                    <a:pt x="160" y="68"/>
                  </a:lnTo>
                  <a:lnTo>
                    <a:pt x="160" y="68"/>
                  </a:lnTo>
                  <a:lnTo>
                    <a:pt x="160" y="63"/>
                  </a:lnTo>
                  <a:lnTo>
                    <a:pt x="158" y="58"/>
                  </a:lnTo>
                  <a:lnTo>
                    <a:pt x="151" y="47"/>
                  </a:lnTo>
                  <a:lnTo>
                    <a:pt x="143" y="39"/>
                  </a:lnTo>
                  <a:lnTo>
                    <a:pt x="138" y="37"/>
                  </a:lnTo>
                  <a:lnTo>
                    <a:pt x="132" y="35"/>
                  </a:lnTo>
                  <a:lnTo>
                    <a:pt x="132" y="35"/>
                  </a:lnTo>
                  <a:lnTo>
                    <a:pt x="131" y="18"/>
                  </a:lnTo>
                  <a:lnTo>
                    <a:pt x="127" y="6"/>
                  </a:lnTo>
                  <a:lnTo>
                    <a:pt x="125" y="2"/>
                  </a:lnTo>
                  <a:lnTo>
                    <a:pt x="125" y="0"/>
                  </a:lnTo>
                  <a:lnTo>
                    <a:pt x="124" y="0"/>
                  </a:lnTo>
                  <a:lnTo>
                    <a:pt x="122" y="4"/>
                  </a:lnTo>
                  <a:lnTo>
                    <a:pt x="12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68"/>
            <p:cNvSpPr>
              <a:spLocks/>
            </p:cNvSpPr>
            <p:nvPr/>
          </p:nvSpPr>
          <p:spPr bwMode="auto">
            <a:xfrm rot="1759316">
              <a:off x="7039691" y="2787202"/>
              <a:ext cx="80182" cy="80182"/>
            </a:xfrm>
            <a:custGeom>
              <a:avLst/>
              <a:gdLst>
                <a:gd name="T0" fmla="*/ 50 w 191"/>
                <a:gd name="T1" fmla="*/ 7 h 191"/>
                <a:gd name="T2" fmla="*/ 56 w 191"/>
                <a:gd name="T3" fmla="*/ 26 h 191"/>
                <a:gd name="T4" fmla="*/ 52 w 191"/>
                <a:gd name="T5" fmla="*/ 42 h 191"/>
                <a:gd name="T6" fmla="*/ 42 w 191"/>
                <a:gd name="T7" fmla="*/ 57 h 191"/>
                <a:gd name="T8" fmla="*/ 10 w 191"/>
                <a:gd name="T9" fmla="*/ 89 h 191"/>
                <a:gd name="T10" fmla="*/ 4 w 191"/>
                <a:gd name="T11" fmla="*/ 101 h 191"/>
                <a:gd name="T12" fmla="*/ 0 w 191"/>
                <a:gd name="T13" fmla="*/ 113 h 191"/>
                <a:gd name="T14" fmla="*/ 4 w 191"/>
                <a:gd name="T15" fmla="*/ 127 h 191"/>
                <a:gd name="T16" fmla="*/ 10 w 191"/>
                <a:gd name="T17" fmla="*/ 137 h 191"/>
                <a:gd name="T18" fmla="*/ 54 w 191"/>
                <a:gd name="T19" fmla="*/ 181 h 191"/>
                <a:gd name="T20" fmla="*/ 64 w 191"/>
                <a:gd name="T21" fmla="*/ 188 h 191"/>
                <a:gd name="T22" fmla="*/ 78 w 191"/>
                <a:gd name="T23" fmla="*/ 191 h 191"/>
                <a:gd name="T24" fmla="*/ 90 w 191"/>
                <a:gd name="T25" fmla="*/ 188 h 191"/>
                <a:gd name="T26" fmla="*/ 103 w 191"/>
                <a:gd name="T27" fmla="*/ 181 h 191"/>
                <a:gd name="T28" fmla="*/ 134 w 191"/>
                <a:gd name="T29" fmla="*/ 149 h 191"/>
                <a:gd name="T30" fmla="*/ 149 w 191"/>
                <a:gd name="T31" fmla="*/ 139 h 191"/>
                <a:gd name="T32" fmla="*/ 165 w 191"/>
                <a:gd name="T33" fmla="*/ 136 h 191"/>
                <a:gd name="T34" fmla="*/ 184 w 191"/>
                <a:gd name="T35" fmla="*/ 141 h 191"/>
                <a:gd name="T36" fmla="*/ 188 w 191"/>
                <a:gd name="T37" fmla="*/ 142 h 191"/>
                <a:gd name="T38" fmla="*/ 191 w 191"/>
                <a:gd name="T39" fmla="*/ 139 h 191"/>
                <a:gd name="T40" fmla="*/ 181 w 191"/>
                <a:gd name="T41" fmla="*/ 125 h 191"/>
                <a:gd name="T42" fmla="*/ 170 w 191"/>
                <a:gd name="T43" fmla="*/ 111 h 191"/>
                <a:gd name="T44" fmla="*/ 176 w 191"/>
                <a:gd name="T45" fmla="*/ 101 h 191"/>
                <a:gd name="T46" fmla="*/ 174 w 191"/>
                <a:gd name="T47" fmla="*/ 78 h 191"/>
                <a:gd name="T48" fmla="*/ 167 w 191"/>
                <a:gd name="T49" fmla="*/ 68 h 191"/>
                <a:gd name="T50" fmla="*/ 123 w 191"/>
                <a:gd name="T51" fmla="*/ 24 h 191"/>
                <a:gd name="T52" fmla="*/ 113 w 191"/>
                <a:gd name="T53" fmla="*/ 17 h 191"/>
                <a:gd name="T54" fmla="*/ 90 w 191"/>
                <a:gd name="T55" fmla="*/ 16 h 191"/>
                <a:gd name="T56" fmla="*/ 80 w 191"/>
                <a:gd name="T57" fmla="*/ 21 h 191"/>
                <a:gd name="T58" fmla="*/ 66 w 191"/>
                <a:gd name="T59" fmla="*/ 10 h 191"/>
                <a:gd name="T60" fmla="*/ 52 w 191"/>
                <a:gd name="T61" fmla="*/ 2 h 191"/>
                <a:gd name="T62" fmla="*/ 49 w 191"/>
                <a:gd name="T63" fmla="*/ 4 h 191"/>
                <a:gd name="T64" fmla="*/ 50 w 191"/>
                <a:gd name="T65" fmla="*/ 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1" h="191">
                  <a:moveTo>
                    <a:pt x="50" y="7"/>
                  </a:moveTo>
                  <a:lnTo>
                    <a:pt x="50" y="7"/>
                  </a:lnTo>
                  <a:lnTo>
                    <a:pt x="54" y="17"/>
                  </a:lnTo>
                  <a:lnTo>
                    <a:pt x="56" y="26"/>
                  </a:lnTo>
                  <a:lnTo>
                    <a:pt x="54" y="35"/>
                  </a:lnTo>
                  <a:lnTo>
                    <a:pt x="52" y="42"/>
                  </a:lnTo>
                  <a:lnTo>
                    <a:pt x="45" y="52"/>
                  </a:lnTo>
                  <a:lnTo>
                    <a:pt x="42" y="57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7" y="94"/>
                  </a:lnTo>
                  <a:lnTo>
                    <a:pt x="4" y="101"/>
                  </a:lnTo>
                  <a:lnTo>
                    <a:pt x="2" y="106"/>
                  </a:lnTo>
                  <a:lnTo>
                    <a:pt x="0" y="113"/>
                  </a:lnTo>
                  <a:lnTo>
                    <a:pt x="2" y="120"/>
                  </a:lnTo>
                  <a:lnTo>
                    <a:pt x="4" y="127"/>
                  </a:lnTo>
                  <a:lnTo>
                    <a:pt x="7" y="132"/>
                  </a:lnTo>
                  <a:lnTo>
                    <a:pt x="10" y="137"/>
                  </a:lnTo>
                  <a:lnTo>
                    <a:pt x="54" y="181"/>
                  </a:lnTo>
                  <a:lnTo>
                    <a:pt x="54" y="181"/>
                  </a:lnTo>
                  <a:lnTo>
                    <a:pt x="59" y="184"/>
                  </a:lnTo>
                  <a:lnTo>
                    <a:pt x="64" y="188"/>
                  </a:lnTo>
                  <a:lnTo>
                    <a:pt x="71" y="189"/>
                  </a:lnTo>
                  <a:lnTo>
                    <a:pt x="78" y="191"/>
                  </a:lnTo>
                  <a:lnTo>
                    <a:pt x="85" y="189"/>
                  </a:lnTo>
                  <a:lnTo>
                    <a:pt x="90" y="188"/>
                  </a:lnTo>
                  <a:lnTo>
                    <a:pt x="97" y="184"/>
                  </a:lnTo>
                  <a:lnTo>
                    <a:pt x="103" y="181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9" y="146"/>
                  </a:lnTo>
                  <a:lnTo>
                    <a:pt x="149" y="139"/>
                  </a:lnTo>
                  <a:lnTo>
                    <a:pt x="156" y="137"/>
                  </a:lnTo>
                  <a:lnTo>
                    <a:pt x="165" y="136"/>
                  </a:lnTo>
                  <a:lnTo>
                    <a:pt x="174" y="137"/>
                  </a:lnTo>
                  <a:lnTo>
                    <a:pt x="184" y="141"/>
                  </a:lnTo>
                  <a:lnTo>
                    <a:pt x="184" y="141"/>
                  </a:lnTo>
                  <a:lnTo>
                    <a:pt x="188" y="142"/>
                  </a:lnTo>
                  <a:lnTo>
                    <a:pt x="191" y="141"/>
                  </a:lnTo>
                  <a:lnTo>
                    <a:pt x="191" y="139"/>
                  </a:lnTo>
                  <a:lnTo>
                    <a:pt x="189" y="136"/>
                  </a:lnTo>
                  <a:lnTo>
                    <a:pt x="181" y="125"/>
                  </a:lnTo>
                  <a:lnTo>
                    <a:pt x="170" y="111"/>
                  </a:lnTo>
                  <a:lnTo>
                    <a:pt x="170" y="111"/>
                  </a:lnTo>
                  <a:lnTo>
                    <a:pt x="174" y="106"/>
                  </a:lnTo>
                  <a:lnTo>
                    <a:pt x="176" y="101"/>
                  </a:lnTo>
                  <a:lnTo>
                    <a:pt x="177" y="89"/>
                  </a:lnTo>
                  <a:lnTo>
                    <a:pt x="174" y="78"/>
                  </a:lnTo>
                  <a:lnTo>
                    <a:pt x="170" y="73"/>
                  </a:lnTo>
                  <a:lnTo>
                    <a:pt x="167" y="68"/>
                  </a:lnTo>
                  <a:lnTo>
                    <a:pt x="123" y="24"/>
                  </a:lnTo>
                  <a:lnTo>
                    <a:pt x="123" y="24"/>
                  </a:lnTo>
                  <a:lnTo>
                    <a:pt x="118" y="21"/>
                  </a:lnTo>
                  <a:lnTo>
                    <a:pt x="113" y="17"/>
                  </a:lnTo>
                  <a:lnTo>
                    <a:pt x="103" y="14"/>
                  </a:lnTo>
                  <a:lnTo>
                    <a:pt x="90" y="16"/>
                  </a:lnTo>
                  <a:lnTo>
                    <a:pt x="85" y="17"/>
                  </a:lnTo>
                  <a:lnTo>
                    <a:pt x="80" y="21"/>
                  </a:lnTo>
                  <a:lnTo>
                    <a:pt x="80" y="21"/>
                  </a:lnTo>
                  <a:lnTo>
                    <a:pt x="66" y="10"/>
                  </a:lnTo>
                  <a:lnTo>
                    <a:pt x="56" y="2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4"/>
                  </a:lnTo>
                  <a:lnTo>
                    <a:pt x="50" y="7"/>
                  </a:lnTo>
                  <a:lnTo>
                    <a:pt x="5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69"/>
            <p:cNvSpPr>
              <a:spLocks/>
            </p:cNvSpPr>
            <p:nvPr/>
          </p:nvSpPr>
          <p:spPr bwMode="auto">
            <a:xfrm rot="1759316">
              <a:off x="7108223" y="2889541"/>
              <a:ext cx="83558" cy="66677"/>
            </a:xfrm>
            <a:custGeom>
              <a:avLst/>
              <a:gdLst>
                <a:gd name="T0" fmla="*/ 3 w 198"/>
                <a:gd name="T1" fmla="*/ 38 h 160"/>
                <a:gd name="T2" fmla="*/ 21 w 198"/>
                <a:gd name="T3" fmla="*/ 49 h 160"/>
                <a:gd name="T4" fmla="*/ 29 w 198"/>
                <a:gd name="T5" fmla="*/ 63 h 160"/>
                <a:gd name="T6" fmla="*/ 34 w 198"/>
                <a:gd name="T7" fmla="*/ 80 h 160"/>
                <a:gd name="T8" fmla="*/ 34 w 198"/>
                <a:gd name="T9" fmla="*/ 125 h 160"/>
                <a:gd name="T10" fmla="*/ 36 w 198"/>
                <a:gd name="T11" fmla="*/ 139 h 160"/>
                <a:gd name="T12" fmla="*/ 43 w 198"/>
                <a:gd name="T13" fmla="*/ 149 h 160"/>
                <a:gd name="T14" fmla="*/ 55 w 198"/>
                <a:gd name="T15" fmla="*/ 156 h 160"/>
                <a:gd name="T16" fmla="*/ 69 w 198"/>
                <a:gd name="T17" fmla="*/ 160 h 160"/>
                <a:gd name="T18" fmla="*/ 130 w 198"/>
                <a:gd name="T19" fmla="*/ 160 h 160"/>
                <a:gd name="T20" fmla="*/ 142 w 198"/>
                <a:gd name="T21" fmla="*/ 156 h 160"/>
                <a:gd name="T22" fmla="*/ 154 w 198"/>
                <a:gd name="T23" fmla="*/ 149 h 160"/>
                <a:gd name="T24" fmla="*/ 161 w 198"/>
                <a:gd name="T25" fmla="*/ 139 h 160"/>
                <a:gd name="T26" fmla="*/ 165 w 198"/>
                <a:gd name="T27" fmla="*/ 125 h 160"/>
                <a:gd name="T28" fmla="*/ 163 w 198"/>
                <a:gd name="T29" fmla="*/ 80 h 160"/>
                <a:gd name="T30" fmla="*/ 168 w 198"/>
                <a:gd name="T31" fmla="*/ 63 h 160"/>
                <a:gd name="T32" fmla="*/ 177 w 198"/>
                <a:gd name="T33" fmla="*/ 49 h 160"/>
                <a:gd name="T34" fmla="*/ 194 w 198"/>
                <a:gd name="T35" fmla="*/ 38 h 160"/>
                <a:gd name="T36" fmla="*/ 198 w 198"/>
                <a:gd name="T37" fmla="*/ 37 h 160"/>
                <a:gd name="T38" fmla="*/ 196 w 198"/>
                <a:gd name="T39" fmla="*/ 35 h 160"/>
                <a:gd name="T40" fmla="*/ 180 w 198"/>
                <a:gd name="T41" fmla="*/ 30 h 160"/>
                <a:gd name="T42" fmla="*/ 163 w 198"/>
                <a:gd name="T43" fmla="*/ 28 h 160"/>
                <a:gd name="T44" fmla="*/ 160 w 198"/>
                <a:gd name="T45" fmla="*/ 17 h 160"/>
                <a:gd name="T46" fmla="*/ 140 w 198"/>
                <a:gd name="T47" fmla="*/ 2 h 160"/>
                <a:gd name="T48" fmla="*/ 130 w 198"/>
                <a:gd name="T49" fmla="*/ 0 h 160"/>
                <a:gd name="T50" fmla="*/ 69 w 198"/>
                <a:gd name="T51" fmla="*/ 0 h 160"/>
                <a:gd name="T52" fmla="*/ 57 w 198"/>
                <a:gd name="T53" fmla="*/ 2 h 160"/>
                <a:gd name="T54" fmla="*/ 38 w 198"/>
                <a:gd name="T55" fmla="*/ 17 h 160"/>
                <a:gd name="T56" fmla="*/ 34 w 198"/>
                <a:gd name="T57" fmla="*/ 28 h 160"/>
                <a:gd name="T58" fmla="*/ 17 w 198"/>
                <a:gd name="T59" fmla="*/ 30 h 160"/>
                <a:gd name="T60" fmla="*/ 1 w 198"/>
                <a:gd name="T61" fmla="*/ 35 h 160"/>
                <a:gd name="T62" fmla="*/ 0 w 198"/>
                <a:gd name="T63" fmla="*/ 37 h 160"/>
                <a:gd name="T64" fmla="*/ 3 w 198"/>
                <a:gd name="T65" fmla="*/ 3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60">
                  <a:moveTo>
                    <a:pt x="3" y="38"/>
                  </a:moveTo>
                  <a:lnTo>
                    <a:pt x="3" y="38"/>
                  </a:lnTo>
                  <a:lnTo>
                    <a:pt x="14" y="43"/>
                  </a:lnTo>
                  <a:lnTo>
                    <a:pt x="21" y="49"/>
                  </a:lnTo>
                  <a:lnTo>
                    <a:pt x="26" y="56"/>
                  </a:lnTo>
                  <a:lnTo>
                    <a:pt x="29" y="63"/>
                  </a:lnTo>
                  <a:lnTo>
                    <a:pt x="33" y="75"/>
                  </a:lnTo>
                  <a:lnTo>
                    <a:pt x="34" y="80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32"/>
                  </a:lnTo>
                  <a:lnTo>
                    <a:pt x="36" y="139"/>
                  </a:lnTo>
                  <a:lnTo>
                    <a:pt x="40" y="144"/>
                  </a:lnTo>
                  <a:lnTo>
                    <a:pt x="43" y="149"/>
                  </a:lnTo>
                  <a:lnTo>
                    <a:pt x="48" y="155"/>
                  </a:lnTo>
                  <a:lnTo>
                    <a:pt x="55" y="156"/>
                  </a:lnTo>
                  <a:lnTo>
                    <a:pt x="61" y="160"/>
                  </a:lnTo>
                  <a:lnTo>
                    <a:pt x="69" y="160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7" y="160"/>
                  </a:lnTo>
                  <a:lnTo>
                    <a:pt x="142" y="156"/>
                  </a:lnTo>
                  <a:lnTo>
                    <a:pt x="149" y="155"/>
                  </a:lnTo>
                  <a:lnTo>
                    <a:pt x="154" y="149"/>
                  </a:lnTo>
                  <a:lnTo>
                    <a:pt x="158" y="144"/>
                  </a:lnTo>
                  <a:lnTo>
                    <a:pt x="161" y="139"/>
                  </a:lnTo>
                  <a:lnTo>
                    <a:pt x="163" y="132"/>
                  </a:lnTo>
                  <a:lnTo>
                    <a:pt x="165" y="125"/>
                  </a:lnTo>
                  <a:lnTo>
                    <a:pt x="163" y="80"/>
                  </a:lnTo>
                  <a:lnTo>
                    <a:pt x="163" y="80"/>
                  </a:lnTo>
                  <a:lnTo>
                    <a:pt x="165" y="75"/>
                  </a:lnTo>
                  <a:lnTo>
                    <a:pt x="168" y="63"/>
                  </a:lnTo>
                  <a:lnTo>
                    <a:pt x="172" y="56"/>
                  </a:lnTo>
                  <a:lnTo>
                    <a:pt x="177" y="49"/>
                  </a:lnTo>
                  <a:lnTo>
                    <a:pt x="184" y="43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8" y="37"/>
                  </a:lnTo>
                  <a:lnTo>
                    <a:pt x="198" y="35"/>
                  </a:lnTo>
                  <a:lnTo>
                    <a:pt x="196" y="35"/>
                  </a:lnTo>
                  <a:lnTo>
                    <a:pt x="193" y="33"/>
                  </a:lnTo>
                  <a:lnTo>
                    <a:pt x="180" y="30"/>
                  </a:lnTo>
                  <a:lnTo>
                    <a:pt x="163" y="28"/>
                  </a:lnTo>
                  <a:lnTo>
                    <a:pt x="163" y="28"/>
                  </a:lnTo>
                  <a:lnTo>
                    <a:pt x="161" y="23"/>
                  </a:lnTo>
                  <a:lnTo>
                    <a:pt x="160" y="17"/>
                  </a:lnTo>
                  <a:lnTo>
                    <a:pt x="151" y="9"/>
                  </a:lnTo>
                  <a:lnTo>
                    <a:pt x="140" y="2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57" y="2"/>
                  </a:lnTo>
                  <a:lnTo>
                    <a:pt x="47" y="9"/>
                  </a:lnTo>
                  <a:lnTo>
                    <a:pt x="38" y="17"/>
                  </a:lnTo>
                  <a:lnTo>
                    <a:pt x="36" y="23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17" y="30"/>
                  </a:lnTo>
                  <a:lnTo>
                    <a:pt x="5" y="3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70"/>
            <p:cNvSpPr>
              <a:spLocks/>
            </p:cNvSpPr>
            <p:nvPr/>
          </p:nvSpPr>
          <p:spPr bwMode="auto">
            <a:xfrm rot="1759316">
              <a:off x="7228813" y="2893427"/>
              <a:ext cx="80182" cy="80182"/>
            </a:xfrm>
            <a:custGeom>
              <a:avLst/>
              <a:gdLst>
                <a:gd name="T0" fmla="*/ 7 w 191"/>
                <a:gd name="T1" fmla="*/ 141 h 191"/>
                <a:gd name="T2" fmla="*/ 26 w 191"/>
                <a:gd name="T3" fmla="*/ 136 h 191"/>
                <a:gd name="T4" fmla="*/ 42 w 191"/>
                <a:gd name="T5" fmla="*/ 139 h 191"/>
                <a:gd name="T6" fmla="*/ 58 w 191"/>
                <a:gd name="T7" fmla="*/ 149 h 191"/>
                <a:gd name="T8" fmla="*/ 89 w 191"/>
                <a:gd name="T9" fmla="*/ 181 h 191"/>
                <a:gd name="T10" fmla="*/ 101 w 191"/>
                <a:gd name="T11" fmla="*/ 188 h 191"/>
                <a:gd name="T12" fmla="*/ 113 w 191"/>
                <a:gd name="T13" fmla="*/ 191 h 191"/>
                <a:gd name="T14" fmla="*/ 127 w 191"/>
                <a:gd name="T15" fmla="*/ 188 h 191"/>
                <a:gd name="T16" fmla="*/ 138 w 191"/>
                <a:gd name="T17" fmla="*/ 181 h 191"/>
                <a:gd name="T18" fmla="*/ 181 w 191"/>
                <a:gd name="T19" fmla="*/ 137 h 191"/>
                <a:gd name="T20" fmla="*/ 188 w 191"/>
                <a:gd name="T21" fmla="*/ 127 h 191"/>
                <a:gd name="T22" fmla="*/ 191 w 191"/>
                <a:gd name="T23" fmla="*/ 113 h 191"/>
                <a:gd name="T24" fmla="*/ 188 w 191"/>
                <a:gd name="T25" fmla="*/ 101 h 191"/>
                <a:gd name="T26" fmla="*/ 181 w 191"/>
                <a:gd name="T27" fmla="*/ 89 h 191"/>
                <a:gd name="T28" fmla="*/ 150 w 191"/>
                <a:gd name="T29" fmla="*/ 57 h 191"/>
                <a:gd name="T30" fmla="*/ 139 w 191"/>
                <a:gd name="T31" fmla="*/ 42 h 191"/>
                <a:gd name="T32" fmla="*/ 136 w 191"/>
                <a:gd name="T33" fmla="*/ 26 h 191"/>
                <a:gd name="T34" fmla="*/ 141 w 191"/>
                <a:gd name="T35" fmla="*/ 7 h 191"/>
                <a:gd name="T36" fmla="*/ 143 w 191"/>
                <a:gd name="T37" fmla="*/ 4 h 191"/>
                <a:gd name="T38" fmla="*/ 139 w 191"/>
                <a:gd name="T39" fmla="*/ 0 h 191"/>
                <a:gd name="T40" fmla="*/ 125 w 191"/>
                <a:gd name="T41" fmla="*/ 10 h 191"/>
                <a:gd name="T42" fmla="*/ 111 w 191"/>
                <a:gd name="T43" fmla="*/ 21 h 191"/>
                <a:gd name="T44" fmla="*/ 101 w 191"/>
                <a:gd name="T45" fmla="*/ 16 h 191"/>
                <a:gd name="T46" fmla="*/ 78 w 191"/>
                <a:gd name="T47" fmla="*/ 17 h 191"/>
                <a:gd name="T48" fmla="*/ 68 w 191"/>
                <a:gd name="T49" fmla="*/ 24 h 191"/>
                <a:gd name="T50" fmla="*/ 25 w 191"/>
                <a:gd name="T51" fmla="*/ 68 h 191"/>
                <a:gd name="T52" fmla="*/ 18 w 191"/>
                <a:gd name="T53" fmla="*/ 78 h 191"/>
                <a:gd name="T54" fmla="*/ 16 w 191"/>
                <a:gd name="T55" fmla="*/ 101 h 191"/>
                <a:gd name="T56" fmla="*/ 21 w 191"/>
                <a:gd name="T57" fmla="*/ 111 h 191"/>
                <a:gd name="T58" fmla="*/ 11 w 191"/>
                <a:gd name="T59" fmla="*/ 125 h 191"/>
                <a:gd name="T60" fmla="*/ 2 w 191"/>
                <a:gd name="T61" fmla="*/ 139 h 191"/>
                <a:gd name="T62" fmla="*/ 4 w 191"/>
                <a:gd name="T63" fmla="*/ 142 h 191"/>
                <a:gd name="T64" fmla="*/ 7 w 191"/>
                <a:gd name="T65" fmla="*/ 14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1" h="191">
                  <a:moveTo>
                    <a:pt x="7" y="141"/>
                  </a:moveTo>
                  <a:lnTo>
                    <a:pt x="7" y="141"/>
                  </a:lnTo>
                  <a:lnTo>
                    <a:pt x="18" y="137"/>
                  </a:lnTo>
                  <a:lnTo>
                    <a:pt x="26" y="136"/>
                  </a:lnTo>
                  <a:lnTo>
                    <a:pt x="35" y="137"/>
                  </a:lnTo>
                  <a:lnTo>
                    <a:pt x="42" y="139"/>
                  </a:lnTo>
                  <a:lnTo>
                    <a:pt x="52" y="146"/>
                  </a:lnTo>
                  <a:lnTo>
                    <a:pt x="58" y="149"/>
                  </a:lnTo>
                  <a:lnTo>
                    <a:pt x="89" y="181"/>
                  </a:lnTo>
                  <a:lnTo>
                    <a:pt x="89" y="181"/>
                  </a:lnTo>
                  <a:lnTo>
                    <a:pt x="94" y="184"/>
                  </a:lnTo>
                  <a:lnTo>
                    <a:pt x="101" y="188"/>
                  </a:lnTo>
                  <a:lnTo>
                    <a:pt x="106" y="189"/>
                  </a:lnTo>
                  <a:lnTo>
                    <a:pt x="113" y="191"/>
                  </a:lnTo>
                  <a:lnTo>
                    <a:pt x="120" y="189"/>
                  </a:lnTo>
                  <a:lnTo>
                    <a:pt x="127" y="188"/>
                  </a:lnTo>
                  <a:lnTo>
                    <a:pt x="132" y="184"/>
                  </a:lnTo>
                  <a:lnTo>
                    <a:pt x="138" y="181"/>
                  </a:lnTo>
                  <a:lnTo>
                    <a:pt x="181" y="137"/>
                  </a:lnTo>
                  <a:lnTo>
                    <a:pt x="181" y="137"/>
                  </a:lnTo>
                  <a:lnTo>
                    <a:pt x="184" y="132"/>
                  </a:lnTo>
                  <a:lnTo>
                    <a:pt x="188" y="127"/>
                  </a:lnTo>
                  <a:lnTo>
                    <a:pt x="190" y="120"/>
                  </a:lnTo>
                  <a:lnTo>
                    <a:pt x="191" y="113"/>
                  </a:lnTo>
                  <a:lnTo>
                    <a:pt x="190" y="106"/>
                  </a:lnTo>
                  <a:lnTo>
                    <a:pt x="188" y="101"/>
                  </a:lnTo>
                  <a:lnTo>
                    <a:pt x="184" y="94"/>
                  </a:lnTo>
                  <a:lnTo>
                    <a:pt x="181" y="89"/>
                  </a:lnTo>
                  <a:lnTo>
                    <a:pt x="150" y="57"/>
                  </a:lnTo>
                  <a:lnTo>
                    <a:pt x="150" y="57"/>
                  </a:lnTo>
                  <a:lnTo>
                    <a:pt x="146" y="52"/>
                  </a:lnTo>
                  <a:lnTo>
                    <a:pt x="139" y="42"/>
                  </a:lnTo>
                  <a:lnTo>
                    <a:pt x="138" y="35"/>
                  </a:lnTo>
                  <a:lnTo>
                    <a:pt x="136" y="26"/>
                  </a:lnTo>
                  <a:lnTo>
                    <a:pt x="138" y="17"/>
                  </a:lnTo>
                  <a:lnTo>
                    <a:pt x="141" y="7"/>
                  </a:lnTo>
                  <a:lnTo>
                    <a:pt x="141" y="7"/>
                  </a:lnTo>
                  <a:lnTo>
                    <a:pt x="143" y="4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6" y="2"/>
                  </a:lnTo>
                  <a:lnTo>
                    <a:pt x="125" y="10"/>
                  </a:lnTo>
                  <a:lnTo>
                    <a:pt x="111" y="21"/>
                  </a:lnTo>
                  <a:lnTo>
                    <a:pt x="111" y="21"/>
                  </a:lnTo>
                  <a:lnTo>
                    <a:pt x="106" y="17"/>
                  </a:lnTo>
                  <a:lnTo>
                    <a:pt x="101" y="16"/>
                  </a:lnTo>
                  <a:lnTo>
                    <a:pt x="89" y="14"/>
                  </a:lnTo>
                  <a:lnTo>
                    <a:pt x="78" y="17"/>
                  </a:lnTo>
                  <a:lnTo>
                    <a:pt x="73" y="21"/>
                  </a:lnTo>
                  <a:lnTo>
                    <a:pt x="68" y="24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1" y="73"/>
                  </a:lnTo>
                  <a:lnTo>
                    <a:pt x="18" y="78"/>
                  </a:lnTo>
                  <a:lnTo>
                    <a:pt x="14" y="89"/>
                  </a:lnTo>
                  <a:lnTo>
                    <a:pt x="16" y="101"/>
                  </a:lnTo>
                  <a:lnTo>
                    <a:pt x="18" y="106"/>
                  </a:lnTo>
                  <a:lnTo>
                    <a:pt x="21" y="111"/>
                  </a:lnTo>
                  <a:lnTo>
                    <a:pt x="21" y="111"/>
                  </a:lnTo>
                  <a:lnTo>
                    <a:pt x="11" y="125"/>
                  </a:lnTo>
                  <a:lnTo>
                    <a:pt x="2" y="136"/>
                  </a:lnTo>
                  <a:lnTo>
                    <a:pt x="2" y="139"/>
                  </a:lnTo>
                  <a:lnTo>
                    <a:pt x="0" y="141"/>
                  </a:lnTo>
                  <a:lnTo>
                    <a:pt x="4" y="142"/>
                  </a:lnTo>
                  <a:lnTo>
                    <a:pt x="7" y="141"/>
                  </a:lnTo>
                  <a:lnTo>
                    <a:pt x="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71"/>
            <p:cNvSpPr>
              <a:spLocks/>
            </p:cNvSpPr>
            <p:nvPr/>
          </p:nvSpPr>
          <p:spPr bwMode="auto">
            <a:xfrm rot="1759316">
              <a:off x="7331511" y="2820991"/>
              <a:ext cx="67521" cy="83558"/>
            </a:xfrm>
            <a:custGeom>
              <a:avLst/>
              <a:gdLst>
                <a:gd name="T0" fmla="*/ 39 w 160"/>
                <a:gd name="T1" fmla="*/ 195 h 199"/>
                <a:gd name="T2" fmla="*/ 49 w 160"/>
                <a:gd name="T3" fmla="*/ 178 h 199"/>
                <a:gd name="T4" fmla="*/ 63 w 160"/>
                <a:gd name="T5" fmla="*/ 169 h 199"/>
                <a:gd name="T6" fmla="*/ 80 w 160"/>
                <a:gd name="T7" fmla="*/ 164 h 199"/>
                <a:gd name="T8" fmla="*/ 125 w 160"/>
                <a:gd name="T9" fmla="*/ 164 h 199"/>
                <a:gd name="T10" fmla="*/ 139 w 160"/>
                <a:gd name="T11" fmla="*/ 162 h 199"/>
                <a:gd name="T12" fmla="*/ 150 w 160"/>
                <a:gd name="T13" fmla="*/ 155 h 199"/>
                <a:gd name="T14" fmla="*/ 157 w 160"/>
                <a:gd name="T15" fmla="*/ 143 h 199"/>
                <a:gd name="T16" fmla="*/ 160 w 160"/>
                <a:gd name="T17" fmla="*/ 129 h 199"/>
                <a:gd name="T18" fmla="*/ 160 w 160"/>
                <a:gd name="T19" fmla="*/ 68 h 199"/>
                <a:gd name="T20" fmla="*/ 157 w 160"/>
                <a:gd name="T21" fmla="*/ 56 h 199"/>
                <a:gd name="T22" fmla="*/ 150 w 160"/>
                <a:gd name="T23" fmla="*/ 44 h 199"/>
                <a:gd name="T24" fmla="*/ 139 w 160"/>
                <a:gd name="T25" fmla="*/ 37 h 199"/>
                <a:gd name="T26" fmla="*/ 125 w 160"/>
                <a:gd name="T27" fmla="*/ 33 h 199"/>
                <a:gd name="T28" fmla="*/ 80 w 160"/>
                <a:gd name="T29" fmla="*/ 33 h 199"/>
                <a:gd name="T30" fmla="*/ 63 w 160"/>
                <a:gd name="T31" fmla="*/ 30 h 199"/>
                <a:gd name="T32" fmla="*/ 49 w 160"/>
                <a:gd name="T33" fmla="*/ 21 h 199"/>
                <a:gd name="T34" fmla="*/ 39 w 160"/>
                <a:gd name="T35" fmla="*/ 4 h 199"/>
                <a:gd name="T36" fmla="*/ 37 w 160"/>
                <a:gd name="T37" fmla="*/ 0 h 199"/>
                <a:gd name="T38" fmla="*/ 35 w 160"/>
                <a:gd name="T39" fmla="*/ 2 h 199"/>
                <a:gd name="T40" fmla="*/ 30 w 160"/>
                <a:gd name="T41" fmla="*/ 18 h 199"/>
                <a:gd name="T42" fmla="*/ 28 w 160"/>
                <a:gd name="T43" fmla="*/ 35 h 199"/>
                <a:gd name="T44" fmla="*/ 18 w 160"/>
                <a:gd name="T45" fmla="*/ 39 h 199"/>
                <a:gd name="T46" fmla="*/ 2 w 160"/>
                <a:gd name="T47" fmla="*/ 58 h 199"/>
                <a:gd name="T48" fmla="*/ 0 w 160"/>
                <a:gd name="T49" fmla="*/ 68 h 199"/>
                <a:gd name="T50" fmla="*/ 0 w 160"/>
                <a:gd name="T51" fmla="*/ 129 h 199"/>
                <a:gd name="T52" fmla="*/ 2 w 160"/>
                <a:gd name="T53" fmla="*/ 141 h 199"/>
                <a:gd name="T54" fmla="*/ 18 w 160"/>
                <a:gd name="T55" fmla="*/ 160 h 199"/>
                <a:gd name="T56" fmla="*/ 28 w 160"/>
                <a:gd name="T57" fmla="*/ 164 h 199"/>
                <a:gd name="T58" fmla="*/ 30 w 160"/>
                <a:gd name="T59" fmla="*/ 181 h 199"/>
                <a:gd name="T60" fmla="*/ 35 w 160"/>
                <a:gd name="T61" fmla="*/ 197 h 199"/>
                <a:gd name="T62" fmla="*/ 37 w 160"/>
                <a:gd name="T63" fmla="*/ 199 h 199"/>
                <a:gd name="T64" fmla="*/ 39 w 160"/>
                <a:gd name="T65" fmla="*/ 1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99">
                  <a:moveTo>
                    <a:pt x="39" y="195"/>
                  </a:moveTo>
                  <a:lnTo>
                    <a:pt x="39" y="195"/>
                  </a:lnTo>
                  <a:lnTo>
                    <a:pt x="44" y="185"/>
                  </a:lnTo>
                  <a:lnTo>
                    <a:pt x="49" y="178"/>
                  </a:lnTo>
                  <a:lnTo>
                    <a:pt x="56" y="172"/>
                  </a:lnTo>
                  <a:lnTo>
                    <a:pt x="63" y="169"/>
                  </a:lnTo>
                  <a:lnTo>
                    <a:pt x="75" y="165"/>
                  </a:lnTo>
                  <a:lnTo>
                    <a:pt x="80" y="164"/>
                  </a:lnTo>
                  <a:lnTo>
                    <a:pt x="125" y="164"/>
                  </a:lnTo>
                  <a:lnTo>
                    <a:pt x="125" y="164"/>
                  </a:lnTo>
                  <a:lnTo>
                    <a:pt x="132" y="164"/>
                  </a:lnTo>
                  <a:lnTo>
                    <a:pt x="139" y="162"/>
                  </a:lnTo>
                  <a:lnTo>
                    <a:pt x="145" y="159"/>
                  </a:lnTo>
                  <a:lnTo>
                    <a:pt x="150" y="155"/>
                  </a:lnTo>
                  <a:lnTo>
                    <a:pt x="155" y="150"/>
                  </a:lnTo>
                  <a:lnTo>
                    <a:pt x="157" y="143"/>
                  </a:lnTo>
                  <a:lnTo>
                    <a:pt x="160" y="138"/>
                  </a:lnTo>
                  <a:lnTo>
                    <a:pt x="160" y="129"/>
                  </a:lnTo>
                  <a:lnTo>
                    <a:pt x="160" y="68"/>
                  </a:lnTo>
                  <a:lnTo>
                    <a:pt x="160" y="68"/>
                  </a:lnTo>
                  <a:lnTo>
                    <a:pt x="160" y="61"/>
                  </a:lnTo>
                  <a:lnTo>
                    <a:pt x="157" y="56"/>
                  </a:lnTo>
                  <a:lnTo>
                    <a:pt x="155" y="49"/>
                  </a:lnTo>
                  <a:lnTo>
                    <a:pt x="150" y="44"/>
                  </a:lnTo>
                  <a:lnTo>
                    <a:pt x="145" y="40"/>
                  </a:lnTo>
                  <a:lnTo>
                    <a:pt x="139" y="37"/>
                  </a:lnTo>
                  <a:lnTo>
                    <a:pt x="132" y="35"/>
                  </a:lnTo>
                  <a:lnTo>
                    <a:pt x="125" y="33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75" y="33"/>
                  </a:lnTo>
                  <a:lnTo>
                    <a:pt x="63" y="30"/>
                  </a:lnTo>
                  <a:lnTo>
                    <a:pt x="56" y="27"/>
                  </a:lnTo>
                  <a:lnTo>
                    <a:pt x="49" y="21"/>
                  </a:lnTo>
                  <a:lnTo>
                    <a:pt x="44" y="1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5" y="2"/>
                  </a:lnTo>
                  <a:lnTo>
                    <a:pt x="33" y="6"/>
                  </a:lnTo>
                  <a:lnTo>
                    <a:pt x="30" y="18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3" y="37"/>
                  </a:lnTo>
                  <a:lnTo>
                    <a:pt x="18" y="39"/>
                  </a:lnTo>
                  <a:lnTo>
                    <a:pt x="9" y="47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68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36"/>
                  </a:lnTo>
                  <a:lnTo>
                    <a:pt x="2" y="141"/>
                  </a:lnTo>
                  <a:lnTo>
                    <a:pt x="9" y="152"/>
                  </a:lnTo>
                  <a:lnTo>
                    <a:pt x="18" y="160"/>
                  </a:lnTo>
                  <a:lnTo>
                    <a:pt x="23" y="162"/>
                  </a:lnTo>
                  <a:lnTo>
                    <a:pt x="28" y="164"/>
                  </a:lnTo>
                  <a:lnTo>
                    <a:pt x="28" y="164"/>
                  </a:lnTo>
                  <a:lnTo>
                    <a:pt x="30" y="181"/>
                  </a:lnTo>
                  <a:lnTo>
                    <a:pt x="33" y="193"/>
                  </a:lnTo>
                  <a:lnTo>
                    <a:pt x="35" y="197"/>
                  </a:lnTo>
                  <a:lnTo>
                    <a:pt x="35" y="199"/>
                  </a:lnTo>
                  <a:lnTo>
                    <a:pt x="37" y="199"/>
                  </a:lnTo>
                  <a:lnTo>
                    <a:pt x="39" y="195"/>
                  </a:lnTo>
                  <a:lnTo>
                    <a:pt x="39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72"/>
            <p:cNvSpPr>
              <a:spLocks/>
            </p:cNvSpPr>
            <p:nvPr/>
          </p:nvSpPr>
          <p:spPr bwMode="auto">
            <a:xfrm rot="1759316">
              <a:off x="7335245" y="2703516"/>
              <a:ext cx="80182" cy="81025"/>
            </a:xfrm>
            <a:custGeom>
              <a:avLst/>
              <a:gdLst>
                <a:gd name="T0" fmla="*/ 141 w 191"/>
                <a:gd name="T1" fmla="*/ 184 h 191"/>
                <a:gd name="T2" fmla="*/ 136 w 191"/>
                <a:gd name="T3" fmla="*/ 165 h 191"/>
                <a:gd name="T4" fmla="*/ 139 w 191"/>
                <a:gd name="T5" fmla="*/ 149 h 191"/>
                <a:gd name="T6" fmla="*/ 150 w 191"/>
                <a:gd name="T7" fmla="*/ 134 h 191"/>
                <a:gd name="T8" fmla="*/ 181 w 191"/>
                <a:gd name="T9" fmla="*/ 102 h 191"/>
                <a:gd name="T10" fmla="*/ 188 w 191"/>
                <a:gd name="T11" fmla="*/ 90 h 191"/>
                <a:gd name="T12" fmla="*/ 191 w 191"/>
                <a:gd name="T13" fmla="*/ 78 h 191"/>
                <a:gd name="T14" fmla="*/ 188 w 191"/>
                <a:gd name="T15" fmla="*/ 64 h 191"/>
                <a:gd name="T16" fmla="*/ 181 w 191"/>
                <a:gd name="T17" fmla="*/ 54 h 191"/>
                <a:gd name="T18" fmla="*/ 138 w 191"/>
                <a:gd name="T19" fmla="*/ 10 h 191"/>
                <a:gd name="T20" fmla="*/ 127 w 191"/>
                <a:gd name="T21" fmla="*/ 3 h 191"/>
                <a:gd name="T22" fmla="*/ 113 w 191"/>
                <a:gd name="T23" fmla="*/ 0 h 191"/>
                <a:gd name="T24" fmla="*/ 101 w 191"/>
                <a:gd name="T25" fmla="*/ 3 h 191"/>
                <a:gd name="T26" fmla="*/ 89 w 191"/>
                <a:gd name="T27" fmla="*/ 10 h 191"/>
                <a:gd name="T28" fmla="*/ 58 w 191"/>
                <a:gd name="T29" fmla="*/ 42 h 191"/>
                <a:gd name="T30" fmla="*/ 42 w 191"/>
                <a:gd name="T31" fmla="*/ 52 h 191"/>
                <a:gd name="T32" fmla="*/ 26 w 191"/>
                <a:gd name="T33" fmla="*/ 55 h 191"/>
                <a:gd name="T34" fmla="*/ 7 w 191"/>
                <a:gd name="T35" fmla="*/ 50 h 191"/>
                <a:gd name="T36" fmla="*/ 4 w 191"/>
                <a:gd name="T37" fmla="*/ 49 h 191"/>
                <a:gd name="T38" fmla="*/ 2 w 191"/>
                <a:gd name="T39" fmla="*/ 52 h 191"/>
                <a:gd name="T40" fmla="*/ 11 w 191"/>
                <a:gd name="T41" fmla="*/ 66 h 191"/>
                <a:gd name="T42" fmla="*/ 21 w 191"/>
                <a:gd name="T43" fmla="*/ 80 h 191"/>
                <a:gd name="T44" fmla="*/ 16 w 191"/>
                <a:gd name="T45" fmla="*/ 90 h 191"/>
                <a:gd name="T46" fmla="*/ 18 w 191"/>
                <a:gd name="T47" fmla="*/ 113 h 191"/>
                <a:gd name="T48" fmla="*/ 25 w 191"/>
                <a:gd name="T49" fmla="*/ 123 h 191"/>
                <a:gd name="T50" fmla="*/ 68 w 191"/>
                <a:gd name="T51" fmla="*/ 167 h 191"/>
                <a:gd name="T52" fmla="*/ 78 w 191"/>
                <a:gd name="T53" fmla="*/ 174 h 191"/>
                <a:gd name="T54" fmla="*/ 101 w 191"/>
                <a:gd name="T55" fmla="*/ 175 h 191"/>
                <a:gd name="T56" fmla="*/ 111 w 191"/>
                <a:gd name="T57" fmla="*/ 170 h 191"/>
                <a:gd name="T58" fmla="*/ 125 w 191"/>
                <a:gd name="T59" fmla="*/ 181 h 191"/>
                <a:gd name="T60" fmla="*/ 139 w 191"/>
                <a:gd name="T61" fmla="*/ 191 h 191"/>
                <a:gd name="T62" fmla="*/ 143 w 191"/>
                <a:gd name="T63" fmla="*/ 187 h 191"/>
                <a:gd name="T64" fmla="*/ 141 w 191"/>
                <a:gd name="T65" fmla="*/ 18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1" h="191">
                  <a:moveTo>
                    <a:pt x="141" y="184"/>
                  </a:moveTo>
                  <a:lnTo>
                    <a:pt x="141" y="184"/>
                  </a:lnTo>
                  <a:lnTo>
                    <a:pt x="138" y="174"/>
                  </a:lnTo>
                  <a:lnTo>
                    <a:pt x="136" y="165"/>
                  </a:lnTo>
                  <a:lnTo>
                    <a:pt x="138" y="156"/>
                  </a:lnTo>
                  <a:lnTo>
                    <a:pt x="139" y="149"/>
                  </a:lnTo>
                  <a:lnTo>
                    <a:pt x="146" y="139"/>
                  </a:lnTo>
                  <a:lnTo>
                    <a:pt x="150" y="134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4" y="97"/>
                  </a:lnTo>
                  <a:lnTo>
                    <a:pt x="188" y="90"/>
                  </a:lnTo>
                  <a:lnTo>
                    <a:pt x="190" y="85"/>
                  </a:lnTo>
                  <a:lnTo>
                    <a:pt x="191" y="78"/>
                  </a:lnTo>
                  <a:lnTo>
                    <a:pt x="190" y="71"/>
                  </a:lnTo>
                  <a:lnTo>
                    <a:pt x="188" y="64"/>
                  </a:lnTo>
                  <a:lnTo>
                    <a:pt x="184" y="59"/>
                  </a:lnTo>
                  <a:lnTo>
                    <a:pt x="181" y="54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2" y="7"/>
                  </a:lnTo>
                  <a:lnTo>
                    <a:pt x="127" y="3"/>
                  </a:lnTo>
                  <a:lnTo>
                    <a:pt x="120" y="2"/>
                  </a:lnTo>
                  <a:lnTo>
                    <a:pt x="113" y="0"/>
                  </a:lnTo>
                  <a:lnTo>
                    <a:pt x="106" y="2"/>
                  </a:lnTo>
                  <a:lnTo>
                    <a:pt x="101" y="3"/>
                  </a:lnTo>
                  <a:lnTo>
                    <a:pt x="94" y="7"/>
                  </a:lnTo>
                  <a:lnTo>
                    <a:pt x="89" y="10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2" y="45"/>
                  </a:lnTo>
                  <a:lnTo>
                    <a:pt x="42" y="52"/>
                  </a:lnTo>
                  <a:lnTo>
                    <a:pt x="35" y="54"/>
                  </a:lnTo>
                  <a:lnTo>
                    <a:pt x="26" y="55"/>
                  </a:lnTo>
                  <a:lnTo>
                    <a:pt x="18" y="54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4" y="49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5"/>
                  </a:lnTo>
                  <a:lnTo>
                    <a:pt x="11" y="66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8" y="85"/>
                  </a:lnTo>
                  <a:lnTo>
                    <a:pt x="16" y="90"/>
                  </a:lnTo>
                  <a:lnTo>
                    <a:pt x="14" y="102"/>
                  </a:lnTo>
                  <a:lnTo>
                    <a:pt x="18" y="113"/>
                  </a:lnTo>
                  <a:lnTo>
                    <a:pt x="21" y="118"/>
                  </a:lnTo>
                  <a:lnTo>
                    <a:pt x="25" y="123"/>
                  </a:lnTo>
                  <a:lnTo>
                    <a:pt x="68" y="167"/>
                  </a:lnTo>
                  <a:lnTo>
                    <a:pt x="68" y="167"/>
                  </a:lnTo>
                  <a:lnTo>
                    <a:pt x="73" y="170"/>
                  </a:lnTo>
                  <a:lnTo>
                    <a:pt x="78" y="174"/>
                  </a:lnTo>
                  <a:lnTo>
                    <a:pt x="89" y="177"/>
                  </a:lnTo>
                  <a:lnTo>
                    <a:pt x="101" y="175"/>
                  </a:lnTo>
                  <a:lnTo>
                    <a:pt x="106" y="174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25" y="181"/>
                  </a:lnTo>
                  <a:lnTo>
                    <a:pt x="136" y="189"/>
                  </a:lnTo>
                  <a:lnTo>
                    <a:pt x="139" y="191"/>
                  </a:lnTo>
                  <a:lnTo>
                    <a:pt x="141" y="191"/>
                  </a:lnTo>
                  <a:lnTo>
                    <a:pt x="143" y="187"/>
                  </a:lnTo>
                  <a:lnTo>
                    <a:pt x="141" y="184"/>
                  </a:lnTo>
                  <a:lnTo>
                    <a:pt x="141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 rot="18550245">
              <a:off x="7591826" y="2751811"/>
              <a:ext cx="330387" cy="510699"/>
              <a:chOff x="6790281" y="2863646"/>
              <a:chExt cx="194637" cy="300862"/>
            </a:xfrm>
            <a:grpFill/>
          </p:grpSpPr>
          <p:sp>
            <p:nvSpPr>
              <p:cNvPr id="189" name="Freeform 73"/>
              <p:cNvSpPr>
                <a:spLocks noEditPoints="1"/>
              </p:cNvSpPr>
              <p:nvPr/>
            </p:nvSpPr>
            <p:spPr bwMode="auto">
              <a:xfrm rot="1759316">
                <a:off x="6790281" y="2863646"/>
                <a:ext cx="125759" cy="125759"/>
              </a:xfrm>
              <a:custGeom>
                <a:avLst/>
                <a:gdLst>
                  <a:gd name="T0" fmla="*/ 271 w 299"/>
                  <a:gd name="T1" fmla="*/ 174 h 299"/>
                  <a:gd name="T2" fmla="*/ 268 w 299"/>
                  <a:gd name="T3" fmla="*/ 163 h 299"/>
                  <a:gd name="T4" fmla="*/ 268 w 299"/>
                  <a:gd name="T5" fmla="*/ 136 h 299"/>
                  <a:gd name="T6" fmla="*/ 290 w 299"/>
                  <a:gd name="T7" fmla="*/ 115 h 299"/>
                  <a:gd name="T8" fmla="*/ 299 w 299"/>
                  <a:gd name="T9" fmla="*/ 104 h 299"/>
                  <a:gd name="T10" fmla="*/ 287 w 299"/>
                  <a:gd name="T11" fmla="*/ 76 h 299"/>
                  <a:gd name="T12" fmla="*/ 259 w 299"/>
                  <a:gd name="T13" fmla="*/ 80 h 299"/>
                  <a:gd name="T14" fmla="*/ 243 w 299"/>
                  <a:gd name="T15" fmla="*/ 75 h 299"/>
                  <a:gd name="T16" fmla="*/ 223 w 299"/>
                  <a:gd name="T17" fmla="*/ 56 h 299"/>
                  <a:gd name="T18" fmla="*/ 219 w 299"/>
                  <a:gd name="T19" fmla="*/ 45 h 299"/>
                  <a:gd name="T20" fmla="*/ 226 w 299"/>
                  <a:gd name="T21" fmla="*/ 19 h 299"/>
                  <a:gd name="T22" fmla="*/ 200 w 299"/>
                  <a:gd name="T23" fmla="*/ 0 h 299"/>
                  <a:gd name="T24" fmla="*/ 186 w 299"/>
                  <a:gd name="T25" fmla="*/ 4 h 299"/>
                  <a:gd name="T26" fmla="*/ 174 w 299"/>
                  <a:gd name="T27" fmla="*/ 26 h 299"/>
                  <a:gd name="T28" fmla="*/ 163 w 299"/>
                  <a:gd name="T29" fmla="*/ 31 h 299"/>
                  <a:gd name="T30" fmla="*/ 136 w 299"/>
                  <a:gd name="T31" fmla="*/ 31 h 299"/>
                  <a:gd name="T32" fmla="*/ 115 w 299"/>
                  <a:gd name="T33" fmla="*/ 7 h 299"/>
                  <a:gd name="T34" fmla="*/ 104 w 299"/>
                  <a:gd name="T35" fmla="*/ 0 h 299"/>
                  <a:gd name="T36" fmla="*/ 77 w 299"/>
                  <a:gd name="T37" fmla="*/ 10 h 299"/>
                  <a:gd name="T38" fmla="*/ 80 w 299"/>
                  <a:gd name="T39" fmla="*/ 38 h 299"/>
                  <a:gd name="T40" fmla="*/ 75 w 299"/>
                  <a:gd name="T41" fmla="*/ 56 h 299"/>
                  <a:gd name="T42" fmla="*/ 56 w 299"/>
                  <a:gd name="T43" fmla="*/ 75 h 299"/>
                  <a:gd name="T44" fmla="*/ 45 w 299"/>
                  <a:gd name="T45" fmla="*/ 80 h 299"/>
                  <a:gd name="T46" fmla="*/ 19 w 299"/>
                  <a:gd name="T47" fmla="*/ 71 h 299"/>
                  <a:gd name="T48" fmla="*/ 2 w 299"/>
                  <a:gd name="T49" fmla="*/ 99 h 299"/>
                  <a:gd name="T50" fmla="*/ 4 w 299"/>
                  <a:gd name="T51" fmla="*/ 111 h 299"/>
                  <a:gd name="T52" fmla="*/ 26 w 299"/>
                  <a:gd name="T53" fmla="*/ 123 h 299"/>
                  <a:gd name="T54" fmla="*/ 31 w 299"/>
                  <a:gd name="T55" fmla="*/ 136 h 299"/>
                  <a:gd name="T56" fmla="*/ 31 w 299"/>
                  <a:gd name="T57" fmla="*/ 162 h 299"/>
                  <a:gd name="T58" fmla="*/ 7 w 299"/>
                  <a:gd name="T59" fmla="*/ 182 h 299"/>
                  <a:gd name="T60" fmla="*/ 0 w 299"/>
                  <a:gd name="T61" fmla="*/ 195 h 299"/>
                  <a:gd name="T62" fmla="*/ 12 w 299"/>
                  <a:gd name="T63" fmla="*/ 222 h 299"/>
                  <a:gd name="T64" fmla="*/ 38 w 299"/>
                  <a:gd name="T65" fmla="*/ 219 h 299"/>
                  <a:gd name="T66" fmla="*/ 56 w 299"/>
                  <a:gd name="T67" fmla="*/ 222 h 299"/>
                  <a:gd name="T68" fmla="*/ 75 w 299"/>
                  <a:gd name="T69" fmla="*/ 241 h 299"/>
                  <a:gd name="T70" fmla="*/ 80 w 299"/>
                  <a:gd name="T71" fmla="*/ 254 h 299"/>
                  <a:gd name="T72" fmla="*/ 73 w 299"/>
                  <a:gd name="T73" fmla="*/ 278 h 299"/>
                  <a:gd name="T74" fmla="*/ 99 w 299"/>
                  <a:gd name="T75" fmla="*/ 297 h 299"/>
                  <a:gd name="T76" fmla="*/ 111 w 299"/>
                  <a:gd name="T77" fmla="*/ 295 h 299"/>
                  <a:gd name="T78" fmla="*/ 124 w 299"/>
                  <a:gd name="T79" fmla="*/ 271 h 299"/>
                  <a:gd name="T80" fmla="*/ 136 w 299"/>
                  <a:gd name="T81" fmla="*/ 268 h 299"/>
                  <a:gd name="T82" fmla="*/ 163 w 299"/>
                  <a:gd name="T83" fmla="*/ 268 h 299"/>
                  <a:gd name="T84" fmla="*/ 184 w 299"/>
                  <a:gd name="T85" fmla="*/ 290 h 299"/>
                  <a:gd name="T86" fmla="*/ 195 w 299"/>
                  <a:gd name="T87" fmla="*/ 299 h 299"/>
                  <a:gd name="T88" fmla="*/ 223 w 299"/>
                  <a:gd name="T89" fmla="*/ 287 h 299"/>
                  <a:gd name="T90" fmla="*/ 219 w 299"/>
                  <a:gd name="T91" fmla="*/ 259 h 299"/>
                  <a:gd name="T92" fmla="*/ 223 w 299"/>
                  <a:gd name="T93" fmla="*/ 241 h 299"/>
                  <a:gd name="T94" fmla="*/ 242 w 299"/>
                  <a:gd name="T95" fmla="*/ 222 h 299"/>
                  <a:gd name="T96" fmla="*/ 254 w 299"/>
                  <a:gd name="T97" fmla="*/ 217 h 299"/>
                  <a:gd name="T98" fmla="*/ 278 w 299"/>
                  <a:gd name="T99" fmla="*/ 226 h 299"/>
                  <a:gd name="T100" fmla="*/ 297 w 299"/>
                  <a:gd name="T101" fmla="*/ 200 h 299"/>
                  <a:gd name="T102" fmla="*/ 295 w 299"/>
                  <a:gd name="T103" fmla="*/ 186 h 299"/>
                  <a:gd name="T104" fmla="*/ 120 w 299"/>
                  <a:gd name="T105" fmla="*/ 221 h 299"/>
                  <a:gd name="T106" fmla="*/ 78 w 299"/>
                  <a:gd name="T107" fmla="*/ 179 h 299"/>
                  <a:gd name="T108" fmla="*/ 78 w 299"/>
                  <a:gd name="T109" fmla="*/ 120 h 299"/>
                  <a:gd name="T110" fmla="*/ 106 w 299"/>
                  <a:gd name="T111" fmla="*/ 85 h 299"/>
                  <a:gd name="T112" fmla="*/ 163 w 299"/>
                  <a:gd name="T113" fmla="*/ 73 h 299"/>
                  <a:gd name="T114" fmla="*/ 205 w 299"/>
                  <a:gd name="T115" fmla="*/ 94 h 299"/>
                  <a:gd name="T116" fmla="*/ 226 w 299"/>
                  <a:gd name="T117" fmla="*/ 148 h 299"/>
                  <a:gd name="T118" fmla="*/ 214 w 299"/>
                  <a:gd name="T119" fmla="*/ 193 h 299"/>
                  <a:gd name="T120" fmla="*/ 165 w 299"/>
                  <a:gd name="T121" fmla="*/ 224 h 299"/>
                  <a:gd name="T122" fmla="*/ 120 w 299"/>
                  <a:gd name="T123" fmla="*/ 2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9" h="299">
                    <a:moveTo>
                      <a:pt x="290" y="184"/>
                    </a:moveTo>
                    <a:lnTo>
                      <a:pt x="276" y="177"/>
                    </a:lnTo>
                    <a:lnTo>
                      <a:pt x="276" y="177"/>
                    </a:lnTo>
                    <a:lnTo>
                      <a:pt x="271" y="174"/>
                    </a:lnTo>
                    <a:lnTo>
                      <a:pt x="268" y="170"/>
                    </a:lnTo>
                    <a:lnTo>
                      <a:pt x="268" y="163"/>
                    </a:lnTo>
                    <a:lnTo>
                      <a:pt x="268" y="163"/>
                    </a:lnTo>
                    <a:lnTo>
                      <a:pt x="268" y="163"/>
                    </a:lnTo>
                    <a:lnTo>
                      <a:pt x="268" y="149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9" y="129"/>
                    </a:lnTo>
                    <a:lnTo>
                      <a:pt x="271" y="123"/>
                    </a:lnTo>
                    <a:lnTo>
                      <a:pt x="276" y="120"/>
                    </a:lnTo>
                    <a:lnTo>
                      <a:pt x="290" y="115"/>
                    </a:lnTo>
                    <a:lnTo>
                      <a:pt x="290" y="115"/>
                    </a:lnTo>
                    <a:lnTo>
                      <a:pt x="295" y="111"/>
                    </a:lnTo>
                    <a:lnTo>
                      <a:pt x="297" y="108"/>
                    </a:lnTo>
                    <a:lnTo>
                      <a:pt x="299" y="104"/>
                    </a:lnTo>
                    <a:lnTo>
                      <a:pt x="297" y="99"/>
                    </a:lnTo>
                    <a:lnTo>
                      <a:pt x="290" y="80"/>
                    </a:lnTo>
                    <a:lnTo>
                      <a:pt x="290" y="80"/>
                    </a:lnTo>
                    <a:lnTo>
                      <a:pt x="287" y="76"/>
                    </a:lnTo>
                    <a:lnTo>
                      <a:pt x="283" y="73"/>
                    </a:lnTo>
                    <a:lnTo>
                      <a:pt x="278" y="73"/>
                    </a:lnTo>
                    <a:lnTo>
                      <a:pt x="275" y="73"/>
                    </a:lnTo>
                    <a:lnTo>
                      <a:pt x="259" y="80"/>
                    </a:lnTo>
                    <a:lnTo>
                      <a:pt x="259" y="80"/>
                    </a:lnTo>
                    <a:lnTo>
                      <a:pt x="254" y="80"/>
                    </a:lnTo>
                    <a:lnTo>
                      <a:pt x="249" y="80"/>
                    </a:lnTo>
                    <a:lnTo>
                      <a:pt x="243" y="75"/>
                    </a:lnTo>
                    <a:lnTo>
                      <a:pt x="243" y="75"/>
                    </a:lnTo>
                    <a:lnTo>
                      <a:pt x="243" y="75"/>
                    </a:lnTo>
                    <a:lnTo>
                      <a:pt x="233" y="64"/>
                    </a:lnTo>
                    <a:lnTo>
                      <a:pt x="223" y="56"/>
                    </a:lnTo>
                    <a:lnTo>
                      <a:pt x="223" y="56"/>
                    </a:lnTo>
                    <a:lnTo>
                      <a:pt x="223" y="56"/>
                    </a:lnTo>
                    <a:lnTo>
                      <a:pt x="219" y="50"/>
                    </a:lnTo>
                    <a:lnTo>
                      <a:pt x="219" y="45"/>
                    </a:lnTo>
                    <a:lnTo>
                      <a:pt x="219" y="38"/>
                    </a:lnTo>
                    <a:lnTo>
                      <a:pt x="226" y="24"/>
                    </a:lnTo>
                    <a:lnTo>
                      <a:pt x="226" y="24"/>
                    </a:lnTo>
                    <a:lnTo>
                      <a:pt x="226" y="19"/>
                    </a:lnTo>
                    <a:lnTo>
                      <a:pt x="226" y="16"/>
                    </a:lnTo>
                    <a:lnTo>
                      <a:pt x="223" y="12"/>
                    </a:lnTo>
                    <a:lnTo>
                      <a:pt x="219" y="9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95" y="0"/>
                    </a:lnTo>
                    <a:lnTo>
                      <a:pt x="190" y="0"/>
                    </a:lnTo>
                    <a:lnTo>
                      <a:pt x="186" y="4"/>
                    </a:lnTo>
                    <a:lnTo>
                      <a:pt x="184" y="7"/>
                    </a:lnTo>
                    <a:lnTo>
                      <a:pt x="177" y="21"/>
                    </a:lnTo>
                    <a:lnTo>
                      <a:pt x="177" y="21"/>
                    </a:lnTo>
                    <a:lnTo>
                      <a:pt x="174" y="26"/>
                    </a:lnTo>
                    <a:lnTo>
                      <a:pt x="170" y="30"/>
                    </a:lnTo>
                    <a:lnTo>
                      <a:pt x="163" y="31"/>
                    </a:lnTo>
                    <a:lnTo>
                      <a:pt x="163" y="31"/>
                    </a:lnTo>
                    <a:lnTo>
                      <a:pt x="163" y="31"/>
                    </a:lnTo>
                    <a:lnTo>
                      <a:pt x="150" y="30"/>
                    </a:lnTo>
                    <a:lnTo>
                      <a:pt x="136" y="31"/>
                    </a:lnTo>
                    <a:lnTo>
                      <a:pt x="136" y="31"/>
                    </a:lnTo>
                    <a:lnTo>
                      <a:pt x="136" y="31"/>
                    </a:lnTo>
                    <a:lnTo>
                      <a:pt x="129" y="30"/>
                    </a:lnTo>
                    <a:lnTo>
                      <a:pt x="124" y="26"/>
                    </a:lnTo>
                    <a:lnTo>
                      <a:pt x="122" y="21"/>
                    </a:lnTo>
                    <a:lnTo>
                      <a:pt x="115" y="7"/>
                    </a:lnTo>
                    <a:lnTo>
                      <a:pt x="115" y="7"/>
                    </a:lnTo>
                    <a:lnTo>
                      <a:pt x="113" y="4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99" y="0"/>
                    </a:lnTo>
                    <a:lnTo>
                      <a:pt x="80" y="9"/>
                    </a:lnTo>
                    <a:lnTo>
                      <a:pt x="80" y="9"/>
                    </a:lnTo>
                    <a:lnTo>
                      <a:pt x="77" y="10"/>
                    </a:lnTo>
                    <a:lnTo>
                      <a:pt x="73" y="16"/>
                    </a:lnTo>
                    <a:lnTo>
                      <a:pt x="73" y="19"/>
                    </a:lnTo>
                    <a:lnTo>
                      <a:pt x="73" y="24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0" y="45"/>
                    </a:lnTo>
                    <a:lnTo>
                      <a:pt x="80" y="50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64" y="64"/>
                    </a:lnTo>
                    <a:lnTo>
                      <a:pt x="56" y="75"/>
                    </a:lnTo>
                    <a:lnTo>
                      <a:pt x="56" y="75"/>
                    </a:lnTo>
                    <a:lnTo>
                      <a:pt x="56" y="75"/>
                    </a:lnTo>
                    <a:lnTo>
                      <a:pt x="51" y="78"/>
                    </a:lnTo>
                    <a:lnTo>
                      <a:pt x="45" y="80"/>
                    </a:lnTo>
                    <a:lnTo>
                      <a:pt x="38" y="78"/>
                    </a:lnTo>
                    <a:lnTo>
                      <a:pt x="24" y="73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16" y="73"/>
                    </a:lnTo>
                    <a:lnTo>
                      <a:pt x="12" y="75"/>
                    </a:lnTo>
                    <a:lnTo>
                      <a:pt x="9" y="80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0" y="103"/>
                    </a:lnTo>
                    <a:lnTo>
                      <a:pt x="2" y="108"/>
                    </a:lnTo>
                    <a:lnTo>
                      <a:pt x="4" y="111"/>
                    </a:lnTo>
                    <a:lnTo>
                      <a:pt x="7" y="115"/>
                    </a:lnTo>
                    <a:lnTo>
                      <a:pt x="23" y="120"/>
                    </a:lnTo>
                    <a:lnTo>
                      <a:pt x="23" y="120"/>
                    </a:lnTo>
                    <a:lnTo>
                      <a:pt x="26" y="123"/>
                    </a:lnTo>
                    <a:lnTo>
                      <a:pt x="30" y="129"/>
                    </a:lnTo>
                    <a:lnTo>
                      <a:pt x="31" y="136"/>
                    </a:lnTo>
                    <a:lnTo>
                      <a:pt x="31" y="136"/>
                    </a:lnTo>
                    <a:lnTo>
                      <a:pt x="31" y="136"/>
                    </a:lnTo>
                    <a:lnTo>
                      <a:pt x="30" y="149"/>
                    </a:lnTo>
                    <a:lnTo>
                      <a:pt x="31" y="162"/>
                    </a:lnTo>
                    <a:lnTo>
                      <a:pt x="31" y="162"/>
                    </a:lnTo>
                    <a:lnTo>
                      <a:pt x="31" y="162"/>
                    </a:lnTo>
                    <a:lnTo>
                      <a:pt x="30" y="169"/>
                    </a:lnTo>
                    <a:lnTo>
                      <a:pt x="26" y="174"/>
                    </a:lnTo>
                    <a:lnTo>
                      <a:pt x="21" y="177"/>
                    </a:lnTo>
                    <a:lnTo>
                      <a:pt x="7" y="182"/>
                    </a:lnTo>
                    <a:lnTo>
                      <a:pt x="7" y="182"/>
                    </a:lnTo>
                    <a:lnTo>
                      <a:pt x="4" y="186"/>
                    </a:lnTo>
                    <a:lnTo>
                      <a:pt x="0" y="189"/>
                    </a:lnTo>
                    <a:lnTo>
                      <a:pt x="0" y="195"/>
                    </a:lnTo>
                    <a:lnTo>
                      <a:pt x="0" y="198"/>
                    </a:lnTo>
                    <a:lnTo>
                      <a:pt x="9" y="219"/>
                    </a:lnTo>
                    <a:lnTo>
                      <a:pt x="9" y="219"/>
                    </a:lnTo>
                    <a:lnTo>
                      <a:pt x="12" y="222"/>
                    </a:lnTo>
                    <a:lnTo>
                      <a:pt x="16" y="224"/>
                    </a:lnTo>
                    <a:lnTo>
                      <a:pt x="19" y="226"/>
                    </a:lnTo>
                    <a:lnTo>
                      <a:pt x="24" y="224"/>
                    </a:lnTo>
                    <a:lnTo>
                      <a:pt x="38" y="219"/>
                    </a:lnTo>
                    <a:lnTo>
                      <a:pt x="38" y="219"/>
                    </a:lnTo>
                    <a:lnTo>
                      <a:pt x="45" y="217"/>
                    </a:lnTo>
                    <a:lnTo>
                      <a:pt x="51" y="219"/>
                    </a:lnTo>
                    <a:lnTo>
                      <a:pt x="56" y="222"/>
                    </a:lnTo>
                    <a:lnTo>
                      <a:pt x="56" y="222"/>
                    </a:lnTo>
                    <a:lnTo>
                      <a:pt x="56" y="222"/>
                    </a:lnTo>
                    <a:lnTo>
                      <a:pt x="64" y="233"/>
                    </a:lnTo>
                    <a:lnTo>
                      <a:pt x="75" y="241"/>
                    </a:lnTo>
                    <a:lnTo>
                      <a:pt x="75" y="241"/>
                    </a:lnTo>
                    <a:lnTo>
                      <a:pt x="75" y="241"/>
                    </a:lnTo>
                    <a:lnTo>
                      <a:pt x="78" y="248"/>
                    </a:lnTo>
                    <a:lnTo>
                      <a:pt x="80" y="254"/>
                    </a:lnTo>
                    <a:lnTo>
                      <a:pt x="80" y="259"/>
                    </a:lnTo>
                    <a:lnTo>
                      <a:pt x="73" y="273"/>
                    </a:lnTo>
                    <a:lnTo>
                      <a:pt x="73" y="273"/>
                    </a:lnTo>
                    <a:lnTo>
                      <a:pt x="73" y="278"/>
                    </a:lnTo>
                    <a:lnTo>
                      <a:pt x="73" y="283"/>
                    </a:lnTo>
                    <a:lnTo>
                      <a:pt x="77" y="287"/>
                    </a:lnTo>
                    <a:lnTo>
                      <a:pt x="80" y="288"/>
                    </a:lnTo>
                    <a:lnTo>
                      <a:pt x="99" y="297"/>
                    </a:lnTo>
                    <a:lnTo>
                      <a:pt x="99" y="297"/>
                    </a:lnTo>
                    <a:lnTo>
                      <a:pt x="104" y="297"/>
                    </a:lnTo>
                    <a:lnTo>
                      <a:pt x="108" y="297"/>
                    </a:lnTo>
                    <a:lnTo>
                      <a:pt x="111" y="295"/>
                    </a:lnTo>
                    <a:lnTo>
                      <a:pt x="115" y="290"/>
                    </a:lnTo>
                    <a:lnTo>
                      <a:pt x="120" y="276"/>
                    </a:lnTo>
                    <a:lnTo>
                      <a:pt x="120" y="276"/>
                    </a:lnTo>
                    <a:lnTo>
                      <a:pt x="124" y="271"/>
                    </a:lnTo>
                    <a:lnTo>
                      <a:pt x="129" y="268"/>
                    </a:lnTo>
                    <a:lnTo>
                      <a:pt x="136" y="268"/>
                    </a:lnTo>
                    <a:lnTo>
                      <a:pt x="136" y="268"/>
                    </a:lnTo>
                    <a:lnTo>
                      <a:pt x="136" y="268"/>
                    </a:lnTo>
                    <a:lnTo>
                      <a:pt x="150" y="268"/>
                    </a:lnTo>
                    <a:lnTo>
                      <a:pt x="163" y="268"/>
                    </a:lnTo>
                    <a:lnTo>
                      <a:pt x="163" y="268"/>
                    </a:lnTo>
                    <a:lnTo>
                      <a:pt x="163" y="268"/>
                    </a:lnTo>
                    <a:lnTo>
                      <a:pt x="169" y="268"/>
                    </a:lnTo>
                    <a:lnTo>
                      <a:pt x="174" y="271"/>
                    </a:lnTo>
                    <a:lnTo>
                      <a:pt x="177" y="276"/>
                    </a:lnTo>
                    <a:lnTo>
                      <a:pt x="184" y="290"/>
                    </a:lnTo>
                    <a:lnTo>
                      <a:pt x="184" y="290"/>
                    </a:lnTo>
                    <a:lnTo>
                      <a:pt x="186" y="295"/>
                    </a:lnTo>
                    <a:lnTo>
                      <a:pt x="190" y="297"/>
                    </a:lnTo>
                    <a:lnTo>
                      <a:pt x="195" y="299"/>
                    </a:lnTo>
                    <a:lnTo>
                      <a:pt x="200" y="297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23" y="287"/>
                    </a:lnTo>
                    <a:lnTo>
                      <a:pt x="224" y="283"/>
                    </a:lnTo>
                    <a:lnTo>
                      <a:pt x="226" y="278"/>
                    </a:lnTo>
                    <a:lnTo>
                      <a:pt x="224" y="273"/>
                    </a:lnTo>
                    <a:lnTo>
                      <a:pt x="219" y="259"/>
                    </a:lnTo>
                    <a:lnTo>
                      <a:pt x="219" y="259"/>
                    </a:lnTo>
                    <a:lnTo>
                      <a:pt x="217" y="254"/>
                    </a:lnTo>
                    <a:lnTo>
                      <a:pt x="219" y="248"/>
                    </a:lnTo>
                    <a:lnTo>
                      <a:pt x="223" y="241"/>
                    </a:lnTo>
                    <a:lnTo>
                      <a:pt x="223" y="241"/>
                    </a:lnTo>
                    <a:lnTo>
                      <a:pt x="223" y="241"/>
                    </a:lnTo>
                    <a:lnTo>
                      <a:pt x="233" y="233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9" y="219"/>
                    </a:lnTo>
                    <a:lnTo>
                      <a:pt x="254" y="217"/>
                    </a:lnTo>
                    <a:lnTo>
                      <a:pt x="259" y="219"/>
                    </a:lnTo>
                    <a:lnTo>
                      <a:pt x="273" y="224"/>
                    </a:lnTo>
                    <a:lnTo>
                      <a:pt x="273" y="224"/>
                    </a:lnTo>
                    <a:lnTo>
                      <a:pt x="278" y="226"/>
                    </a:lnTo>
                    <a:lnTo>
                      <a:pt x="283" y="224"/>
                    </a:lnTo>
                    <a:lnTo>
                      <a:pt x="287" y="222"/>
                    </a:lnTo>
                    <a:lnTo>
                      <a:pt x="289" y="219"/>
                    </a:lnTo>
                    <a:lnTo>
                      <a:pt x="297" y="200"/>
                    </a:lnTo>
                    <a:lnTo>
                      <a:pt x="297" y="200"/>
                    </a:lnTo>
                    <a:lnTo>
                      <a:pt x="299" y="195"/>
                    </a:lnTo>
                    <a:lnTo>
                      <a:pt x="297" y="189"/>
                    </a:lnTo>
                    <a:lnTo>
                      <a:pt x="295" y="186"/>
                    </a:lnTo>
                    <a:lnTo>
                      <a:pt x="290" y="184"/>
                    </a:lnTo>
                    <a:lnTo>
                      <a:pt x="290" y="184"/>
                    </a:lnTo>
                    <a:close/>
                    <a:moveTo>
                      <a:pt x="120" y="221"/>
                    </a:moveTo>
                    <a:lnTo>
                      <a:pt x="120" y="221"/>
                    </a:lnTo>
                    <a:lnTo>
                      <a:pt x="106" y="214"/>
                    </a:lnTo>
                    <a:lnTo>
                      <a:pt x="94" y="203"/>
                    </a:lnTo>
                    <a:lnTo>
                      <a:pt x="85" y="191"/>
                    </a:lnTo>
                    <a:lnTo>
                      <a:pt x="78" y="179"/>
                    </a:lnTo>
                    <a:lnTo>
                      <a:pt x="73" y="165"/>
                    </a:lnTo>
                    <a:lnTo>
                      <a:pt x="71" y="149"/>
                    </a:lnTo>
                    <a:lnTo>
                      <a:pt x="73" y="134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85" y="106"/>
                    </a:lnTo>
                    <a:lnTo>
                      <a:pt x="96" y="94"/>
                    </a:lnTo>
                    <a:lnTo>
                      <a:pt x="106" y="85"/>
                    </a:lnTo>
                    <a:lnTo>
                      <a:pt x="120" y="78"/>
                    </a:lnTo>
                    <a:lnTo>
                      <a:pt x="134" y="73"/>
                    </a:lnTo>
                    <a:lnTo>
                      <a:pt x="150" y="71"/>
                    </a:lnTo>
                    <a:lnTo>
                      <a:pt x="163" y="73"/>
                    </a:lnTo>
                    <a:lnTo>
                      <a:pt x="179" y="78"/>
                    </a:lnTo>
                    <a:lnTo>
                      <a:pt x="179" y="78"/>
                    </a:lnTo>
                    <a:lnTo>
                      <a:pt x="193" y="85"/>
                    </a:lnTo>
                    <a:lnTo>
                      <a:pt x="205" y="94"/>
                    </a:lnTo>
                    <a:lnTo>
                      <a:pt x="214" y="106"/>
                    </a:lnTo>
                    <a:lnTo>
                      <a:pt x="221" y="120"/>
                    </a:lnTo>
                    <a:lnTo>
                      <a:pt x="224" y="134"/>
                    </a:lnTo>
                    <a:lnTo>
                      <a:pt x="226" y="148"/>
                    </a:lnTo>
                    <a:lnTo>
                      <a:pt x="226" y="163"/>
                    </a:lnTo>
                    <a:lnTo>
                      <a:pt x="221" y="179"/>
                    </a:lnTo>
                    <a:lnTo>
                      <a:pt x="221" y="179"/>
                    </a:lnTo>
                    <a:lnTo>
                      <a:pt x="214" y="193"/>
                    </a:lnTo>
                    <a:lnTo>
                      <a:pt x="203" y="203"/>
                    </a:lnTo>
                    <a:lnTo>
                      <a:pt x="191" y="214"/>
                    </a:lnTo>
                    <a:lnTo>
                      <a:pt x="179" y="221"/>
                    </a:lnTo>
                    <a:lnTo>
                      <a:pt x="165" y="224"/>
                    </a:lnTo>
                    <a:lnTo>
                      <a:pt x="150" y="226"/>
                    </a:lnTo>
                    <a:lnTo>
                      <a:pt x="134" y="224"/>
                    </a:lnTo>
                    <a:lnTo>
                      <a:pt x="120" y="221"/>
                    </a:lnTo>
                    <a:lnTo>
                      <a:pt x="120" y="2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0" name="Freeform 74"/>
              <p:cNvSpPr>
                <a:spLocks noEditPoints="1"/>
              </p:cNvSpPr>
              <p:nvPr/>
            </p:nvSpPr>
            <p:spPr bwMode="auto">
              <a:xfrm rot="1759316">
                <a:off x="6804299" y="2983889"/>
                <a:ext cx="180619" cy="180619"/>
              </a:xfrm>
              <a:custGeom>
                <a:avLst/>
                <a:gdLst>
                  <a:gd name="T0" fmla="*/ 380 w 427"/>
                  <a:gd name="T1" fmla="*/ 180 h 427"/>
                  <a:gd name="T2" fmla="*/ 370 w 427"/>
                  <a:gd name="T3" fmla="*/ 168 h 427"/>
                  <a:gd name="T4" fmla="*/ 354 w 427"/>
                  <a:gd name="T5" fmla="*/ 128 h 427"/>
                  <a:gd name="T6" fmla="*/ 373 w 427"/>
                  <a:gd name="T7" fmla="*/ 95 h 427"/>
                  <a:gd name="T8" fmla="*/ 373 w 427"/>
                  <a:gd name="T9" fmla="*/ 73 h 427"/>
                  <a:gd name="T10" fmla="*/ 337 w 427"/>
                  <a:gd name="T11" fmla="*/ 48 h 427"/>
                  <a:gd name="T12" fmla="*/ 309 w 427"/>
                  <a:gd name="T13" fmla="*/ 71 h 427"/>
                  <a:gd name="T14" fmla="*/ 292 w 427"/>
                  <a:gd name="T15" fmla="*/ 71 h 427"/>
                  <a:gd name="T16" fmla="*/ 254 w 427"/>
                  <a:gd name="T17" fmla="*/ 54 h 427"/>
                  <a:gd name="T18" fmla="*/ 243 w 427"/>
                  <a:gd name="T19" fmla="*/ 15 h 427"/>
                  <a:gd name="T20" fmla="*/ 228 w 427"/>
                  <a:gd name="T21" fmla="*/ 0 h 427"/>
                  <a:gd name="T22" fmla="*/ 184 w 427"/>
                  <a:gd name="T23" fmla="*/ 10 h 427"/>
                  <a:gd name="T24" fmla="*/ 181 w 427"/>
                  <a:gd name="T25" fmla="*/ 45 h 427"/>
                  <a:gd name="T26" fmla="*/ 169 w 427"/>
                  <a:gd name="T27" fmla="*/ 57 h 427"/>
                  <a:gd name="T28" fmla="*/ 130 w 427"/>
                  <a:gd name="T29" fmla="*/ 73 h 427"/>
                  <a:gd name="T30" fmla="*/ 96 w 427"/>
                  <a:gd name="T31" fmla="*/ 52 h 427"/>
                  <a:gd name="T32" fmla="*/ 73 w 427"/>
                  <a:gd name="T33" fmla="*/ 52 h 427"/>
                  <a:gd name="T34" fmla="*/ 49 w 427"/>
                  <a:gd name="T35" fmla="*/ 90 h 427"/>
                  <a:gd name="T36" fmla="*/ 71 w 427"/>
                  <a:gd name="T37" fmla="*/ 118 h 427"/>
                  <a:gd name="T38" fmla="*/ 71 w 427"/>
                  <a:gd name="T39" fmla="*/ 134 h 427"/>
                  <a:gd name="T40" fmla="*/ 54 w 427"/>
                  <a:gd name="T41" fmla="*/ 174 h 427"/>
                  <a:gd name="T42" fmla="*/ 16 w 427"/>
                  <a:gd name="T43" fmla="*/ 182 h 427"/>
                  <a:gd name="T44" fmla="*/ 0 w 427"/>
                  <a:gd name="T45" fmla="*/ 198 h 427"/>
                  <a:gd name="T46" fmla="*/ 10 w 427"/>
                  <a:gd name="T47" fmla="*/ 243 h 427"/>
                  <a:gd name="T48" fmla="*/ 45 w 427"/>
                  <a:gd name="T49" fmla="*/ 245 h 427"/>
                  <a:gd name="T50" fmla="*/ 57 w 427"/>
                  <a:gd name="T51" fmla="*/ 257 h 427"/>
                  <a:gd name="T52" fmla="*/ 73 w 427"/>
                  <a:gd name="T53" fmla="*/ 297 h 427"/>
                  <a:gd name="T54" fmla="*/ 52 w 427"/>
                  <a:gd name="T55" fmla="*/ 330 h 427"/>
                  <a:gd name="T56" fmla="*/ 52 w 427"/>
                  <a:gd name="T57" fmla="*/ 354 h 427"/>
                  <a:gd name="T58" fmla="*/ 90 w 427"/>
                  <a:gd name="T59" fmla="*/ 377 h 427"/>
                  <a:gd name="T60" fmla="*/ 118 w 427"/>
                  <a:gd name="T61" fmla="*/ 354 h 427"/>
                  <a:gd name="T62" fmla="*/ 134 w 427"/>
                  <a:gd name="T63" fmla="*/ 356 h 427"/>
                  <a:gd name="T64" fmla="*/ 174 w 427"/>
                  <a:gd name="T65" fmla="*/ 372 h 427"/>
                  <a:gd name="T66" fmla="*/ 182 w 427"/>
                  <a:gd name="T67" fmla="*/ 410 h 427"/>
                  <a:gd name="T68" fmla="*/ 200 w 427"/>
                  <a:gd name="T69" fmla="*/ 427 h 427"/>
                  <a:gd name="T70" fmla="*/ 243 w 427"/>
                  <a:gd name="T71" fmla="*/ 417 h 427"/>
                  <a:gd name="T72" fmla="*/ 245 w 427"/>
                  <a:gd name="T73" fmla="*/ 380 h 427"/>
                  <a:gd name="T74" fmla="*/ 259 w 427"/>
                  <a:gd name="T75" fmla="*/ 370 h 427"/>
                  <a:gd name="T76" fmla="*/ 297 w 427"/>
                  <a:gd name="T77" fmla="*/ 354 h 427"/>
                  <a:gd name="T78" fmla="*/ 332 w 427"/>
                  <a:gd name="T79" fmla="*/ 373 h 427"/>
                  <a:gd name="T80" fmla="*/ 354 w 427"/>
                  <a:gd name="T81" fmla="*/ 373 h 427"/>
                  <a:gd name="T82" fmla="*/ 379 w 427"/>
                  <a:gd name="T83" fmla="*/ 337 h 427"/>
                  <a:gd name="T84" fmla="*/ 354 w 427"/>
                  <a:gd name="T85" fmla="*/ 309 h 427"/>
                  <a:gd name="T86" fmla="*/ 356 w 427"/>
                  <a:gd name="T87" fmla="*/ 292 h 427"/>
                  <a:gd name="T88" fmla="*/ 372 w 427"/>
                  <a:gd name="T89" fmla="*/ 253 h 427"/>
                  <a:gd name="T90" fmla="*/ 410 w 427"/>
                  <a:gd name="T91" fmla="*/ 243 h 427"/>
                  <a:gd name="T92" fmla="*/ 427 w 427"/>
                  <a:gd name="T93" fmla="*/ 227 h 427"/>
                  <a:gd name="T94" fmla="*/ 417 w 427"/>
                  <a:gd name="T95" fmla="*/ 184 h 427"/>
                  <a:gd name="T96" fmla="*/ 203 w 427"/>
                  <a:gd name="T97" fmla="*/ 318 h 427"/>
                  <a:gd name="T98" fmla="*/ 139 w 427"/>
                  <a:gd name="T99" fmla="*/ 288 h 427"/>
                  <a:gd name="T100" fmla="*/ 108 w 427"/>
                  <a:gd name="T101" fmla="*/ 224 h 427"/>
                  <a:gd name="T102" fmla="*/ 113 w 427"/>
                  <a:gd name="T103" fmla="*/ 182 h 427"/>
                  <a:gd name="T104" fmla="*/ 172 w 427"/>
                  <a:gd name="T105" fmla="*/ 116 h 427"/>
                  <a:gd name="T106" fmla="*/ 214 w 427"/>
                  <a:gd name="T107" fmla="*/ 108 h 427"/>
                  <a:gd name="T108" fmla="*/ 273 w 427"/>
                  <a:gd name="T109" fmla="*/ 125 h 427"/>
                  <a:gd name="T110" fmla="*/ 316 w 427"/>
                  <a:gd name="T111" fmla="*/ 191 h 427"/>
                  <a:gd name="T112" fmla="*/ 316 w 427"/>
                  <a:gd name="T113" fmla="*/ 234 h 427"/>
                  <a:gd name="T114" fmla="*/ 273 w 427"/>
                  <a:gd name="T115" fmla="*/ 300 h 427"/>
                  <a:gd name="T116" fmla="*/ 214 w 427"/>
                  <a:gd name="T117" fmla="*/ 3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7" h="427">
                    <a:moveTo>
                      <a:pt x="410" y="182"/>
                    </a:moveTo>
                    <a:lnTo>
                      <a:pt x="389" y="182"/>
                    </a:lnTo>
                    <a:lnTo>
                      <a:pt x="389" y="182"/>
                    </a:lnTo>
                    <a:lnTo>
                      <a:pt x="387" y="182"/>
                    </a:lnTo>
                    <a:lnTo>
                      <a:pt x="380" y="180"/>
                    </a:lnTo>
                    <a:lnTo>
                      <a:pt x="375" y="177"/>
                    </a:lnTo>
                    <a:lnTo>
                      <a:pt x="372" y="174"/>
                    </a:lnTo>
                    <a:lnTo>
                      <a:pt x="370" y="168"/>
                    </a:lnTo>
                    <a:lnTo>
                      <a:pt x="370" y="168"/>
                    </a:lnTo>
                    <a:lnTo>
                      <a:pt x="370" y="168"/>
                    </a:lnTo>
                    <a:lnTo>
                      <a:pt x="363" y="151"/>
                    </a:lnTo>
                    <a:lnTo>
                      <a:pt x="356" y="134"/>
                    </a:lnTo>
                    <a:lnTo>
                      <a:pt x="356" y="134"/>
                    </a:lnTo>
                    <a:lnTo>
                      <a:pt x="356" y="134"/>
                    </a:lnTo>
                    <a:lnTo>
                      <a:pt x="354" y="128"/>
                    </a:lnTo>
                    <a:lnTo>
                      <a:pt x="353" y="125"/>
                    </a:lnTo>
                    <a:lnTo>
                      <a:pt x="354" y="118"/>
                    </a:lnTo>
                    <a:lnTo>
                      <a:pt x="358" y="113"/>
                    </a:lnTo>
                    <a:lnTo>
                      <a:pt x="360" y="111"/>
                    </a:lnTo>
                    <a:lnTo>
                      <a:pt x="373" y="95"/>
                    </a:lnTo>
                    <a:lnTo>
                      <a:pt x="373" y="95"/>
                    </a:lnTo>
                    <a:lnTo>
                      <a:pt x="379" y="90"/>
                    </a:lnTo>
                    <a:lnTo>
                      <a:pt x="379" y="83"/>
                    </a:lnTo>
                    <a:lnTo>
                      <a:pt x="379" y="78"/>
                    </a:lnTo>
                    <a:lnTo>
                      <a:pt x="373" y="73"/>
                    </a:lnTo>
                    <a:lnTo>
                      <a:pt x="354" y="52"/>
                    </a:lnTo>
                    <a:lnTo>
                      <a:pt x="354" y="52"/>
                    </a:lnTo>
                    <a:lnTo>
                      <a:pt x="349" y="48"/>
                    </a:lnTo>
                    <a:lnTo>
                      <a:pt x="342" y="47"/>
                    </a:lnTo>
                    <a:lnTo>
                      <a:pt x="337" y="48"/>
                    </a:lnTo>
                    <a:lnTo>
                      <a:pt x="332" y="52"/>
                    </a:lnTo>
                    <a:lnTo>
                      <a:pt x="316" y="68"/>
                    </a:lnTo>
                    <a:lnTo>
                      <a:pt x="316" y="68"/>
                    </a:lnTo>
                    <a:lnTo>
                      <a:pt x="314" y="68"/>
                    </a:lnTo>
                    <a:lnTo>
                      <a:pt x="309" y="71"/>
                    </a:lnTo>
                    <a:lnTo>
                      <a:pt x="302" y="73"/>
                    </a:lnTo>
                    <a:lnTo>
                      <a:pt x="297" y="73"/>
                    </a:lnTo>
                    <a:lnTo>
                      <a:pt x="292" y="71"/>
                    </a:lnTo>
                    <a:lnTo>
                      <a:pt x="292" y="71"/>
                    </a:lnTo>
                    <a:lnTo>
                      <a:pt x="292" y="71"/>
                    </a:lnTo>
                    <a:lnTo>
                      <a:pt x="276" y="62"/>
                    </a:lnTo>
                    <a:lnTo>
                      <a:pt x="259" y="57"/>
                    </a:lnTo>
                    <a:lnTo>
                      <a:pt x="257" y="57"/>
                    </a:lnTo>
                    <a:lnTo>
                      <a:pt x="257" y="57"/>
                    </a:lnTo>
                    <a:lnTo>
                      <a:pt x="254" y="54"/>
                    </a:lnTo>
                    <a:lnTo>
                      <a:pt x="250" y="52"/>
                    </a:lnTo>
                    <a:lnTo>
                      <a:pt x="245" y="45"/>
                    </a:lnTo>
                    <a:lnTo>
                      <a:pt x="245" y="40"/>
                    </a:lnTo>
                    <a:lnTo>
                      <a:pt x="243" y="36"/>
                    </a:lnTo>
                    <a:lnTo>
                      <a:pt x="243" y="15"/>
                    </a:lnTo>
                    <a:lnTo>
                      <a:pt x="243" y="15"/>
                    </a:lnTo>
                    <a:lnTo>
                      <a:pt x="243" y="10"/>
                    </a:lnTo>
                    <a:lnTo>
                      <a:pt x="240" y="5"/>
                    </a:lnTo>
                    <a:lnTo>
                      <a:pt x="235" y="2"/>
                    </a:lnTo>
                    <a:lnTo>
                      <a:pt x="228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93" y="2"/>
                    </a:lnTo>
                    <a:lnTo>
                      <a:pt x="188" y="5"/>
                    </a:lnTo>
                    <a:lnTo>
                      <a:pt x="184" y="10"/>
                    </a:lnTo>
                    <a:lnTo>
                      <a:pt x="182" y="15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40"/>
                    </a:lnTo>
                    <a:lnTo>
                      <a:pt x="181" y="45"/>
                    </a:lnTo>
                    <a:lnTo>
                      <a:pt x="177" y="52"/>
                    </a:lnTo>
                    <a:lnTo>
                      <a:pt x="174" y="54"/>
                    </a:lnTo>
                    <a:lnTo>
                      <a:pt x="169" y="57"/>
                    </a:lnTo>
                    <a:lnTo>
                      <a:pt x="169" y="57"/>
                    </a:lnTo>
                    <a:lnTo>
                      <a:pt x="169" y="57"/>
                    </a:lnTo>
                    <a:lnTo>
                      <a:pt x="151" y="62"/>
                    </a:lnTo>
                    <a:lnTo>
                      <a:pt x="134" y="71"/>
                    </a:lnTo>
                    <a:lnTo>
                      <a:pt x="134" y="71"/>
                    </a:lnTo>
                    <a:lnTo>
                      <a:pt x="134" y="71"/>
                    </a:lnTo>
                    <a:lnTo>
                      <a:pt x="130" y="73"/>
                    </a:lnTo>
                    <a:lnTo>
                      <a:pt x="125" y="73"/>
                    </a:lnTo>
                    <a:lnTo>
                      <a:pt x="118" y="71"/>
                    </a:lnTo>
                    <a:lnTo>
                      <a:pt x="113" y="68"/>
                    </a:lnTo>
                    <a:lnTo>
                      <a:pt x="111" y="68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0" y="48"/>
                    </a:lnTo>
                    <a:lnTo>
                      <a:pt x="83" y="47"/>
                    </a:lnTo>
                    <a:lnTo>
                      <a:pt x="78" y="48"/>
                    </a:lnTo>
                    <a:lnTo>
                      <a:pt x="73" y="52"/>
                    </a:lnTo>
                    <a:lnTo>
                      <a:pt x="52" y="73"/>
                    </a:lnTo>
                    <a:lnTo>
                      <a:pt x="52" y="73"/>
                    </a:lnTo>
                    <a:lnTo>
                      <a:pt x="49" y="78"/>
                    </a:lnTo>
                    <a:lnTo>
                      <a:pt x="47" y="83"/>
                    </a:lnTo>
                    <a:lnTo>
                      <a:pt x="49" y="90"/>
                    </a:lnTo>
                    <a:lnTo>
                      <a:pt x="52" y="95"/>
                    </a:lnTo>
                    <a:lnTo>
                      <a:pt x="68" y="111"/>
                    </a:lnTo>
                    <a:lnTo>
                      <a:pt x="68" y="111"/>
                    </a:lnTo>
                    <a:lnTo>
                      <a:pt x="69" y="113"/>
                    </a:lnTo>
                    <a:lnTo>
                      <a:pt x="71" y="118"/>
                    </a:lnTo>
                    <a:lnTo>
                      <a:pt x="73" y="125"/>
                    </a:lnTo>
                    <a:lnTo>
                      <a:pt x="73" y="128"/>
                    </a:lnTo>
                    <a:lnTo>
                      <a:pt x="71" y="134"/>
                    </a:lnTo>
                    <a:lnTo>
                      <a:pt x="71" y="134"/>
                    </a:lnTo>
                    <a:lnTo>
                      <a:pt x="71" y="134"/>
                    </a:lnTo>
                    <a:lnTo>
                      <a:pt x="63" y="151"/>
                    </a:lnTo>
                    <a:lnTo>
                      <a:pt x="57" y="168"/>
                    </a:lnTo>
                    <a:lnTo>
                      <a:pt x="57" y="168"/>
                    </a:lnTo>
                    <a:lnTo>
                      <a:pt x="57" y="168"/>
                    </a:lnTo>
                    <a:lnTo>
                      <a:pt x="54" y="174"/>
                    </a:lnTo>
                    <a:lnTo>
                      <a:pt x="52" y="177"/>
                    </a:lnTo>
                    <a:lnTo>
                      <a:pt x="45" y="180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16" y="182"/>
                    </a:lnTo>
                    <a:lnTo>
                      <a:pt x="16" y="182"/>
                    </a:lnTo>
                    <a:lnTo>
                      <a:pt x="10" y="184"/>
                    </a:lnTo>
                    <a:lnTo>
                      <a:pt x="5" y="187"/>
                    </a:lnTo>
                    <a:lnTo>
                      <a:pt x="2" y="193"/>
                    </a:lnTo>
                    <a:lnTo>
                      <a:pt x="0" y="198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2" y="234"/>
                    </a:lnTo>
                    <a:lnTo>
                      <a:pt x="5" y="240"/>
                    </a:lnTo>
                    <a:lnTo>
                      <a:pt x="10" y="243"/>
                    </a:lnTo>
                    <a:lnTo>
                      <a:pt x="16" y="243"/>
                    </a:lnTo>
                    <a:lnTo>
                      <a:pt x="38" y="243"/>
                    </a:lnTo>
                    <a:lnTo>
                      <a:pt x="38" y="243"/>
                    </a:lnTo>
                    <a:lnTo>
                      <a:pt x="40" y="243"/>
                    </a:lnTo>
                    <a:lnTo>
                      <a:pt x="45" y="245"/>
                    </a:lnTo>
                    <a:lnTo>
                      <a:pt x="52" y="250"/>
                    </a:lnTo>
                    <a:lnTo>
                      <a:pt x="54" y="253"/>
                    </a:lnTo>
                    <a:lnTo>
                      <a:pt x="57" y="257"/>
                    </a:lnTo>
                    <a:lnTo>
                      <a:pt x="57" y="257"/>
                    </a:lnTo>
                    <a:lnTo>
                      <a:pt x="57" y="257"/>
                    </a:lnTo>
                    <a:lnTo>
                      <a:pt x="63" y="276"/>
                    </a:lnTo>
                    <a:lnTo>
                      <a:pt x="71" y="292"/>
                    </a:lnTo>
                    <a:lnTo>
                      <a:pt x="71" y="292"/>
                    </a:lnTo>
                    <a:lnTo>
                      <a:pt x="71" y="292"/>
                    </a:lnTo>
                    <a:lnTo>
                      <a:pt x="73" y="297"/>
                    </a:lnTo>
                    <a:lnTo>
                      <a:pt x="73" y="300"/>
                    </a:lnTo>
                    <a:lnTo>
                      <a:pt x="71" y="309"/>
                    </a:lnTo>
                    <a:lnTo>
                      <a:pt x="69" y="314"/>
                    </a:lnTo>
                    <a:lnTo>
                      <a:pt x="68" y="316"/>
                    </a:lnTo>
                    <a:lnTo>
                      <a:pt x="52" y="330"/>
                    </a:lnTo>
                    <a:lnTo>
                      <a:pt x="52" y="330"/>
                    </a:lnTo>
                    <a:lnTo>
                      <a:pt x="49" y="337"/>
                    </a:lnTo>
                    <a:lnTo>
                      <a:pt x="47" y="342"/>
                    </a:lnTo>
                    <a:lnTo>
                      <a:pt x="49" y="349"/>
                    </a:lnTo>
                    <a:lnTo>
                      <a:pt x="52" y="354"/>
                    </a:lnTo>
                    <a:lnTo>
                      <a:pt x="73" y="373"/>
                    </a:lnTo>
                    <a:lnTo>
                      <a:pt x="73" y="373"/>
                    </a:lnTo>
                    <a:lnTo>
                      <a:pt x="78" y="377"/>
                    </a:lnTo>
                    <a:lnTo>
                      <a:pt x="83" y="379"/>
                    </a:lnTo>
                    <a:lnTo>
                      <a:pt x="90" y="377"/>
                    </a:lnTo>
                    <a:lnTo>
                      <a:pt x="96" y="373"/>
                    </a:lnTo>
                    <a:lnTo>
                      <a:pt x="111" y="359"/>
                    </a:lnTo>
                    <a:lnTo>
                      <a:pt x="111" y="359"/>
                    </a:lnTo>
                    <a:lnTo>
                      <a:pt x="113" y="358"/>
                    </a:lnTo>
                    <a:lnTo>
                      <a:pt x="118" y="354"/>
                    </a:lnTo>
                    <a:lnTo>
                      <a:pt x="125" y="352"/>
                    </a:lnTo>
                    <a:lnTo>
                      <a:pt x="130" y="354"/>
                    </a:lnTo>
                    <a:lnTo>
                      <a:pt x="134" y="356"/>
                    </a:lnTo>
                    <a:lnTo>
                      <a:pt x="134" y="356"/>
                    </a:lnTo>
                    <a:lnTo>
                      <a:pt x="134" y="356"/>
                    </a:lnTo>
                    <a:lnTo>
                      <a:pt x="151" y="363"/>
                    </a:lnTo>
                    <a:lnTo>
                      <a:pt x="169" y="370"/>
                    </a:lnTo>
                    <a:lnTo>
                      <a:pt x="169" y="370"/>
                    </a:lnTo>
                    <a:lnTo>
                      <a:pt x="169" y="370"/>
                    </a:lnTo>
                    <a:lnTo>
                      <a:pt x="174" y="372"/>
                    </a:lnTo>
                    <a:lnTo>
                      <a:pt x="177" y="375"/>
                    </a:lnTo>
                    <a:lnTo>
                      <a:pt x="181" y="380"/>
                    </a:lnTo>
                    <a:lnTo>
                      <a:pt x="182" y="385"/>
                    </a:lnTo>
                    <a:lnTo>
                      <a:pt x="182" y="389"/>
                    </a:lnTo>
                    <a:lnTo>
                      <a:pt x="182" y="410"/>
                    </a:lnTo>
                    <a:lnTo>
                      <a:pt x="182" y="410"/>
                    </a:lnTo>
                    <a:lnTo>
                      <a:pt x="184" y="417"/>
                    </a:lnTo>
                    <a:lnTo>
                      <a:pt x="188" y="422"/>
                    </a:lnTo>
                    <a:lnTo>
                      <a:pt x="193" y="425"/>
                    </a:lnTo>
                    <a:lnTo>
                      <a:pt x="200" y="427"/>
                    </a:lnTo>
                    <a:lnTo>
                      <a:pt x="228" y="427"/>
                    </a:lnTo>
                    <a:lnTo>
                      <a:pt x="228" y="427"/>
                    </a:lnTo>
                    <a:lnTo>
                      <a:pt x="235" y="425"/>
                    </a:lnTo>
                    <a:lnTo>
                      <a:pt x="240" y="422"/>
                    </a:lnTo>
                    <a:lnTo>
                      <a:pt x="243" y="417"/>
                    </a:lnTo>
                    <a:lnTo>
                      <a:pt x="243" y="410"/>
                    </a:lnTo>
                    <a:lnTo>
                      <a:pt x="243" y="389"/>
                    </a:lnTo>
                    <a:lnTo>
                      <a:pt x="243" y="389"/>
                    </a:lnTo>
                    <a:lnTo>
                      <a:pt x="245" y="385"/>
                    </a:lnTo>
                    <a:lnTo>
                      <a:pt x="245" y="380"/>
                    </a:lnTo>
                    <a:lnTo>
                      <a:pt x="250" y="375"/>
                    </a:lnTo>
                    <a:lnTo>
                      <a:pt x="254" y="372"/>
                    </a:lnTo>
                    <a:lnTo>
                      <a:pt x="257" y="370"/>
                    </a:lnTo>
                    <a:lnTo>
                      <a:pt x="259" y="370"/>
                    </a:lnTo>
                    <a:lnTo>
                      <a:pt x="259" y="370"/>
                    </a:lnTo>
                    <a:lnTo>
                      <a:pt x="276" y="363"/>
                    </a:lnTo>
                    <a:lnTo>
                      <a:pt x="292" y="356"/>
                    </a:lnTo>
                    <a:lnTo>
                      <a:pt x="292" y="356"/>
                    </a:lnTo>
                    <a:lnTo>
                      <a:pt x="292" y="356"/>
                    </a:lnTo>
                    <a:lnTo>
                      <a:pt x="297" y="354"/>
                    </a:lnTo>
                    <a:lnTo>
                      <a:pt x="302" y="352"/>
                    </a:lnTo>
                    <a:lnTo>
                      <a:pt x="309" y="354"/>
                    </a:lnTo>
                    <a:lnTo>
                      <a:pt x="314" y="358"/>
                    </a:lnTo>
                    <a:lnTo>
                      <a:pt x="316" y="359"/>
                    </a:lnTo>
                    <a:lnTo>
                      <a:pt x="332" y="373"/>
                    </a:lnTo>
                    <a:lnTo>
                      <a:pt x="332" y="373"/>
                    </a:lnTo>
                    <a:lnTo>
                      <a:pt x="337" y="377"/>
                    </a:lnTo>
                    <a:lnTo>
                      <a:pt x="342" y="379"/>
                    </a:lnTo>
                    <a:lnTo>
                      <a:pt x="349" y="377"/>
                    </a:lnTo>
                    <a:lnTo>
                      <a:pt x="354" y="373"/>
                    </a:lnTo>
                    <a:lnTo>
                      <a:pt x="373" y="354"/>
                    </a:lnTo>
                    <a:lnTo>
                      <a:pt x="373" y="354"/>
                    </a:lnTo>
                    <a:lnTo>
                      <a:pt x="379" y="349"/>
                    </a:lnTo>
                    <a:lnTo>
                      <a:pt x="379" y="342"/>
                    </a:lnTo>
                    <a:lnTo>
                      <a:pt x="379" y="337"/>
                    </a:lnTo>
                    <a:lnTo>
                      <a:pt x="373" y="330"/>
                    </a:lnTo>
                    <a:lnTo>
                      <a:pt x="360" y="316"/>
                    </a:lnTo>
                    <a:lnTo>
                      <a:pt x="360" y="316"/>
                    </a:lnTo>
                    <a:lnTo>
                      <a:pt x="358" y="314"/>
                    </a:lnTo>
                    <a:lnTo>
                      <a:pt x="354" y="309"/>
                    </a:lnTo>
                    <a:lnTo>
                      <a:pt x="353" y="300"/>
                    </a:lnTo>
                    <a:lnTo>
                      <a:pt x="354" y="297"/>
                    </a:lnTo>
                    <a:lnTo>
                      <a:pt x="356" y="292"/>
                    </a:lnTo>
                    <a:lnTo>
                      <a:pt x="356" y="292"/>
                    </a:lnTo>
                    <a:lnTo>
                      <a:pt x="356" y="292"/>
                    </a:lnTo>
                    <a:lnTo>
                      <a:pt x="363" y="276"/>
                    </a:lnTo>
                    <a:lnTo>
                      <a:pt x="370" y="257"/>
                    </a:lnTo>
                    <a:lnTo>
                      <a:pt x="370" y="257"/>
                    </a:lnTo>
                    <a:lnTo>
                      <a:pt x="370" y="257"/>
                    </a:lnTo>
                    <a:lnTo>
                      <a:pt x="372" y="253"/>
                    </a:lnTo>
                    <a:lnTo>
                      <a:pt x="375" y="250"/>
                    </a:lnTo>
                    <a:lnTo>
                      <a:pt x="380" y="245"/>
                    </a:lnTo>
                    <a:lnTo>
                      <a:pt x="387" y="243"/>
                    </a:lnTo>
                    <a:lnTo>
                      <a:pt x="389" y="243"/>
                    </a:lnTo>
                    <a:lnTo>
                      <a:pt x="410" y="243"/>
                    </a:lnTo>
                    <a:lnTo>
                      <a:pt x="410" y="243"/>
                    </a:lnTo>
                    <a:lnTo>
                      <a:pt x="417" y="243"/>
                    </a:lnTo>
                    <a:lnTo>
                      <a:pt x="422" y="240"/>
                    </a:lnTo>
                    <a:lnTo>
                      <a:pt x="426" y="234"/>
                    </a:lnTo>
                    <a:lnTo>
                      <a:pt x="427" y="227"/>
                    </a:lnTo>
                    <a:lnTo>
                      <a:pt x="427" y="198"/>
                    </a:lnTo>
                    <a:lnTo>
                      <a:pt x="427" y="198"/>
                    </a:lnTo>
                    <a:lnTo>
                      <a:pt x="426" y="193"/>
                    </a:lnTo>
                    <a:lnTo>
                      <a:pt x="422" y="187"/>
                    </a:lnTo>
                    <a:lnTo>
                      <a:pt x="417" y="184"/>
                    </a:lnTo>
                    <a:lnTo>
                      <a:pt x="410" y="182"/>
                    </a:lnTo>
                    <a:lnTo>
                      <a:pt x="410" y="182"/>
                    </a:lnTo>
                    <a:close/>
                    <a:moveTo>
                      <a:pt x="214" y="319"/>
                    </a:moveTo>
                    <a:lnTo>
                      <a:pt x="214" y="319"/>
                    </a:lnTo>
                    <a:lnTo>
                      <a:pt x="203" y="318"/>
                    </a:lnTo>
                    <a:lnTo>
                      <a:pt x="193" y="316"/>
                    </a:lnTo>
                    <a:lnTo>
                      <a:pt x="182" y="314"/>
                    </a:lnTo>
                    <a:lnTo>
                      <a:pt x="172" y="311"/>
                    </a:lnTo>
                    <a:lnTo>
                      <a:pt x="155" y="300"/>
                    </a:lnTo>
                    <a:lnTo>
                      <a:pt x="139" y="288"/>
                    </a:lnTo>
                    <a:lnTo>
                      <a:pt x="125" y="273"/>
                    </a:lnTo>
                    <a:lnTo>
                      <a:pt x="116" y="253"/>
                    </a:lnTo>
                    <a:lnTo>
                      <a:pt x="113" y="245"/>
                    </a:lnTo>
                    <a:lnTo>
                      <a:pt x="109" y="234"/>
                    </a:lnTo>
                    <a:lnTo>
                      <a:pt x="108" y="224"/>
                    </a:lnTo>
                    <a:lnTo>
                      <a:pt x="108" y="213"/>
                    </a:lnTo>
                    <a:lnTo>
                      <a:pt x="108" y="213"/>
                    </a:lnTo>
                    <a:lnTo>
                      <a:pt x="108" y="201"/>
                    </a:lnTo>
                    <a:lnTo>
                      <a:pt x="109" y="191"/>
                    </a:lnTo>
                    <a:lnTo>
                      <a:pt x="113" y="182"/>
                    </a:lnTo>
                    <a:lnTo>
                      <a:pt x="116" y="172"/>
                    </a:lnTo>
                    <a:lnTo>
                      <a:pt x="125" y="154"/>
                    </a:lnTo>
                    <a:lnTo>
                      <a:pt x="139" y="139"/>
                    </a:lnTo>
                    <a:lnTo>
                      <a:pt x="155" y="125"/>
                    </a:lnTo>
                    <a:lnTo>
                      <a:pt x="172" y="116"/>
                    </a:lnTo>
                    <a:lnTo>
                      <a:pt x="182" y="113"/>
                    </a:lnTo>
                    <a:lnTo>
                      <a:pt x="193" y="109"/>
                    </a:lnTo>
                    <a:lnTo>
                      <a:pt x="203" y="108"/>
                    </a:lnTo>
                    <a:lnTo>
                      <a:pt x="214" y="108"/>
                    </a:lnTo>
                    <a:lnTo>
                      <a:pt x="214" y="108"/>
                    </a:lnTo>
                    <a:lnTo>
                      <a:pt x="224" y="108"/>
                    </a:lnTo>
                    <a:lnTo>
                      <a:pt x="235" y="109"/>
                    </a:lnTo>
                    <a:lnTo>
                      <a:pt x="245" y="113"/>
                    </a:lnTo>
                    <a:lnTo>
                      <a:pt x="254" y="116"/>
                    </a:lnTo>
                    <a:lnTo>
                      <a:pt x="273" y="125"/>
                    </a:lnTo>
                    <a:lnTo>
                      <a:pt x="288" y="139"/>
                    </a:lnTo>
                    <a:lnTo>
                      <a:pt x="301" y="154"/>
                    </a:lnTo>
                    <a:lnTo>
                      <a:pt x="311" y="172"/>
                    </a:lnTo>
                    <a:lnTo>
                      <a:pt x="314" y="182"/>
                    </a:lnTo>
                    <a:lnTo>
                      <a:pt x="316" y="191"/>
                    </a:lnTo>
                    <a:lnTo>
                      <a:pt x="318" y="201"/>
                    </a:lnTo>
                    <a:lnTo>
                      <a:pt x="320" y="213"/>
                    </a:lnTo>
                    <a:lnTo>
                      <a:pt x="320" y="213"/>
                    </a:lnTo>
                    <a:lnTo>
                      <a:pt x="318" y="224"/>
                    </a:lnTo>
                    <a:lnTo>
                      <a:pt x="316" y="234"/>
                    </a:lnTo>
                    <a:lnTo>
                      <a:pt x="314" y="245"/>
                    </a:lnTo>
                    <a:lnTo>
                      <a:pt x="311" y="253"/>
                    </a:lnTo>
                    <a:lnTo>
                      <a:pt x="301" y="273"/>
                    </a:lnTo>
                    <a:lnTo>
                      <a:pt x="288" y="288"/>
                    </a:lnTo>
                    <a:lnTo>
                      <a:pt x="273" y="300"/>
                    </a:lnTo>
                    <a:lnTo>
                      <a:pt x="254" y="311"/>
                    </a:lnTo>
                    <a:lnTo>
                      <a:pt x="245" y="314"/>
                    </a:lnTo>
                    <a:lnTo>
                      <a:pt x="235" y="316"/>
                    </a:lnTo>
                    <a:lnTo>
                      <a:pt x="224" y="318"/>
                    </a:lnTo>
                    <a:lnTo>
                      <a:pt x="214" y="319"/>
                    </a:lnTo>
                    <a:lnTo>
                      <a:pt x="214" y="3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1" name="Freeform 75"/>
              <p:cNvSpPr>
                <a:spLocks/>
              </p:cNvSpPr>
              <p:nvPr/>
            </p:nvSpPr>
            <p:spPr bwMode="auto">
              <a:xfrm rot="1759316">
                <a:off x="6881158" y="3061331"/>
                <a:ext cx="26165" cy="25320"/>
              </a:xfrm>
              <a:custGeom>
                <a:avLst/>
                <a:gdLst>
                  <a:gd name="T0" fmla="*/ 32 w 61"/>
                  <a:gd name="T1" fmla="*/ 0 h 61"/>
                  <a:gd name="T2" fmla="*/ 32 w 61"/>
                  <a:gd name="T3" fmla="*/ 0 h 61"/>
                  <a:gd name="T4" fmla="*/ 37 w 61"/>
                  <a:gd name="T5" fmla="*/ 2 h 61"/>
                  <a:gd name="T6" fmla="*/ 44 w 61"/>
                  <a:gd name="T7" fmla="*/ 4 h 61"/>
                  <a:gd name="T8" fmla="*/ 47 w 61"/>
                  <a:gd name="T9" fmla="*/ 5 h 61"/>
                  <a:gd name="T10" fmla="*/ 53 w 61"/>
                  <a:gd name="T11" fmla="*/ 9 h 61"/>
                  <a:gd name="T12" fmla="*/ 56 w 61"/>
                  <a:gd name="T13" fmla="*/ 14 h 61"/>
                  <a:gd name="T14" fmla="*/ 59 w 61"/>
                  <a:gd name="T15" fmla="*/ 19 h 61"/>
                  <a:gd name="T16" fmla="*/ 61 w 61"/>
                  <a:gd name="T17" fmla="*/ 25 h 61"/>
                  <a:gd name="T18" fmla="*/ 61 w 61"/>
                  <a:gd name="T19" fmla="*/ 31 h 61"/>
                  <a:gd name="T20" fmla="*/ 61 w 61"/>
                  <a:gd name="T21" fmla="*/ 31 h 61"/>
                  <a:gd name="T22" fmla="*/ 61 w 61"/>
                  <a:gd name="T23" fmla="*/ 37 h 61"/>
                  <a:gd name="T24" fmla="*/ 59 w 61"/>
                  <a:gd name="T25" fmla="*/ 42 h 61"/>
                  <a:gd name="T26" fmla="*/ 56 w 61"/>
                  <a:gd name="T27" fmla="*/ 47 h 61"/>
                  <a:gd name="T28" fmla="*/ 53 w 61"/>
                  <a:gd name="T29" fmla="*/ 52 h 61"/>
                  <a:gd name="T30" fmla="*/ 47 w 61"/>
                  <a:gd name="T31" fmla="*/ 56 h 61"/>
                  <a:gd name="T32" fmla="*/ 44 w 61"/>
                  <a:gd name="T33" fmla="*/ 59 h 61"/>
                  <a:gd name="T34" fmla="*/ 37 w 61"/>
                  <a:gd name="T35" fmla="*/ 61 h 61"/>
                  <a:gd name="T36" fmla="*/ 32 w 61"/>
                  <a:gd name="T37" fmla="*/ 61 h 61"/>
                  <a:gd name="T38" fmla="*/ 32 w 61"/>
                  <a:gd name="T39" fmla="*/ 61 h 61"/>
                  <a:gd name="T40" fmla="*/ 25 w 61"/>
                  <a:gd name="T41" fmla="*/ 61 h 61"/>
                  <a:gd name="T42" fmla="*/ 20 w 61"/>
                  <a:gd name="T43" fmla="*/ 59 h 61"/>
                  <a:gd name="T44" fmla="*/ 14 w 61"/>
                  <a:gd name="T45" fmla="*/ 56 h 61"/>
                  <a:gd name="T46" fmla="*/ 11 w 61"/>
                  <a:gd name="T47" fmla="*/ 52 h 61"/>
                  <a:gd name="T48" fmla="*/ 6 w 61"/>
                  <a:gd name="T49" fmla="*/ 47 h 61"/>
                  <a:gd name="T50" fmla="*/ 4 w 61"/>
                  <a:gd name="T51" fmla="*/ 42 h 61"/>
                  <a:gd name="T52" fmla="*/ 2 w 61"/>
                  <a:gd name="T53" fmla="*/ 37 h 61"/>
                  <a:gd name="T54" fmla="*/ 0 w 61"/>
                  <a:gd name="T55" fmla="*/ 31 h 61"/>
                  <a:gd name="T56" fmla="*/ 0 w 61"/>
                  <a:gd name="T57" fmla="*/ 31 h 61"/>
                  <a:gd name="T58" fmla="*/ 2 w 61"/>
                  <a:gd name="T59" fmla="*/ 25 h 61"/>
                  <a:gd name="T60" fmla="*/ 4 w 61"/>
                  <a:gd name="T61" fmla="*/ 19 h 61"/>
                  <a:gd name="T62" fmla="*/ 6 w 61"/>
                  <a:gd name="T63" fmla="*/ 14 h 61"/>
                  <a:gd name="T64" fmla="*/ 11 w 61"/>
                  <a:gd name="T65" fmla="*/ 9 h 61"/>
                  <a:gd name="T66" fmla="*/ 14 w 61"/>
                  <a:gd name="T67" fmla="*/ 5 h 61"/>
                  <a:gd name="T68" fmla="*/ 20 w 61"/>
                  <a:gd name="T69" fmla="*/ 4 h 61"/>
                  <a:gd name="T70" fmla="*/ 25 w 61"/>
                  <a:gd name="T71" fmla="*/ 2 h 61"/>
                  <a:gd name="T72" fmla="*/ 32 w 61"/>
                  <a:gd name="T73" fmla="*/ 0 h 61"/>
                  <a:gd name="T74" fmla="*/ 32 w 61"/>
                  <a:gd name="T7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" h="61">
                    <a:moveTo>
                      <a:pt x="32" y="0"/>
                    </a:moveTo>
                    <a:lnTo>
                      <a:pt x="32" y="0"/>
                    </a:lnTo>
                    <a:lnTo>
                      <a:pt x="37" y="2"/>
                    </a:lnTo>
                    <a:lnTo>
                      <a:pt x="44" y="4"/>
                    </a:lnTo>
                    <a:lnTo>
                      <a:pt x="47" y="5"/>
                    </a:lnTo>
                    <a:lnTo>
                      <a:pt x="53" y="9"/>
                    </a:lnTo>
                    <a:lnTo>
                      <a:pt x="56" y="14"/>
                    </a:lnTo>
                    <a:lnTo>
                      <a:pt x="59" y="19"/>
                    </a:lnTo>
                    <a:lnTo>
                      <a:pt x="61" y="25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61" y="37"/>
                    </a:lnTo>
                    <a:lnTo>
                      <a:pt x="59" y="42"/>
                    </a:lnTo>
                    <a:lnTo>
                      <a:pt x="56" y="47"/>
                    </a:lnTo>
                    <a:lnTo>
                      <a:pt x="53" y="52"/>
                    </a:lnTo>
                    <a:lnTo>
                      <a:pt x="47" y="56"/>
                    </a:lnTo>
                    <a:lnTo>
                      <a:pt x="44" y="59"/>
                    </a:lnTo>
                    <a:lnTo>
                      <a:pt x="37" y="6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25" y="61"/>
                    </a:lnTo>
                    <a:lnTo>
                      <a:pt x="20" y="59"/>
                    </a:lnTo>
                    <a:lnTo>
                      <a:pt x="14" y="56"/>
                    </a:lnTo>
                    <a:lnTo>
                      <a:pt x="11" y="52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5"/>
                    </a:lnTo>
                    <a:lnTo>
                      <a:pt x="4" y="19"/>
                    </a:lnTo>
                    <a:lnTo>
                      <a:pt x="6" y="14"/>
                    </a:lnTo>
                    <a:lnTo>
                      <a:pt x="11" y="9"/>
                    </a:lnTo>
                    <a:lnTo>
                      <a:pt x="14" y="5"/>
                    </a:lnTo>
                    <a:lnTo>
                      <a:pt x="20" y="4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2" name="Freeform 76"/>
              <p:cNvSpPr>
                <a:spLocks/>
              </p:cNvSpPr>
              <p:nvPr/>
            </p:nvSpPr>
            <p:spPr bwMode="auto">
              <a:xfrm rot="1759316">
                <a:off x="6840339" y="2913290"/>
                <a:ext cx="25320" cy="25320"/>
              </a:xfrm>
              <a:custGeom>
                <a:avLst/>
                <a:gdLst>
                  <a:gd name="T0" fmla="*/ 32 w 61"/>
                  <a:gd name="T1" fmla="*/ 0 h 61"/>
                  <a:gd name="T2" fmla="*/ 32 w 61"/>
                  <a:gd name="T3" fmla="*/ 0 h 61"/>
                  <a:gd name="T4" fmla="*/ 37 w 61"/>
                  <a:gd name="T5" fmla="*/ 2 h 61"/>
                  <a:gd name="T6" fmla="*/ 44 w 61"/>
                  <a:gd name="T7" fmla="*/ 4 h 61"/>
                  <a:gd name="T8" fmla="*/ 49 w 61"/>
                  <a:gd name="T9" fmla="*/ 5 h 61"/>
                  <a:gd name="T10" fmla="*/ 52 w 61"/>
                  <a:gd name="T11" fmla="*/ 9 h 61"/>
                  <a:gd name="T12" fmla="*/ 56 w 61"/>
                  <a:gd name="T13" fmla="*/ 14 h 61"/>
                  <a:gd name="T14" fmla="*/ 59 w 61"/>
                  <a:gd name="T15" fmla="*/ 19 h 61"/>
                  <a:gd name="T16" fmla="*/ 61 w 61"/>
                  <a:gd name="T17" fmla="*/ 24 h 61"/>
                  <a:gd name="T18" fmla="*/ 61 w 61"/>
                  <a:gd name="T19" fmla="*/ 31 h 61"/>
                  <a:gd name="T20" fmla="*/ 61 w 61"/>
                  <a:gd name="T21" fmla="*/ 31 h 61"/>
                  <a:gd name="T22" fmla="*/ 61 w 61"/>
                  <a:gd name="T23" fmla="*/ 37 h 61"/>
                  <a:gd name="T24" fmla="*/ 59 w 61"/>
                  <a:gd name="T25" fmla="*/ 42 h 61"/>
                  <a:gd name="T26" fmla="*/ 56 w 61"/>
                  <a:gd name="T27" fmla="*/ 47 h 61"/>
                  <a:gd name="T28" fmla="*/ 52 w 61"/>
                  <a:gd name="T29" fmla="*/ 52 h 61"/>
                  <a:gd name="T30" fmla="*/ 49 w 61"/>
                  <a:gd name="T31" fmla="*/ 56 h 61"/>
                  <a:gd name="T32" fmla="*/ 44 w 61"/>
                  <a:gd name="T33" fmla="*/ 59 h 61"/>
                  <a:gd name="T34" fmla="*/ 37 w 61"/>
                  <a:gd name="T35" fmla="*/ 61 h 61"/>
                  <a:gd name="T36" fmla="*/ 32 w 61"/>
                  <a:gd name="T37" fmla="*/ 61 h 61"/>
                  <a:gd name="T38" fmla="*/ 32 w 61"/>
                  <a:gd name="T39" fmla="*/ 61 h 61"/>
                  <a:gd name="T40" fmla="*/ 25 w 61"/>
                  <a:gd name="T41" fmla="*/ 61 h 61"/>
                  <a:gd name="T42" fmla="*/ 19 w 61"/>
                  <a:gd name="T43" fmla="*/ 59 h 61"/>
                  <a:gd name="T44" fmla="*/ 14 w 61"/>
                  <a:gd name="T45" fmla="*/ 56 h 61"/>
                  <a:gd name="T46" fmla="*/ 11 w 61"/>
                  <a:gd name="T47" fmla="*/ 52 h 61"/>
                  <a:gd name="T48" fmla="*/ 6 w 61"/>
                  <a:gd name="T49" fmla="*/ 47 h 61"/>
                  <a:gd name="T50" fmla="*/ 4 w 61"/>
                  <a:gd name="T51" fmla="*/ 42 h 61"/>
                  <a:gd name="T52" fmla="*/ 2 w 61"/>
                  <a:gd name="T53" fmla="*/ 37 h 61"/>
                  <a:gd name="T54" fmla="*/ 0 w 61"/>
                  <a:gd name="T55" fmla="*/ 31 h 61"/>
                  <a:gd name="T56" fmla="*/ 0 w 61"/>
                  <a:gd name="T57" fmla="*/ 31 h 61"/>
                  <a:gd name="T58" fmla="*/ 2 w 61"/>
                  <a:gd name="T59" fmla="*/ 24 h 61"/>
                  <a:gd name="T60" fmla="*/ 4 w 61"/>
                  <a:gd name="T61" fmla="*/ 19 h 61"/>
                  <a:gd name="T62" fmla="*/ 6 w 61"/>
                  <a:gd name="T63" fmla="*/ 14 h 61"/>
                  <a:gd name="T64" fmla="*/ 11 w 61"/>
                  <a:gd name="T65" fmla="*/ 9 h 61"/>
                  <a:gd name="T66" fmla="*/ 14 w 61"/>
                  <a:gd name="T67" fmla="*/ 5 h 61"/>
                  <a:gd name="T68" fmla="*/ 19 w 61"/>
                  <a:gd name="T69" fmla="*/ 4 h 61"/>
                  <a:gd name="T70" fmla="*/ 25 w 61"/>
                  <a:gd name="T71" fmla="*/ 2 h 61"/>
                  <a:gd name="T72" fmla="*/ 32 w 61"/>
                  <a:gd name="T73" fmla="*/ 0 h 61"/>
                  <a:gd name="T74" fmla="*/ 32 w 61"/>
                  <a:gd name="T7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" h="61">
                    <a:moveTo>
                      <a:pt x="32" y="0"/>
                    </a:moveTo>
                    <a:lnTo>
                      <a:pt x="32" y="0"/>
                    </a:lnTo>
                    <a:lnTo>
                      <a:pt x="37" y="2"/>
                    </a:lnTo>
                    <a:lnTo>
                      <a:pt x="44" y="4"/>
                    </a:lnTo>
                    <a:lnTo>
                      <a:pt x="49" y="5"/>
                    </a:lnTo>
                    <a:lnTo>
                      <a:pt x="52" y="9"/>
                    </a:lnTo>
                    <a:lnTo>
                      <a:pt x="56" y="14"/>
                    </a:lnTo>
                    <a:lnTo>
                      <a:pt x="59" y="19"/>
                    </a:lnTo>
                    <a:lnTo>
                      <a:pt x="61" y="24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61" y="37"/>
                    </a:lnTo>
                    <a:lnTo>
                      <a:pt x="59" y="42"/>
                    </a:lnTo>
                    <a:lnTo>
                      <a:pt x="56" y="47"/>
                    </a:lnTo>
                    <a:lnTo>
                      <a:pt x="52" y="52"/>
                    </a:lnTo>
                    <a:lnTo>
                      <a:pt x="49" y="56"/>
                    </a:lnTo>
                    <a:lnTo>
                      <a:pt x="44" y="59"/>
                    </a:lnTo>
                    <a:lnTo>
                      <a:pt x="37" y="6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25" y="61"/>
                    </a:lnTo>
                    <a:lnTo>
                      <a:pt x="19" y="59"/>
                    </a:lnTo>
                    <a:lnTo>
                      <a:pt x="14" y="56"/>
                    </a:lnTo>
                    <a:lnTo>
                      <a:pt x="11" y="52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4" y="19"/>
                    </a:lnTo>
                    <a:lnTo>
                      <a:pt x="6" y="14"/>
                    </a:lnTo>
                    <a:lnTo>
                      <a:pt x="11" y="9"/>
                    </a:lnTo>
                    <a:lnTo>
                      <a:pt x="14" y="5"/>
                    </a:lnTo>
                    <a:lnTo>
                      <a:pt x="19" y="4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7299463" y="2393945"/>
              <a:ext cx="244830" cy="245228"/>
              <a:chOff x="7451329" y="2339067"/>
              <a:chExt cx="313279" cy="313788"/>
            </a:xfrm>
            <a:grpFill/>
          </p:grpSpPr>
          <p:sp>
            <p:nvSpPr>
              <p:cNvPr id="195" name="Freeform 63"/>
              <p:cNvSpPr>
                <a:spLocks noEditPoints="1"/>
              </p:cNvSpPr>
              <p:nvPr/>
            </p:nvSpPr>
            <p:spPr bwMode="auto">
              <a:xfrm rot="19970777">
                <a:off x="7485207" y="2373454"/>
                <a:ext cx="245685" cy="245685"/>
              </a:xfrm>
              <a:custGeom>
                <a:avLst/>
                <a:gdLst>
                  <a:gd name="T0" fmla="*/ 346 w 691"/>
                  <a:gd name="T1" fmla="*/ 0 h 691"/>
                  <a:gd name="T2" fmla="*/ 276 w 691"/>
                  <a:gd name="T3" fmla="*/ 7 h 691"/>
                  <a:gd name="T4" fmla="*/ 212 w 691"/>
                  <a:gd name="T5" fmla="*/ 28 h 691"/>
                  <a:gd name="T6" fmla="*/ 153 w 691"/>
                  <a:gd name="T7" fmla="*/ 59 h 691"/>
                  <a:gd name="T8" fmla="*/ 101 w 691"/>
                  <a:gd name="T9" fmla="*/ 101 h 691"/>
                  <a:gd name="T10" fmla="*/ 59 w 691"/>
                  <a:gd name="T11" fmla="*/ 153 h 691"/>
                  <a:gd name="T12" fmla="*/ 28 w 691"/>
                  <a:gd name="T13" fmla="*/ 212 h 691"/>
                  <a:gd name="T14" fmla="*/ 7 w 691"/>
                  <a:gd name="T15" fmla="*/ 276 h 691"/>
                  <a:gd name="T16" fmla="*/ 0 w 691"/>
                  <a:gd name="T17" fmla="*/ 345 h 691"/>
                  <a:gd name="T18" fmla="*/ 2 w 691"/>
                  <a:gd name="T19" fmla="*/ 380 h 691"/>
                  <a:gd name="T20" fmla="*/ 16 w 691"/>
                  <a:gd name="T21" fmla="*/ 448 h 691"/>
                  <a:gd name="T22" fmla="*/ 42 w 691"/>
                  <a:gd name="T23" fmla="*/ 511 h 691"/>
                  <a:gd name="T24" fmla="*/ 78 w 691"/>
                  <a:gd name="T25" fmla="*/ 566 h 691"/>
                  <a:gd name="T26" fmla="*/ 125 w 691"/>
                  <a:gd name="T27" fmla="*/ 613 h 691"/>
                  <a:gd name="T28" fmla="*/ 181 w 691"/>
                  <a:gd name="T29" fmla="*/ 649 h 691"/>
                  <a:gd name="T30" fmla="*/ 243 w 691"/>
                  <a:gd name="T31" fmla="*/ 676 h 691"/>
                  <a:gd name="T32" fmla="*/ 311 w 691"/>
                  <a:gd name="T33" fmla="*/ 689 h 691"/>
                  <a:gd name="T34" fmla="*/ 346 w 691"/>
                  <a:gd name="T35" fmla="*/ 691 h 691"/>
                  <a:gd name="T36" fmla="*/ 415 w 691"/>
                  <a:gd name="T37" fmla="*/ 684 h 691"/>
                  <a:gd name="T38" fmla="*/ 479 w 691"/>
                  <a:gd name="T39" fmla="*/ 663 h 691"/>
                  <a:gd name="T40" fmla="*/ 539 w 691"/>
                  <a:gd name="T41" fmla="*/ 632 h 691"/>
                  <a:gd name="T42" fmla="*/ 591 w 691"/>
                  <a:gd name="T43" fmla="*/ 590 h 691"/>
                  <a:gd name="T44" fmla="*/ 632 w 691"/>
                  <a:gd name="T45" fmla="*/ 538 h 691"/>
                  <a:gd name="T46" fmla="*/ 664 w 691"/>
                  <a:gd name="T47" fmla="*/ 479 h 691"/>
                  <a:gd name="T48" fmla="*/ 684 w 691"/>
                  <a:gd name="T49" fmla="*/ 415 h 691"/>
                  <a:gd name="T50" fmla="*/ 691 w 691"/>
                  <a:gd name="T51" fmla="*/ 345 h 691"/>
                  <a:gd name="T52" fmla="*/ 690 w 691"/>
                  <a:gd name="T53" fmla="*/ 311 h 691"/>
                  <a:gd name="T54" fmla="*/ 676 w 691"/>
                  <a:gd name="T55" fmla="*/ 243 h 691"/>
                  <a:gd name="T56" fmla="*/ 650 w 691"/>
                  <a:gd name="T57" fmla="*/ 180 h 691"/>
                  <a:gd name="T58" fmla="*/ 613 w 691"/>
                  <a:gd name="T59" fmla="*/ 125 h 691"/>
                  <a:gd name="T60" fmla="*/ 566 w 691"/>
                  <a:gd name="T61" fmla="*/ 78 h 691"/>
                  <a:gd name="T62" fmla="*/ 511 w 691"/>
                  <a:gd name="T63" fmla="*/ 42 h 691"/>
                  <a:gd name="T64" fmla="*/ 448 w 691"/>
                  <a:gd name="T65" fmla="*/ 15 h 691"/>
                  <a:gd name="T66" fmla="*/ 380 w 691"/>
                  <a:gd name="T67" fmla="*/ 2 h 691"/>
                  <a:gd name="T68" fmla="*/ 346 w 691"/>
                  <a:gd name="T69" fmla="*/ 0 h 691"/>
                  <a:gd name="T70" fmla="*/ 346 w 691"/>
                  <a:gd name="T71" fmla="*/ 438 h 691"/>
                  <a:gd name="T72" fmla="*/ 309 w 691"/>
                  <a:gd name="T73" fmla="*/ 431 h 691"/>
                  <a:gd name="T74" fmla="*/ 280 w 691"/>
                  <a:gd name="T75" fmla="*/ 411 h 691"/>
                  <a:gd name="T76" fmla="*/ 261 w 691"/>
                  <a:gd name="T77" fmla="*/ 382 h 691"/>
                  <a:gd name="T78" fmla="*/ 254 w 691"/>
                  <a:gd name="T79" fmla="*/ 345 h 691"/>
                  <a:gd name="T80" fmla="*/ 255 w 691"/>
                  <a:gd name="T81" fmla="*/ 326 h 691"/>
                  <a:gd name="T82" fmla="*/ 269 w 691"/>
                  <a:gd name="T83" fmla="*/ 293 h 691"/>
                  <a:gd name="T84" fmla="*/ 294 w 691"/>
                  <a:gd name="T85" fmla="*/ 269 h 691"/>
                  <a:gd name="T86" fmla="*/ 327 w 691"/>
                  <a:gd name="T87" fmla="*/ 255 h 691"/>
                  <a:gd name="T88" fmla="*/ 346 w 691"/>
                  <a:gd name="T89" fmla="*/ 252 h 691"/>
                  <a:gd name="T90" fmla="*/ 382 w 691"/>
                  <a:gd name="T91" fmla="*/ 260 h 691"/>
                  <a:gd name="T92" fmla="*/ 412 w 691"/>
                  <a:gd name="T93" fmla="*/ 279 h 691"/>
                  <a:gd name="T94" fmla="*/ 431 w 691"/>
                  <a:gd name="T95" fmla="*/ 309 h 691"/>
                  <a:gd name="T96" fmla="*/ 440 w 691"/>
                  <a:gd name="T97" fmla="*/ 345 h 691"/>
                  <a:gd name="T98" fmla="*/ 436 w 691"/>
                  <a:gd name="T99" fmla="*/ 365 h 691"/>
                  <a:gd name="T100" fmla="*/ 422 w 691"/>
                  <a:gd name="T101" fmla="*/ 398 h 691"/>
                  <a:gd name="T102" fmla="*/ 398 w 691"/>
                  <a:gd name="T103" fmla="*/ 422 h 691"/>
                  <a:gd name="T104" fmla="*/ 365 w 691"/>
                  <a:gd name="T105" fmla="*/ 436 h 691"/>
                  <a:gd name="T106" fmla="*/ 346 w 691"/>
                  <a:gd name="T107" fmla="*/ 438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1" h="691">
                    <a:moveTo>
                      <a:pt x="346" y="0"/>
                    </a:moveTo>
                    <a:lnTo>
                      <a:pt x="346" y="0"/>
                    </a:lnTo>
                    <a:lnTo>
                      <a:pt x="311" y="2"/>
                    </a:lnTo>
                    <a:lnTo>
                      <a:pt x="276" y="7"/>
                    </a:lnTo>
                    <a:lnTo>
                      <a:pt x="243" y="15"/>
                    </a:lnTo>
                    <a:lnTo>
                      <a:pt x="212" y="28"/>
                    </a:lnTo>
                    <a:lnTo>
                      <a:pt x="181" y="42"/>
                    </a:lnTo>
                    <a:lnTo>
                      <a:pt x="153" y="59"/>
                    </a:lnTo>
                    <a:lnTo>
                      <a:pt x="125" y="78"/>
                    </a:lnTo>
                    <a:lnTo>
                      <a:pt x="101" y="101"/>
                    </a:lnTo>
                    <a:lnTo>
                      <a:pt x="78" y="125"/>
                    </a:lnTo>
                    <a:lnTo>
                      <a:pt x="59" y="153"/>
                    </a:lnTo>
                    <a:lnTo>
                      <a:pt x="42" y="180"/>
                    </a:lnTo>
                    <a:lnTo>
                      <a:pt x="28" y="212"/>
                    </a:lnTo>
                    <a:lnTo>
                      <a:pt x="16" y="243"/>
                    </a:lnTo>
                    <a:lnTo>
                      <a:pt x="7" y="276"/>
                    </a:lnTo>
                    <a:lnTo>
                      <a:pt x="2" y="311"/>
                    </a:lnTo>
                    <a:lnTo>
                      <a:pt x="0" y="345"/>
                    </a:lnTo>
                    <a:lnTo>
                      <a:pt x="0" y="345"/>
                    </a:lnTo>
                    <a:lnTo>
                      <a:pt x="2" y="380"/>
                    </a:lnTo>
                    <a:lnTo>
                      <a:pt x="7" y="415"/>
                    </a:lnTo>
                    <a:lnTo>
                      <a:pt x="16" y="448"/>
                    </a:lnTo>
                    <a:lnTo>
                      <a:pt x="28" y="479"/>
                    </a:lnTo>
                    <a:lnTo>
                      <a:pt x="42" y="511"/>
                    </a:lnTo>
                    <a:lnTo>
                      <a:pt x="59" y="538"/>
                    </a:lnTo>
                    <a:lnTo>
                      <a:pt x="78" y="566"/>
                    </a:lnTo>
                    <a:lnTo>
                      <a:pt x="101" y="590"/>
                    </a:lnTo>
                    <a:lnTo>
                      <a:pt x="125" y="613"/>
                    </a:lnTo>
                    <a:lnTo>
                      <a:pt x="153" y="632"/>
                    </a:lnTo>
                    <a:lnTo>
                      <a:pt x="181" y="649"/>
                    </a:lnTo>
                    <a:lnTo>
                      <a:pt x="212" y="663"/>
                    </a:lnTo>
                    <a:lnTo>
                      <a:pt x="243" y="676"/>
                    </a:lnTo>
                    <a:lnTo>
                      <a:pt x="276" y="684"/>
                    </a:lnTo>
                    <a:lnTo>
                      <a:pt x="311" y="689"/>
                    </a:lnTo>
                    <a:lnTo>
                      <a:pt x="346" y="691"/>
                    </a:lnTo>
                    <a:lnTo>
                      <a:pt x="346" y="691"/>
                    </a:lnTo>
                    <a:lnTo>
                      <a:pt x="380" y="689"/>
                    </a:lnTo>
                    <a:lnTo>
                      <a:pt x="415" y="684"/>
                    </a:lnTo>
                    <a:lnTo>
                      <a:pt x="448" y="676"/>
                    </a:lnTo>
                    <a:lnTo>
                      <a:pt x="479" y="663"/>
                    </a:lnTo>
                    <a:lnTo>
                      <a:pt x="511" y="649"/>
                    </a:lnTo>
                    <a:lnTo>
                      <a:pt x="539" y="632"/>
                    </a:lnTo>
                    <a:lnTo>
                      <a:pt x="566" y="613"/>
                    </a:lnTo>
                    <a:lnTo>
                      <a:pt x="591" y="590"/>
                    </a:lnTo>
                    <a:lnTo>
                      <a:pt x="613" y="566"/>
                    </a:lnTo>
                    <a:lnTo>
                      <a:pt x="632" y="538"/>
                    </a:lnTo>
                    <a:lnTo>
                      <a:pt x="650" y="511"/>
                    </a:lnTo>
                    <a:lnTo>
                      <a:pt x="664" y="479"/>
                    </a:lnTo>
                    <a:lnTo>
                      <a:pt x="676" y="448"/>
                    </a:lnTo>
                    <a:lnTo>
                      <a:pt x="684" y="415"/>
                    </a:lnTo>
                    <a:lnTo>
                      <a:pt x="690" y="380"/>
                    </a:lnTo>
                    <a:lnTo>
                      <a:pt x="691" y="345"/>
                    </a:lnTo>
                    <a:lnTo>
                      <a:pt x="691" y="345"/>
                    </a:lnTo>
                    <a:lnTo>
                      <a:pt x="690" y="311"/>
                    </a:lnTo>
                    <a:lnTo>
                      <a:pt x="684" y="276"/>
                    </a:lnTo>
                    <a:lnTo>
                      <a:pt x="676" y="243"/>
                    </a:lnTo>
                    <a:lnTo>
                      <a:pt x="664" y="212"/>
                    </a:lnTo>
                    <a:lnTo>
                      <a:pt x="650" y="180"/>
                    </a:lnTo>
                    <a:lnTo>
                      <a:pt x="632" y="153"/>
                    </a:lnTo>
                    <a:lnTo>
                      <a:pt x="613" y="125"/>
                    </a:lnTo>
                    <a:lnTo>
                      <a:pt x="591" y="101"/>
                    </a:lnTo>
                    <a:lnTo>
                      <a:pt x="566" y="78"/>
                    </a:lnTo>
                    <a:lnTo>
                      <a:pt x="539" y="59"/>
                    </a:lnTo>
                    <a:lnTo>
                      <a:pt x="511" y="42"/>
                    </a:lnTo>
                    <a:lnTo>
                      <a:pt x="479" y="28"/>
                    </a:lnTo>
                    <a:lnTo>
                      <a:pt x="448" y="15"/>
                    </a:lnTo>
                    <a:lnTo>
                      <a:pt x="415" y="7"/>
                    </a:lnTo>
                    <a:lnTo>
                      <a:pt x="380" y="2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  <a:moveTo>
                      <a:pt x="346" y="438"/>
                    </a:moveTo>
                    <a:lnTo>
                      <a:pt x="346" y="438"/>
                    </a:lnTo>
                    <a:lnTo>
                      <a:pt x="327" y="436"/>
                    </a:lnTo>
                    <a:lnTo>
                      <a:pt x="309" y="431"/>
                    </a:lnTo>
                    <a:lnTo>
                      <a:pt x="294" y="422"/>
                    </a:lnTo>
                    <a:lnTo>
                      <a:pt x="280" y="411"/>
                    </a:lnTo>
                    <a:lnTo>
                      <a:pt x="269" y="398"/>
                    </a:lnTo>
                    <a:lnTo>
                      <a:pt x="261" y="382"/>
                    </a:lnTo>
                    <a:lnTo>
                      <a:pt x="255" y="365"/>
                    </a:lnTo>
                    <a:lnTo>
                      <a:pt x="254" y="345"/>
                    </a:lnTo>
                    <a:lnTo>
                      <a:pt x="254" y="345"/>
                    </a:lnTo>
                    <a:lnTo>
                      <a:pt x="255" y="326"/>
                    </a:lnTo>
                    <a:lnTo>
                      <a:pt x="261" y="309"/>
                    </a:lnTo>
                    <a:lnTo>
                      <a:pt x="269" y="293"/>
                    </a:lnTo>
                    <a:lnTo>
                      <a:pt x="280" y="279"/>
                    </a:lnTo>
                    <a:lnTo>
                      <a:pt x="294" y="269"/>
                    </a:lnTo>
                    <a:lnTo>
                      <a:pt x="309" y="260"/>
                    </a:lnTo>
                    <a:lnTo>
                      <a:pt x="327" y="255"/>
                    </a:lnTo>
                    <a:lnTo>
                      <a:pt x="346" y="252"/>
                    </a:lnTo>
                    <a:lnTo>
                      <a:pt x="346" y="252"/>
                    </a:lnTo>
                    <a:lnTo>
                      <a:pt x="365" y="255"/>
                    </a:lnTo>
                    <a:lnTo>
                      <a:pt x="382" y="260"/>
                    </a:lnTo>
                    <a:lnTo>
                      <a:pt x="398" y="269"/>
                    </a:lnTo>
                    <a:lnTo>
                      <a:pt x="412" y="279"/>
                    </a:lnTo>
                    <a:lnTo>
                      <a:pt x="422" y="293"/>
                    </a:lnTo>
                    <a:lnTo>
                      <a:pt x="431" y="309"/>
                    </a:lnTo>
                    <a:lnTo>
                      <a:pt x="436" y="326"/>
                    </a:lnTo>
                    <a:lnTo>
                      <a:pt x="440" y="345"/>
                    </a:lnTo>
                    <a:lnTo>
                      <a:pt x="440" y="345"/>
                    </a:lnTo>
                    <a:lnTo>
                      <a:pt x="436" y="365"/>
                    </a:lnTo>
                    <a:lnTo>
                      <a:pt x="431" y="382"/>
                    </a:lnTo>
                    <a:lnTo>
                      <a:pt x="422" y="398"/>
                    </a:lnTo>
                    <a:lnTo>
                      <a:pt x="412" y="411"/>
                    </a:lnTo>
                    <a:lnTo>
                      <a:pt x="398" y="422"/>
                    </a:lnTo>
                    <a:lnTo>
                      <a:pt x="382" y="431"/>
                    </a:lnTo>
                    <a:lnTo>
                      <a:pt x="365" y="436"/>
                    </a:lnTo>
                    <a:lnTo>
                      <a:pt x="346" y="438"/>
                    </a:lnTo>
                    <a:lnTo>
                      <a:pt x="346" y="4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6" name="Freeform 65"/>
              <p:cNvSpPr>
                <a:spLocks/>
              </p:cNvSpPr>
              <p:nvPr/>
            </p:nvSpPr>
            <p:spPr bwMode="auto">
              <a:xfrm rot="19970777">
                <a:off x="7511985" y="2349907"/>
                <a:ext cx="70297" cy="56806"/>
              </a:xfrm>
              <a:custGeom>
                <a:avLst/>
                <a:gdLst>
                  <a:gd name="T0" fmla="*/ 194 w 198"/>
                  <a:gd name="T1" fmla="*/ 122 h 160"/>
                  <a:gd name="T2" fmla="*/ 177 w 198"/>
                  <a:gd name="T3" fmla="*/ 111 h 160"/>
                  <a:gd name="T4" fmla="*/ 168 w 198"/>
                  <a:gd name="T5" fmla="*/ 97 h 160"/>
                  <a:gd name="T6" fmla="*/ 165 w 198"/>
                  <a:gd name="T7" fmla="*/ 80 h 160"/>
                  <a:gd name="T8" fmla="*/ 165 w 198"/>
                  <a:gd name="T9" fmla="*/ 35 h 160"/>
                  <a:gd name="T10" fmla="*/ 161 w 198"/>
                  <a:gd name="T11" fmla="*/ 21 h 160"/>
                  <a:gd name="T12" fmla="*/ 154 w 198"/>
                  <a:gd name="T13" fmla="*/ 11 h 160"/>
                  <a:gd name="T14" fmla="*/ 142 w 198"/>
                  <a:gd name="T15" fmla="*/ 4 h 160"/>
                  <a:gd name="T16" fmla="*/ 130 w 198"/>
                  <a:gd name="T17" fmla="*/ 0 h 160"/>
                  <a:gd name="T18" fmla="*/ 69 w 198"/>
                  <a:gd name="T19" fmla="*/ 0 h 160"/>
                  <a:gd name="T20" fmla="*/ 55 w 198"/>
                  <a:gd name="T21" fmla="*/ 4 h 160"/>
                  <a:gd name="T22" fmla="*/ 43 w 198"/>
                  <a:gd name="T23" fmla="*/ 11 h 160"/>
                  <a:gd name="T24" fmla="*/ 36 w 198"/>
                  <a:gd name="T25" fmla="*/ 21 h 160"/>
                  <a:gd name="T26" fmla="*/ 34 w 198"/>
                  <a:gd name="T27" fmla="*/ 35 h 160"/>
                  <a:gd name="T28" fmla="*/ 34 w 198"/>
                  <a:gd name="T29" fmla="*/ 80 h 160"/>
                  <a:gd name="T30" fmla="*/ 29 w 198"/>
                  <a:gd name="T31" fmla="*/ 97 h 160"/>
                  <a:gd name="T32" fmla="*/ 21 w 198"/>
                  <a:gd name="T33" fmla="*/ 111 h 160"/>
                  <a:gd name="T34" fmla="*/ 3 w 198"/>
                  <a:gd name="T35" fmla="*/ 122 h 160"/>
                  <a:gd name="T36" fmla="*/ 0 w 198"/>
                  <a:gd name="T37" fmla="*/ 123 h 160"/>
                  <a:gd name="T38" fmla="*/ 1 w 198"/>
                  <a:gd name="T39" fmla="*/ 125 h 160"/>
                  <a:gd name="T40" fmla="*/ 17 w 198"/>
                  <a:gd name="T41" fmla="*/ 130 h 160"/>
                  <a:gd name="T42" fmla="*/ 34 w 198"/>
                  <a:gd name="T43" fmla="*/ 132 h 160"/>
                  <a:gd name="T44" fmla="*/ 38 w 198"/>
                  <a:gd name="T45" fmla="*/ 143 h 160"/>
                  <a:gd name="T46" fmla="*/ 57 w 198"/>
                  <a:gd name="T47" fmla="*/ 158 h 160"/>
                  <a:gd name="T48" fmla="*/ 69 w 198"/>
                  <a:gd name="T49" fmla="*/ 160 h 160"/>
                  <a:gd name="T50" fmla="*/ 130 w 198"/>
                  <a:gd name="T51" fmla="*/ 160 h 160"/>
                  <a:gd name="T52" fmla="*/ 140 w 198"/>
                  <a:gd name="T53" fmla="*/ 158 h 160"/>
                  <a:gd name="T54" fmla="*/ 160 w 198"/>
                  <a:gd name="T55" fmla="*/ 143 h 160"/>
                  <a:gd name="T56" fmla="*/ 163 w 198"/>
                  <a:gd name="T57" fmla="*/ 132 h 160"/>
                  <a:gd name="T58" fmla="*/ 180 w 198"/>
                  <a:gd name="T59" fmla="*/ 130 h 160"/>
                  <a:gd name="T60" fmla="*/ 196 w 198"/>
                  <a:gd name="T61" fmla="*/ 125 h 160"/>
                  <a:gd name="T62" fmla="*/ 198 w 198"/>
                  <a:gd name="T63" fmla="*/ 123 h 160"/>
                  <a:gd name="T64" fmla="*/ 194 w 198"/>
                  <a:gd name="T65" fmla="*/ 1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194" y="122"/>
                    </a:moveTo>
                    <a:lnTo>
                      <a:pt x="194" y="122"/>
                    </a:lnTo>
                    <a:lnTo>
                      <a:pt x="184" y="117"/>
                    </a:lnTo>
                    <a:lnTo>
                      <a:pt x="177" y="111"/>
                    </a:lnTo>
                    <a:lnTo>
                      <a:pt x="172" y="104"/>
                    </a:lnTo>
                    <a:lnTo>
                      <a:pt x="168" y="97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5" y="35"/>
                    </a:lnTo>
                    <a:lnTo>
                      <a:pt x="165" y="35"/>
                    </a:lnTo>
                    <a:lnTo>
                      <a:pt x="163" y="28"/>
                    </a:lnTo>
                    <a:lnTo>
                      <a:pt x="161" y="21"/>
                    </a:lnTo>
                    <a:lnTo>
                      <a:pt x="158" y="16"/>
                    </a:lnTo>
                    <a:lnTo>
                      <a:pt x="154" y="11"/>
                    </a:lnTo>
                    <a:lnTo>
                      <a:pt x="149" y="5"/>
                    </a:lnTo>
                    <a:lnTo>
                      <a:pt x="142" y="4"/>
                    </a:lnTo>
                    <a:lnTo>
                      <a:pt x="137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0"/>
                    </a:lnTo>
                    <a:lnTo>
                      <a:pt x="55" y="4"/>
                    </a:lnTo>
                    <a:lnTo>
                      <a:pt x="48" y="5"/>
                    </a:lnTo>
                    <a:lnTo>
                      <a:pt x="43" y="11"/>
                    </a:lnTo>
                    <a:lnTo>
                      <a:pt x="40" y="16"/>
                    </a:lnTo>
                    <a:lnTo>
                      <a:pt x="36" y="21"/>
                    </a:lnTo>
                    <a:lnTo>
                      <a:pt x="34" y="28"/>
                    </a:lnTo>
                    <a:lnTo>
                      <a:pt x="34" y="35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5"/>
                    </a:lnTo>
                    <a:lnTo>
                      <a:pt x="29" y="97"/>
                    </a:lnTo>
                    <a:lnTo>
                      <a:pt x="26" y="104"/>
                    </a:lnTo>
                    <a:lnTo>
                      <a:pt x="21" y="111"/>
                    </a:lnTo>
                    <a:lnTo>
                      <a:pt x="14" y="117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" y="125"/>
                    </a:lnTo>
                    <a:lnTo>
                      <a:pt x="5" y="127"/>
                    </a:lnTo>
                    <a:lnTo>
                      <a:pt x="17" y="130"/>
                    </a:lnTo>
                    <a:lnTo>
                      <a:pt x="34" y="132"/>
                    </a:lnTo>
                    <a:lnTo>
                      <a:pt x="34" y="132"/>
                    </a:lnTo>
                    <a:lnTo>
                      <a:pt x="36" y="137"/>
                    </a:lnTo>
                    <a:lnTo>
                      <a:pt x="38" y="143"/>
                    </a:lnTo>
                    <a:lnTo>
                      <a:pt x="47" y="151"/>
                    </a:lnTo>
                    <a:lnTo>
                      <a:pt x="57" y="158"/>
                    </a:lnTo>
                    <a:lnTo>
                      <a:pt x="62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5" y="160"/>
                    </a:lnTo>
                    <a:lnTo>
                      <a:pt x="140" y="158"/>
                    </a:lnTo>
                    <a:lnTo>
                      <a:pt x="151" y="151"/>
                    </a:lnTo>
                    <a:lnTo>
                      <a:pt x="160" y="143"/>
                    </a:lnTo>
                    <a:lnTo>
                      <a:pt x="161" y="137"/>
                    </a:lnTo>
                    <a:lnTo>
                      <a:pt x="163" y="132"/>
                    </a:lnTo>
                    <a:lnTo>
                      <a:pt x="163" y="132"/>
                    </a:lnTo>
                    <a:lnTo>
                      <a:pt x="180" y="130"/>
                    </a:lnTo>
                    <a:lnTo>
                      <a:pt x="193" y="127"/>
                    </a:lnTo>
                    <a:lnTo>
                      <a:pt x="196" y="125"/>
                    </a:lnTo>
                    <a:lnTo>
                      <a:pt x="198" y="125"/>
                    </a:lnTo>
                    <a:lnTo>
                      <a:pt x="198" y="123"/>
                    </a:lnTo>
                    <a:lnTo>
                      <a:pt x="194" y="122"/>
                    </a:lnTo>
                    <a:lnTo>
                      <a:pt x="194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7" name="Freeform 66"/>
              <p:cNvSpPr>
                <a:spLocks/>
              </p:cNvSpPr>
              <p:nvPr/>
            </p:nvSpPr>
            <p:spPr bwMode="auto">
              <a:xfrm rot="19970777">
                <a:off x="7451329" y="2422352"/>
                <a:ext cx="67457" cy="68167"/>
              </a:xfrm>
              <a:custGeom>
                <a:avLst/>
                <a:gdLst>
                  <a:gd name="T0" fmla="*/ 184 w 191"/>
                  <a:gd name="T1" fmla="*/ 50 h 191"/>
                  <a:gd name="T2" fmla="*/ 165 w 191"/>
                  <a:gd name="T3" fmla="*/ 55 h 191"/>
                  <a:gd name="T4" fmla="*/ 149 w 191"/>
                  <a:gd name="T5" fmla="*/ 52 h 191"/>
                  <a:gd name="T6" fmla="*/ 134 w 191"/>
                  <a:gd name="T7" fmla="*/ 42 h 191"/>
                  <a:gd name="T8" fmla="*/ 103 w 191"/>
                  <a:gd name="T9" fmla="*/ 10 h 191"/>
                  <a:gd name="T10" fmla="*/ 90 w 191"/>
                  <a:gd name="T11" fmla="*/ 3 h 191"/>
                  <a:gd name="T12" fmla="*/ 78 w 191"/>
                  <a:gd name="T13" fmla="*/ 0 h 191"/>
                  <a:gd name="T14" fmla="*/ 64 w 191"/>
                  <a:gd name="T15" fmla="*/ 3 h 191"/>
                  <a:gd name="T16" fmla="*/ 54 w 191"/>
                  <a:gd name="T17" fmla="*/ 10 h 191"/>
                  <a:gd name="T18" fmla="*/ 10 w 191"/>
                  <a:gd name="T19" fmla="*/ 54 h 191"/>
                  <a:gd name="T20" fmla="*/ 4 w 191"/>
                  <a:gd name="T21" fmla="*/ 64 h 191"/>
                  <a:gd name="T22" fmla="*/ 0 w 191"/>
                  <a:gd name="T23" fmla="*/ 78 h 191"/>
                  <a:gd name="T24" fmla="*/ 4 w 191"/>
                  <a:gd name="T25" fmla="*/ 90 h 191"/>
                  <a:gd name="T26" fmla="*/ 10 w 191"/>
                  <a:gd name="T27" fmla="*/ 102 h 191"/>
                  <a:gd name="T28" fmla="*/ 42 w 191"/>
                  <a:gd name="T29" fmla="*/ 134 h 191"/>
                  <a:gd name="T30" fmla="*/ 52 w 191"/>
                  <a:gd name="T31" fmla="*/ 149 h 191"/>
                  <a:gd name="T32" fmla="*/ 56 w 191"/>
                  <a:gd name="T33" fmla="*/ 165 h 191"/>
                  <a:gd name="T34" fmla="*/ 50 w 191"/>
                  <a:gd name="T35" fmla="*/ 184 h 191"/>
                  <a:gd name="T36" fmla="*/ 49 w 191"/>
                  <a:gd name="T37" fmla="*/ 187 h 191"/>
                  <a:gd name="T38" fmla="*/ 52 w 191"/>
                  <a:gd name="T39" fmla="*/ 191 h 191"/>
                  <a:gd name="T40" fmla="*/ 66 w 191"/>
                  <a:gd name="T41" fmla="*/ 181 h 191"/>
                  <a:gd name="T42" fmla="*/ 80 w 191"/>
                  <a:gd name="T43" fmla="*/ 170 h 191"/>
                  <a:gd name="T44" fmla="*/ 90 w 191"/>
                  <a:gd name="T45" fmla="*/ 175 h 191"/>
                  <a:gd name="T46" fmla="*/ 113 w 191"/>
                  <a:gd name="T47" fmla="*/ 174 h 191"/>
                  <a:gd name="T48" fmla="*/ 123 w 191"/>
                  <a:gd name="T49" fmla="*/ 167 h 191"/>
                  <a:gd name="T50" fmla="*/ 167 w 191"/>
                  <a:gd name="T51" fmla="*/ 123 h 191"/>
                  <a:gd name="T52" fmla="*/ 174 w 191"/>
                  <a:gd name="T53" fmla="*/ 113 h 191"/>
                  <a:gd name="T54" fmla="*/ 176 w 191"/>
                  <a:gd name="T55" fmla="*/ 90 h 191"/>
                  <a:gd name="T56" fmla="*/ 170 w 191"/>
                  <a:gd name="T57" fmla="*/ 80 h 191"/>
                  <a:gd name="T58" fmla="*/ 181 w 191"/>
                  <a:gd name="T59" fmla="*/ 66 h 191"/>
                  <a:gd name="T60" fmla="*/ 191 w 191"/>
                  <a:gd name="T61" fmla="*/ 52 h 191"/>
                  <a:gd name="T62" fmla="*/ 188 w 191"/>
                  <a:gd name="T63" fmla="*/ 49 h 191"/>
                  <a:gd name="T64" fmla="*/ 184 w 191"/>
                  <a:gd name="T65" fmla="*/ 5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84" y="50"/>
                    </a:moveTo>
                    <a:lnTo>
                      <a:pt x="184" y="50"/>
                    </a:lnTo>
                    <a:lnTo>
                      <a:pt x="174" y="54"/>
                    </a:lnTo>
                    <a:lnTo>
                      <a:pt x="165" y="55"/>
                    </a:lnTo>
                    <a:lnTo>
                      <a:pt x="156" y="54"/>
                    </a:lnTo>
                    <a:lnTo>
                      <a:pt x="149" y="52"/>
                    </a:lnTo>
                    <a:lnTo>
                      <a:pt x="139" y="45"/>
                    </a:lnTo>
                    <a:lnTo>
                      <a:pt x="134" y="42"/>
                    </a:lnTo>
                    <a:lnTo>
                      <a:pt x="103" y="10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90" y="3"/>
                    </a:lnTo>
                    <a:lnTo>
                      <a:pt x="85" y="2"/>
                    </a:lnTo>
                    <a:lnTo>
                      <a:pt x="78" y="0"/>
                    </a:lnTo>
                    <a:lnTo>
                      <a:pt x="71" y="2"/>
                    </a:lnTo>
                    <a:lnTo>
                      <a:pt x="64" y="3"/>
                    </a:lnTo>
                    <a:lnTo>
                      <a:pt x="59" y="7"/>
                    </a:lnTo>
                    <a:lnTo>
                      <a:pt x="54" y="10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7" y="59"/>
                    </a:lnTo>
                    <a:lnTo>
                      <a:pt x="4" y="64"/>
                    </a:lnTo>
                    <a:lnTo>
                      <a:pt x="2" y="71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0"/>
                    </a:lnTo>
                    <a:lnTo>
                      <a:pt x="7" y="97"/>
                    </a:lnTo>
                    <a:lnTo>
                      <a:pt x="10" y="10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5" y="139"/>
                    </a:lnTo>
                    <a:lnTo>
                      <a:pt x="52" y="149"/>
                    </a:lnTo>
                    <a:lnTo>
                      <a:pt x="54" y="156"/>
                    </a:lnTo>
                    <a:lnTo>
                      <a:pt x="56" y="165"/>
                    </a:lnTo>
                    <a:lnTo>
                      <a:pt x="54" y="174"/>
                    </a:lnTo>
                    <a:lnTo>
                      <a:pt x="50" y="184"/>
                    </a:lnTo>
                    <a:lnTo>
                      <a:pt x="50" y="184"/>
                    </a:lnTo>
                    <a:lnTo>
                      <a:pt x="49" y="187"/>
                    </a:lnTo>
                    <a:lnTo>
                      <a:pt x="50" y="191"/>
                    </a:lnTo>
                    <a:lnTo>
                      <a:pt x="52" y="191"/>
                    </a:lnTo>
                    <a:lnTo>
                      <a:pt x="56" y="189"/>
                    </a:lnTo>
                    <a:lnTo>
                      <a:pt x="66" y="181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85" y="174"/>
                    </a:lnTo>
                    <a:lnTo>
                      <a:pt x="90" y="175"/>
                    </a:lnTo>
                    <a:lnTo>
                      <a:pt x="103" y="177"/>
                    </a:lnTo>
                    <a:lnTo>
                      <a:pt x="113" y="174"/>
                    </a:lnTo>
                    <a:lnTo>
                      <a:pt x="118" y="170"/>
                    </a:lnTo>
                    <a:lnTo>
                      <a:pt x="123" y="167"/>
                    </a:lnTo>
                    <a:lnTo>
                      <a:pt x="167" y="123"/>
                    </a:lnTo>
                    <a:lnTo>
                      <a:pt x="167" y="123"/>
                    </a:lnTo>
                    <a:lnTo>
                      <a:pt x="170" y="118"/>
                    </a:lnTo>
                    <a:lnTo>
                      <a:pt x="174" y="113"/>
                    </a:lnTo>
                    <a:lnTo>
                      <a:pt x="177" y="102"/>
                    </a:lnTo>
                    <a:lnTo>
                      <a:pt x="176" y="90"/>
                    </a:lnTo>
                    <a:lnTo>
                      <a:pt x="174" y="85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81" y="66"/>
                    </a:lnTo>
                    <a:lnTo>
                      <a:pt x="189" y="55"/>
                    </a:lnTo>
                    <a:lnTo>
                      <a:pt x="191" y="52"/>
                    </a:lnTo>
                    <a:lnTo>
                      <a:pt x="191" y="50"/>
                    </a:lnTo>
                    <a:lnTo>
                      <a:pt x="188" y="49"/>
                    </a:lnTo>
                    <a:lnTo>
                      <a:pt x="184" y="50"/>
                    </a:lnTo>
                    <a:lnTo>
                      <a:pt x="18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8" name="Freeform 67"/>
              <p:cNvSpPr>
                <a:spLocks/>
              </p:cNvSpPr>
              <p:nvPr/>
            </p:nvSpPr>
            <p:spPr bwMode="auto">
              <a:xfrm rot="19970777">
                <a:off x="7461336" y="2521432"/>
                <a:ext cx="56806" cy="70297"/>
              </a:xfrm>
              <a:custGeom>
                <a:avLst/>
                <a:gdLst>
                  <a:gd name="T0" fmla="*/ 122 w 160"/>
                  <a:gd name="T1" fmla="*/ 4 h 199"/>
                  <a:gd name="T2" fmla="*/ 111 w 160"/>
                  <a:gd name="T3" fmla="*/ 21 h 199"/>
                  <a:gd name="T4" fmla="*/ 98 w 160"/>
                  <a:gd name="T5" fmla="*/ 30 h 199"/>
                  <a:gd name="T6" fmla="*/ 80 w 160"/>
                  <a:gd name="T7" fmla="*/ 33 h 199"/>
                  <a:gd name="T8" fmla="*/ 35 w 160"/>
                  <a:gd name="T9" fmla="*/ 33 h 199"/>
                  <a:gd name="T10" fmla="*/ 21 w 160"/>
                  <a:gd name="T11" fmla="*/ 37 h 199"/>
                  <a:gd name="T12" fmla="*/ 11 w 160"/>
                  <a:gd name="T13" fmla="*/ 44 h 199"/>
                  <a:gd name="T14" fmla="*/ 4 w 160"/>
                  <a:gd name="T15" fmla="*/ 56 h 199"/>
                  <a:gd name="T16" fmla="*/ 0 w 160"/>
                  <a:gd name="T17" fmla="*/ 68 h 199"/>
                  <a:gd name="T18" fmla="*/ 0 w 160"/>
                  <a:gd name="T19" fmla="*/ 129 h 199"/>
                  <a:gd name="T20" fmla="*/ 4 w 160"/>
                  <a:gd name="T21" fmla="*/ 143 h 199"/>
                  <a:gd name="T22" fmla="*/ 11 w 160"/>
                  <a:gd name="T23" fmla="*/ 155 h 199"/>
                  <a:gd name="T24" fmla="*/ 21 w 160"/>
                  <a:gd name="T25" fmla="*/ 162 h 199"/>
                  <a:gd name="T26" fmla="*/ 35 w 160"/>
                  <a:gd name="T27" fmla="*/ 164 h 199"/>
                  <a:gd name="T28" fmla="*/ 80 w 160"/>
                  <a:gd name="T29" fmla="*/ 164 h 199"/>
                  <a:gd name="T30" fmla="*/ 98 w 160"/>
                  <a:gd name="T31" fmla="*/ 169 h 199"/>
                  <a:gd name="T32" fmla="*/ 111 w 160"/>
                  <a:gd name="T33" fmla="*/ 178 h 199"/>
                  <a:gd name="T34" fmla="*/ 122 w 160"/>
                  <a:gd name="T35" fmla="*/ 195 h 199"/>
                  <a:gd name="T36" fmla="*/ 124 w 160"/>
                  <a:gd name="T37" fmla="*/ 199 h 199"/>
                  <a:gd name="T38" fmla="*/ 125 w 160"/>
                  <a:gd name="T39" fmla="*/ 197 h 199"/>
                  <a:gd name="T40" fmla="*/ 131 w 160"/>
                  <a:gd name="T41" fmla="*/ 181 h 199"/>
                  <a:gd name="T42" fmla="*/ 132 w 160"/>
                  <a:gd name="T43" fmla="*/ 164 h 199"/>
                  <a:gd name="T44" fmla="*/ 143 w 160"/>
                  <a:gd name="T45" fmla="*/ 160 h 199"/>
                  <a:gd name="T46" fmla="*/ 158 w 160"/>
                  <a:gd name="T47" fmla="*/ 141 h 199"/>
                  <a:gd name="T48" fmla="*/ 160 w 160"/>
                  <a:gd name="T49" fmla="*/ 131 h 199"/>
                  <a:gd name="T50" fmla="*/ 160 w 160"/>
                  <a:gd name="T51" fmla="*/ 68 h 199"/>
                  <a:gd name="T52" fmla="*/ 158 w 160"/>
                  <a:gd name="T53" fmla="*/ 58 h 199"/>
                  <a:gd name="T54" fmla="*/ 143 w 160"/>
                  <a:gd name="T55" fmla="*/ 39 h 199"/>
                  <a:gd name="T56" fmla="*/ 132 w 160"/>
                  <a:gd name="T57" fmla="*/ 35 h 199"/>
                  <a:gd name="T58" fmla="*/ 131 w 160"/>
                  <a:gd name="T59" fmla="*/ 18 h 199"/>
                  <a:gd name="T60" fmla="*/ 125 w 160"/>
                  <a:gd name="T61" fmla="*/ 2 h 199"/>
                  <a:gd name="T62" fmla="*/ 124 w 160"/>
                  <a:gd name="T63" fmla="*/ 0 h 199"/>
                  <a:gd name="T64" fmla="*/ 122 w 160"/>
                  <a:gd name="T65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122" y="4"/>
                    </a:moveTo>
                    <a:lnTo>
                      <a:pt x="122" y="4"/>
                    </a:lnTo>
                    <a:lnTo>
                      <a:pt x="117" y="14"/>
                    </a:lnTo>
                    <a:lnTo>
                      <a:pt x="111" y="21"/>
                    </a:lnTo>
                    <a:lnTo>
                      <a:pt x="105" y="27"/>
                    </a:lnTo>
                    <a:lnTo>
                      <a:pt x="98" y="30"/>
                    </a:lnTo>
                    <a:lnTo>
                      <a:pt x="85" y="33"/>
                    </a:lnTo>
                    <a:lnTo>
                      <a:pt x="80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28" y="35"/>
                    </a:lnTo>
                    <a:lnTo>
                      <a:pt x="21" y="37"/>
                    </a:lnTo>
                    <a:lnTo>
                      <a:pt x="16" y="40"/>
                    </a:lnTo>
                    <a:lnTo>
                      <a:pt x="11" y="44"/>
                    </a:lnTo>
                    <a:lnTo>
                      <a:pt x="6" y="49"/>
                    </a:lnTo>
                    <a:lnTo>
                      <a:pt x="4" y="56"/>
                    </a:lnTo>
                    <a:lnTo>
                      <a:pt x="0" y="61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8"/>
                    </a:lnTo>
                    <a:lnTo>
                      <a:pt x="4" y="143"/>
                    </a:lnTo>
                    <a:lnTo>
                      <a:pt x="6" y="150"/>
                    </a:lnTo>
                    <a:lnTo>
                      <a:pt x="11" y="155"/>
                    </a:lnTo>
                    <a:lnTo>
                      <a:pt x="16" y="159"/>
                    </a:lnTo>
                    <a:lnTo>
                      <a:pt x="21" y="162"/>
                    </a:lnTo>
                    <a:lnTo>
                      <a:pt x="28" y="164"/>
                    </a:lnTo>
                    <a:lnTo>
                      <a:pt x="35" y="164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5" y="165"/>
                    </a:lnTo>
                    <a:lnTo>
                      <a:pt x="98" y="169"/>
                    </a:lnTo>
                    <a:lnTo>
                      <a:pt x="105" y="172"/>
                    </a:lnTo>
                    <a:lnTo>
                      <a:pt x="111" y="178"/>
                    </a:lnTo>
                    <a:lnTo>
                      <a:pt x="117" y="185"/>
                    </a:lnTo>
                    <a:lnTo>
                      <a:pt x="122" y="195"/>
                    </a:lnTo>
                    <a:lnTo>
                      <a:pt x="122" y="195"/>
                    </a:lnTo>
                    <a:lnTo>
                      <a:pt x="124" y="199"/>
                    </a:lnTo>
                    <a:lnTo>
                      <a:pt x="125" y="199"/>
                    </a:lnTo>
                    <a:lnTo>
                      <a:pt x="125" y="197"/>
                    </a:lnTo>
                    <a:lnTo>
                      <a:pt x="127" y="193"/>
                    </a:lnTo>
                    <a:lnTo>
                      <a:pt x="131" y="181"/>
                    </a:lnTo>
                    <a:lnTo>
                      <a:pt x="132" y="164"/>
                    </a:lnTo>
                    <a:lnTo>
                      <a:pt x="132" y="164"/>
                    </a:lnTo>
                    <a:lnTo>
                      <a:pt x="138" y="162"/>
                    </a:lnTo>
                    <a:lnTo>
                      <a:pt x="143" y="160"/>
                    </a:lnTo>
                    <a:lnTo>
                      <a:pt x="151" y="152"/>
                    </a:lnTo>
                    <a:lnTo>
                      <a:pt x="158" y="141"/>
                    </a:lnTo>
                    <a:lnTo>
                      <a:pt x="160" y="136"/>
                    </a:lnTo>
                    <a:lnTo>
                      <a:pt x="160" y="131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3"/>
                    </a:lnTo>
                    <a:lnTo>
                      <a:pt x="158" y="58"/>
                    </a:lnTo>
                    <a:lnTo>
                      <a:pt x="151" y="47"/>
                    </a:lnTo>
                    <a:lnTo>
                      <a:pt x="143" y="39"/>
                    </a:lnTo>
                    <a:lnTo>
                      <a:pt x="138" y="37"/>
                    </a:lnTo>
                    <a:lnTo>
                      <a:pt x="132" y="35"/>
                    </a:lnTo>
                    <a:lnTo>
                      <a:pt x="132" y="35"/>
                    </a:lnTo>
                    <a:lnTo>
                      <a:pt x="131" y="18"/>
                    </a:lnTo>
                    <a:lnTo>
                      <a:pt x="127" y="6"/>
                    </a:lnTo>
                    <a:lnTo>
                      <a:pt x="125" y="2"/>
                    </a:lnTo>
                    <a:lnTo>
                      <a:pt x="125" y="0"/>
                    </a:lnTo>
                    <a:lnTo>
                      <a:pt x="124" y="0"/>
                    </a:lnTo>
                    <a:lnTo>
                      <a:pt x="122" y="4"/>
                    </a:lnTo>
                    <a:lnTo>
                      <a:pt x="122" y="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9" name="Freeform 68"/>
              <p:cNvSpPr>
                <a:spLocks/>
              </p:cNvSpPr>
              <p:nvPr/>
            </p:nvSpPr>
            <p:spPr bwMode="auto">
              <a:xfrm rot="19970777">
                <a:off x="7534775" y="2585398"/>
                <a:ext cx="67457" cy="67457"/>
              </a:xfrm>
              <a:custGeom>
                <a:avLst/>
                <a:gdLst>
                  <a:gd name="T0" fmla="*/ 50 w 191"/>
                  <a:gd name="T1" fmla="*/ 7 h 191"/>
                  <a:gd name="T2" fmla="*/ 56 w 191"/>
                  <a:gd name="T3" fmla="*/ 26 h 191"/>
                  <a:gd name="T4" fmla="*/ 52 w 191"/>
                  <a:gd name="T5" fmla="*/ 42 h 191"/>
                  <a:gd name="T6" fmla="*/ 42 w 191"/>
                  <a:gd name="T7" fmla="*/ 57 h 191"/>
                  <a:gd name="T8" fmla="*/ 10 w 191"/>
                  <a:gd name="T9" fmla="*/ 89 h 191"/>
                  <a:gd name="T10" fmla="*/ 4 w 191"/>
                  <a:gd name="T11" fmla="*/ 101 h 191"/>
                  <a:gd name="T12" fmla="*/ 0 w 191"/>
                  <a:gd name="T13" fmla="*/ 113 h 191"/>
                  <a:gd name="T14" fmla="*/ 4 w 191"/>
                  <a:gd name="T15" fmla="*/ 127 h 191"/>
                  <a:gd name="T16" fmla="*/ 10 w 191"/>
                  <a:gd name="T17" fmla="*/ 137 h 191"/>
                  <a:gd name="T18" fmla="*/ 54 w 191"/>
                  <a:gd name="T19" fmla="*/ 181 h 191"/>
                  <a:gd name="T20" fmla="*/ 64 w 191"/>
                  <a:gd name="T21" fmla="*/ 188 h 191"/>
                  <a:gd name="T22" fmla="*/ 78 w 191"/>
                  <a:gd name="T23" fmla="*/ 191 h 191"/>
                  <a:gd name="T24" fmla="*/ 90 w 191"/>
                  <a:gd name="T25" fmla="*/ 188 h 191"/>
                  <a:gd name="T26" fmla="*/ 103 w 191"/>
                  <a:gd name="T27" fmla="*/ 181 h 191"/>
                  <a:gd name="T28" fmla="*/ 134 w 191"/>
                  <a:gd name="T29" fmla="*/ 149 h 191"/>
                  <a:gd name="T30" fmla="*/ 149 w 191"/>
                  <a:gd name="T31" fmla="*/ 139 h 191"/>
                  <a:gd name="T32" fmla="*/ 165 w 191"/>
                  <a:gd name="T33" fmla="*/ 136 h 191"/>
                  <a:gd name="T34" fmla="*/ 184 w 191"/>
                  <a:gd name="T35" fmla="*/ 141 h 191"/>
                  <a:gd name="T36" fmla="*/ 188 w 191"/>
                  <a:gd name="T37" fmla="*/ 142 h 191"/>
                  <a:gd name="T38" fmla="*/ 191 w 191"/>
                  <a:gd name="T39" fmla="*/ 139 h 191"/>
                  <a:gd name="T40" fmla="*/ 181 w 191"/>
                  <a:gd name="T41" fmla="*/ 125 h 191"/>
                  <a:gd name="T42" fmla="*/ 170 w 191"/>
                  <a:gd name="T43" fmla="*/ 111 h 191"/>
                  <a:gd name="T44" fmla="*/ 176 w 191"/>
                  <a:gd name="T45" fmla="*/ 101 h 191"/>
                  <a:gd name="T46" fmla="*/ 174 w 191"/>
                  <a:gd name="T47" fmla="*/ 78 h 191"/>
                  <a:gd name="T48" fmla="*/ 167 w 191"/>
                  <a:gd name="T49" fmla="*/ 68 h 191"/>
                  <a:gd name="T50" fmla="*/ 123 w 191"/>
                  <a:gd name="T51" fmla="*/ 24 h 191"/>
                  <a:gd name="T52" fmla="*/ 113 w 191"/>
                  <a:gd name="T53" fmla="*/ 17 h 191"/>
                  <a:gd name="T54" fmla="*/ 90 w 191"/>
                  <a:gd name="T55" fmla="*/ 16 h 191"/>
                  <a:gd name="T56" fmla="*/ 80 w 191"/>
                  <a:gd name="T57" fmla="*/ 21 h 191"/>
                  <a:gd name="T58" fmla="*/ 66 w 191"/>
                  <a:gd name="T59" fmla="*/ 10 h 191"/>
                  <a:gd name="T60" fmla="*/ 52 w 191"/>
                  <a:gd name="T61" fmla="*/ 2 h 191"/>
                  <a:gd name="T62" fmla="*/ 49 w 191"/>
                  <a:gd name="T63" fmla="*/ 4 h 191"/>
                  <a:gd name="T64" fmla="*/ 50 w 191"/>
                  <a:gd name="T65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50" y="7"/>
                    </a:moveTo>
                    <a:lnTo>
                      <a:pt x="50" y="7"/>
                    </a:lnTo>
                    <a:lnTo>
                      <a:pt x="54" y="17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52" y="42"/>
                    </a:lnTo>
                    <a:lnTo>
                      <a:pt x="45" y="52"/>
                    </a:lnTo>
                    <a:lnTo>
                      <a:pt x="42" y="57"/>
                    </a:lnTo>
                    <a:lnTo>
                      <a:pt x="10" y="89"/>
                    </a:lnTo>
                    <a:lnTo>
                      <a:pt x="10" y="89"/>
                    </a:lnTo>
                    <a:lnTo>
                      <a:pt x="7" y="94"/>
                    </a:lnTo>
                    <a:lnTo>
                      <a:pt x="4" y="101"/>
                    </a:lnTo>
                    <a:lnTo>
                      <a:pt x="2" y="106"/>
                    </a:lnTo>
                    <a:lnTo>
                      <a:pt x="0" y="113"/>
                    </a:lnTo>
                    <a:lnTo>
                      <a:pt x="2" y="120"/>
                    </a:lnTo>
                    <a:lnTo>
                      <a:pt x="4" y="127"/>
                    </a:lnTo>
                    <a:lnTo>
                      <a:pt x="7" y="132"/>
                    </a:lnTo>
                    <a:lnTo>
                      <a:pt x="10" y="137"/>
                    </a:lnTo>
                    <a:lnTo>
                      <a:pt x="54" y="181"/>
                    </a:lnTo>
                    <a:lnTo>
                      <a:pt x="54" y="181"/>
                    </a:lnTo>
                    <a:lnTo>
                      <a:pt x="59" y="184"/>
                    </a:lnTo>
                    <a:lnTo>
                      <a:pt x="64" y="188"/>
                    </a:lnTo>
                    <a:lnTo>
                      <a:pt x="71" y="189"/>
                    </a:lnTo>
                    <a:lnTo>
                      <a:pt x="78" y="191"/>
                    </a:lnTo>
                    <a:lnTo>
                      <a:pt x="85" y="189"/>
                    </a:lnTo>
                    <a:lnTo>
                      <a:pt x="90" y="188"/>
                    </a:lnTo>
                    <a:lnTo>
                      <a:pt x="97" y="184"/>
                    </a:lnTo>
                    <a:lnTo>
                      <a:pt x="103" y="181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9" y="146"/>
                    </a:lnTo>
                    <a:lnTo>
                      <a:pt x="149" y="139"/>
                    </a:lnTo>
                    <a:lnTo>
                      <a:pt x="156" y="137"/>
                    </a:lnTo>
                    <a:lnTo>
                      <a:pt x="165" y="136"/>
                    </a:lnTo>
                    <a:lnTo>
                      <a:pt x="174" y="137"/>
                    </a:lnTo>
                    <a:lnTo>
                      <a:pt x="184" y="141"/>
                    </a:lnTo>
                    <a:lnTo>
                      <a:pt x="184" y="141"/>
                    </a:lnTo>
                    <a:lnTo>
                      <a:pt x="188" y="142"/>
                    </a:lnTo>
                    <a:lnTo>
                      <a:pt x="191" y="141"/>
                    </a:lnTo>
                    <a:lnTo>
                      <a:pt x="191" y="139"/>
                    </a:lnTo>
                    <a:lnTo>
                      <a:pt x="189" y="136"/>
                    </a:lnTo>
                    <a:lnTo>
                      <a:pt x="181" y="125"/>
                    </a:lnTo>
                    <a:lnTo>
                      <a:pt x="170" y="111"/>
                    </a:lnTo>
                    <a:lnTo>
                      <a:pt x="170" y="111"/>
                    </a:lnTo>
                    <a:lnTo>
                      <a:pt x="174" y="106"/>
                    </a:lnTo>
                    <a:lnTo>
                      <a:pt x="176" y="101"/>
                    </a:lnTo>
                    <a:lnTo>
                      <a:pt x="177" y="89"/>
                    </a:lnTo>
                    <a:lnTo>
                      <a:pt x="174" y="78"/>
                    </a:lnTo>
                    <a:lnTo>
                      <a:pt x="170" y="73"/>
                    </a:lnTo>
                    <a:lnTo>
                      <a:pt x="167" y="68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18" y="21"/>
                    </a:lnTo>
                    <a:lnTo>
                      <a:pt x="113" y="17"/>
                    </a:lnTo>
                    <a:lnTo>
                      <a:pt x="103" y="14"/>
                    </a:lnTo>
                    <a:lnTo>
                      <a:pt x="90" y="16"/>
                    </a:lnTo>
                    <a:lnTo>
                      <a:pt x="85" y="17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66" y="10"/>
                    </a:lnTo>
                    <a:lnTo>
                      <a:pt x="56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9" y="4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0" name="Freeform 69"/>
              <p:cNvSpPr>
                <a:spLocks/>
              </p:cNvSpPr>
              <p:nvPr/>
            </p:nvSpPr>
            <p:spPr bwMode="auto">
              <a:xfrm rot="19970777">
                <a:off x="7633023" y="2586244"/>
                <a:ext cx="70297" cy="56096"/>
              </a:xfrm>
              <a:custGeom>
                <a:avLst/>
                <a:gdLst>
                  <a:gd name="T0" fmla="*/ 3 w 198"/>
                  <a:gd name="T1" fmla="*/ 38 h 160"/>
                  <a:gd name="T2" fmla="*/ 21 w 198"/>
                  <a:gd name="T3" fmla="*/ 49 h 160"/>
                  <a:gd name="T4" fmla="*/ 29 w 198"/>
                  <a:gd name="T5" fmla="*/ 63 h 160"/>
                  <a:gd name="T6" fmla="*/ 34 w 198"/>
                  <a:gd name="T7" fmla="*/ 80 h 160"/>
                  <a:gd name="T8" fmla="*/ 34 w 198"/>
                  <a:gd name="T9" fmla="*/ 125 h 160"/>
                  <a:gd name="T10" fmla="*/ 36 w 198"/>
                  <a:gd name="T11" fmla="*/ 139 h 160"/>
                  <a:gd name="T12" fmla="*/ 43 w 198"/>
                  <a:gd name="T13" fmla="*/ 149 h 160"/>
                  <a:gd name="T14" fmla="*/ 55 w 198"/>
                  <a:gd name="T15" fmla="*/ 156 h 160"/>
                  <a:gd name="T16" fmla="*/ 69 w 198"/>
                  <a:gd name="T17" fmla="*/ 160 h 160"/>
                  <a:gd name="T18" fmla="*/ 130 w 198"/>
                  <a:gd name="T19" fmla="*/ 160 h 160"/>
                  <a:gd name="T20" fmla="*/ 142 w 198"/>
                  <a:gd name="T21" fmla="*/ 156 h 160"/>
                  <a:gd name="T22" fmla="*/ 154 w 198"/>
                  <a:gd name="T23" fmla="*/ 149 h 160"/>
                  <a:gd name="T24" fmla="*/ 161 w 198"/>
                  <a:gd name="T25" fmla="*/ 139 h 160"/>
                  <a:gd name="T26" fmla="*/ 165 w 198"/>
                  <a:gd name="T27" fmla="*/ 125 h 160"/>
                  <a:gd name="T28" fmla="*/ 163 w 198"/>
                  <a:gd name="T29" fmla="*/ 80 h 160"/>
                  <a:gd name="T30" fmla="*/ 168 w 198"/>
                  <a:gd name="T31" fmla="*/ 63 h 160"/>
                  <a:gd name="T32" fmla="*/ 177 w 198"/>
                  <a:gd name="T33" fmla="*/ 49 h 160"/>
                  <a:gd name="T34" fmla="*/ 194 w 198"/>
                  <a:gd name="T35" fmla="*/ 38 h 160"/>
                  <a:gd name="T36" fmla="*/ 198 w 198"/>
                  <a:gd name="T37" fmla="*/ 37 h 160"/>
                  <a:gd name="T38" fmla="*/ 196 w 198"/>
                  <a:gd name="T39" fmla="*/ 35 h 160"/>
                  <a:gd name="T40" fmla="*/ 180 w 198"/>
                  <a:gd name="T41" fmla="*/ 30 h 160"/>
                  <a:gd name="T42" fmla="*/ 163 w 198"/>
                  <a:gd name="T43" fmla="*/ 28 h 160"/>
                  <a:gd name="T44" fmla="*/ 160 w 198"/>
                  <a:gd name="T45" fmla="*/ 17 h 160"/>
                  <a:gd name="T46" fmla="*/ 140 w 198"/>
                  <a:gd name="T47" fmla="*/ 2 h 160"/>
                  <a:gd name="T48" fmla="*/ 130 w 198"/>
                  <a:gd name="T49" fmla="*/ 0 h 160"/>
                  <a:gd name="T50" fmla="*/ 69 w 198"/>
                  <a:gd name="T51" fmla="*/ 0 h 160"/>
                  <a:gd name="T52" fmla="*/ 57 w 198"/>
                  <a:gd name="T53" fmla="*/ 2 h 160"/>
                  <a:gd name="T54" fmla="*/ 38 w 198"/>
                  <a:gd name="T55" fmla="*/ 17 h 160"/>
                  <a:gd name="T56" fmla="*/ 34 w 198"/>
                  <a:gd name="T57" fmla="*/ 28 h 160"/>
                  <a:gd name="T58" fmla="*/ 17 w 198"/>
                  <a:gd name="T59" fmla="*/ 30 h 160"/>
                  <a:gd name="T60" fmla="*/ 1 w 198"/>
                  <a:gd name="T61" fmla="*/ 35 h 160"/>
                  <a:gd name="T62" fmla="*/ 0 w 198"/>
                  <a:gd name="T63" fmla="*/ 37 h 160"/>
                  <a:gd name="T64" fmla="*/ 3 w 198"/>
                  <a:gd name="T65" fmla="*/ 3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3" y="38"/>
                    </a:moveTo>
                    <a:lnTo>
                      <a:pt x="3" y="38"/>
                    </a:lnTo>
                    <a:lnTo>
                      <a:pt x="14" y="43"/>
                    </a:lnTo>
                    <a:lnTo>
                      <a:pt x="21" y="49"/>
                    </a:lnTo>
                    <a:lnTo>
                      <a:pt x="26" y="56"/>
                    </a:lnTo>
                    <a:lnTo>
                      <a:pt x="29" y="63"/>
                    </a:lnTo>
                    <a:lnTo>
                      <a:pt x="33" y="75"/>
                    </a:lnTo>
                    <a:lnTo>
                      <a:pt x="34" y="80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32"/>
                    </a:lnTo>
                    <a:lnTo>
                      <a:pt x="36" y="139"/>
                    </a:lnTo>
                    <a:lnTo>
                      <a:pt x="40" y="144"/>
                    </a:lnTo>
                    <a:lnTo>
                      <a:pt x="43" y="149"/>
                    </a:lnTo>
                    <a:lnTo>
                      <a:pt x="48" y="155"/>
                    </a:lnTo>
                    <a:lnTo>
                      <a:pt x="55" y="156"/>
                    </a:lnTo>
                    <a:lnTo>
                      <a:pt x="61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7" y="160"/>
                    </a:lnTo>
                    <a:lnTo>
                      <a:pt x="142" y="156"/>
                    </a:lnTo>
                    <a:lnTo>
                      <a:pt x="149" y="155"/>
                    </a:lnTo>
                    <a:lnTo>
                      <a:pt x="154" y="149"/>
                    </a:lnTo>
                    <a:lnTo>
                      <a:pt x="158" y="144"/>
                    </a:lnTo>
                    <a:lnTo>
                      <a:pt x="161" y="139"/>
                    </a:lnTo>
                    <a:lnTo>
                      <a:pt x="163" y="132"/>
                    </a:lnTo>
                    <a:lnTo>
                      <a:pt x="165" y="125"/>
                    </a:lnTo>
                    <a:lnTo>
                      <a:pt x="163" y="80"/>
                    </a:lnTo>
                    <a:lnTo>
                      <a:pt x="163" y="80"/>
                    </a:lnTo>
                    <a:lnTo>
                      <a:pt x="165" y="75"/>
                    </a:lnTo>
                    <a:lnTo>
                      <a:pt x="168" y="63"/>
                    </a:lnTo>
                    <a:lnTo>
                      <a:pt x="172" y="56"/>
                    </a:lnTo>
                    <a:lnTo>
                      <a:pt x="177" y="49"/>
                    </a:lnTo>
                    <a:lnTo>
                      <a:pt x="184" y="43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8" y="37"/>
                    </a:lnTo>
                    <a:lnTo>
                      <a:pt x="198" y="35"/>
                    </a:lnTo>
                    <a:lnTo>
                      <a:pt x="196" y="35"/>
                    </a:lnTo>
                    <a:lnTo>
                      <a:pt x="193" y="33"/>
                    </a:lnTo>
                    <a:lnTo>
                      <a:pt x="180" y="30"/>
                    </a:lnTo>
                    <a:lnTo>
                      <a:pt x="163" y="28"/>
                    </a:lnTo>
                    <a:lnTo>
                      <a:pt x="163" y="28"/>
                    </a:lnTo>
                    <a:lnTo>
                      <a:pt x="161" y="23"/>
                    </a:lnTo>
                    <a:lnTo>
                      <a:pt x="160" y="17"/>
                    </a:lnTo>
                    <a:lnTo>
                      <a:pt x="151" y="9"/>
                    </a:lnTo>
                    <a:lnTo>
                      <a:pt x="140" y="2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57" y="2"/>
                    </a:lnTo>
                    <a:lnTo>
                      <a:pt x="47" y="9"/>
                    </a:lnTo>
                    <a:lnTo>
                      <a:pt x="38" y="17"/>
                    </a:lnTo>
                    <a:lnTo>
                      <a:pt x="36" y="23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17" y="30"/>
                    </a:lnTo>
                    <a:lnTo>
                      <a:pt x="5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1" name="Freeform 70"/>
              <p:cNvSpPr>
                <a:spLocks/>
              </p:cNvSpPr>
              <p:nvPr/>
            </p:nvSpPr>
            <p:spPr bwMode="auto">
              <a:xfrm rot="19970777">
                <a:off x="7697151" y="2502114"/>
                <a:ext cx="67457" cy="67457"/>
              </a:xfrm>
              <a:custGeom>
                <a:avLst/>
                <a:gdLst>
                  <a:gd name="T0" fmla="*/ 7 w 191"/>
                  <a:gd name="T1" fmla="*/ 141 h 191"/>
                  <a:gd name="T2" fmla="*/ 26 w 191"/>
                  <a:gd name="T3" fmla="*/ 136 h 191"/>
                  <a:gd name="T4" fmla="*/ 42 w 191"/>
                  <a:gd name="T5" fmla="*/ 139 h 191"/>
                  <a:gd name="T6" fmla="*/ 58 w 191"/>
                  <a:gd name="T7" fmla="*/ 149 h 191"/>
                  <a:gd name="T8" fmla="*/ 89 w 191"/>
                  <a:gd name="T9" fmla="*/ 181 h 191"/>
                  <a:gd name="T10" fmla="*/ 101 w 191"/>
                  <a:gd name="T11" fmla="*/ 188 h 191"/>
                  <a:gd name="T12" fmla="*/ 113 w 191"/>
                  <a:gd name="T13" fmla="*/ 191 h 191"/>
                  <a:gd name="T14" fmla="*/ 127 w 191"/>
                  <a:gd name="T15" fmla="*/ 188 h 191"/>
                  <a:gd name="T16" fmla="*/ 138 w 191"/>
                  <a:gd name="T17" fmla="*/ 181 h 191"/>
                  <a:gd name="T18" fmla="*/ 181 w 191"/>
                  <a:gd name="T19" fmla="*/ 137 h 191"/>
                  <a:gd name="T20" fmla="*/ 188 w 191"/>
                  <a:gd name="T21" fmla="*/ 127 h 191"/>
                  <a:gd name="T22" fmla="*/ 191 w 191"/>
                  <a:gd name="T23" fmla="*/ 113 h 191"/>
                  <a:gd name="T24" fmla="*/ 188 w 191"/>
                  <a:gd name="T25" fmla="*/ 101 h 191"/>
                  <a:gd name="T26" fmla="*/ 181 w 191"/>
                  <a:gd name="T27" fmla="*/ 89 h 191"/>
                  <a:gd name="T28" fmla="*/ 150 w 191"/>
                  <a:gd name="T29" fmla="*/ 57 h 191"/>
                  <a:gd name="T30" fmla="*/ 139 w 191"/>
                  <a:gd name="T31" fmla="*/ 42 h 191"/>
                  <a:gd name="T32" fmla="*/ 136 w 191"/>
                  <a:gd name="T33" fmla="*/ 26 h 191"/>
                  <a:gd name="T34" fmla="*/ 141 w 191"/>
                  <a:gd name="T35" fmla="*/ 7 h 191"/>
                  <a:gd name="T36" fmla="*/ 143 w 191"/>
                  <a:gd name="T37" fmla="*/ 4 h 191"/>
                  <a:gd name="T38" fmla="*/ 139 w 191"/>
                  <a:gd name="T39" fmla="*/ 0 h 191"/>
                  <a:gd name="T40" fmla="*/ 125 w 191"/>
                  <a:gd name="T41" fmla="*/ 10 h 191"/>
                  <a:gd name="T42" fmla="*/ 111 w 191"/>
                  <a:gd name="T43" fmla="*/ 21 h 191"/>
                  <a:gd name="T44" fmla="*/ 101 w 191"/>
                  <a:gd name="T45" fmla="*/ 16 h 191"/>
                  <a:gd name="T46" fmla="*/ 78 w 191"/>
                  <a:gd name="T47" fmla="*/ 17 h 191"/>
                  <a:gd name="T48" fmla="*/ 68 w 191"/>
                  <a:gd name="T49" fmla="*/ 24 h 191"/>
                  <a:gd name="T50" fmla="*/ 25 w 191"/>
                  <a:gd name="T51" fmla="*/ 68 h 191"/>
                  <a:gd name="T52" fmla="*/ 18 w 191"/>
                  <a:gd name="T53" fmla="*/ 78 h 191"/>
                  <a:gd name="T54" fmla="*/ 16 w 191"/>
                  <a:gd name="T55" fmla="*/ 101 h 191"/>
                  <a:gd name="T56" fmla="*/ 21 w 191"/>
                  <a:gd name="T57" fmla="*/ 111 h 191"/>
                  <a:gd name="T58" fmla="*/ 11 w 191"/>
                  <a:gd name="T59" fmla="*/ 125 h 191"/>
                  <a:gd name="T60" fmla="*/ 2 w 191"/>
                  <a:gd name="T61" fmla="*/ 139 h 191"/>
                  <a:gd name="T62" fmla="*/ 4 w 191"/>
                  <a:gd name="T63" fmla="*/ 142 h 191"/>
                  <a:gd name="T64" fmla="*/ 7 w 191"/>
                  <a:gd name="T65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7" y="141"/>
                    </a:moveTo>
                    <a:lnTo>
                      <a:pt x="7" y="141"/>
                    </a:lnTo>
                    <a:lnTo>
                      <a:pt x="18" y="137"/>
                    </a:lnTo>
                    <a:lnTo>
                      <a:pt x="26" y="136"/>
                    </a:lnTo>
                    <a:lnTo>
                      <a:pt x="35" y="137"/>
                    </a:lnTo>
                    <a:lnTo>
                      <a:pt x="42" y="139"/>
                    </a:lnTo>
                    <a:lnTo>
                      <a:pt x="52" y="146"/>
                    </a:lnTo>
                    <a:lnTo>
                      <a:pt x="58" y="149"/>
                    </a:lnTo>
                    <a:lnTo>
                      <a:pt x="89" y="181"/>
                    </a:lnTo>
                    <a:lnTo>
                      <a:pt x="89" y="181"/>
                    </a:lnTo>
                    <a:lnTo>
                      <a:pt x="94" y="184"/>
                    </a:lnTo>
                    <a:lnTo>
                      <a:pt x="101" y="188"/>
                    </a:lnTo>
                    <a:lnTo>
                      <a:pt x="106" y="189"/>
                    </a:lnTo>
                    <a:lnTo>
                      <a:pt x="113" y="191"/>
                    </a:lnTo>
                    <a:lnTo>
                      <a:pt x="120" y="189"/>
                    </a:lnTo>
                    <a:lnTo>
                      <a:pt x="127" y="188"/>
                    </a:lnTo>
                    <a:lnTo>
                      <a:pt x="132" y="184"/>
                    </a:lnTo>
                    <a:lnTo>
                      <a:pt x="138" y="181"/>
                    </a:lnTo>
                    <a:lnTo>
                      <a:pt x="181" y="137"/>
                    </a:lnTo>
                    <a:lnTo>
                      <a:pt x="181" y="137"/>
                    </a:lnTo>
                    <a:lnTo>
                      <a:pt x="184" y="132"/>
                    </a:lnTo>
                    <a:lnTo>
                      <a:pt x="188" y="127"/>
                    </a:lnTo>
                    <a:lnTo>
                      <a:pt x="190" y="120"/>
                    </a:lnTo>
                    <a:lnTo>
                      <a:pt x="191" y="113"/>
                    </a:lnTo>
                    <a:lnTo>
                      <a:pt x="190" y="106"/>
                    </a:lnTo>
                    <a:lnTo>
                      <a:pt x="188" y="101"/>
                    </a:lnTo>
                    <a:lnTo>
                      <a:pt x="184" y="94"/>
                    </a:lnTo>
                    <a:lnTo>
                      <a:pt x="181" y="89"/>
                    </a:lnTo>
                    <a:lnTo>
                      <a:pt x="150" y="57"/>
                    </a:lnTo>
                    <a:lnTo>
                      <a:pt x="150" y="57"/>
                    </a:lnTo>
                    <a:lnTo>
                      <a:pt x="146" y="52"/>
                    </a:lnTo>
                    <a:lnTo>
                      <a:pt x="139" y="42"/>
                    </a:lnTo>
                    <a:lnTo>
                      <a:pt x="138" y="35"/>
                    </a:lnTo>
                    <a:lnTo>
                      <a:pt x="136" y="26"/>
                    </a:lnTo>
                    <a:lnTo>
                      <a:pt x="138" y="17"/>
                    </a:lnTo>
                    <a:lnTo>
                      <a:pt x="141" y="7"/>
                    </a:lnTo>
                    <a:lnTo>
                      <a:pt x="141" y="7"/>
                    </a:lnTo>
                    <a:lnTo>
                      <a:pt x="143" y="4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2"/>
                    </a:lnTo>
                    <a:lnTo>
                      <a:pt x="125" y="10"/>
                    </a:lnTo>
                    <a:lnTo>
                      <a:pt x="111" y="21"/>
                    </a:lnTo>
                    <a:lnTo>
                      <a:pt x="111" y="21"/>
                    </a:lnTo>
                    <a:lnTo>
                      <a:pt x="106" y="17"/>
                    </a:lnTo>
                    <a:lnTo>
                      <a:pt x="101" y="16"/>
                    </a:lnTo>
                    <a:lnTo>
                      <a:pt x="89" y="14"/>
                    </a:lnTo>
                    <a:lnTo>
                      <a:pt x="78" y="17"/>
                    </a:lnTo>
                    <a:lnTo>
                      <a:pt x="73" y="21"/>
                    </a:lnTo>
                    <a:lnTo>
                      <a:pt x="68" y="24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1" y="73"/>
                    </a:lnTo>
                    <a:lnTo>
                      <a:pt x="18" y="78"/>
                    </a:lnTo>
                    <a:lnTo>
                      <a:pt x="14" y="89"/>
                    </a:lnTo>
                    <a:lnTo>
                      <a:pt x="16" y="101"/>
                    </a:lnTo>
                    <a:lnTo>
                      <a:pt x="18" y="106"/>
                    </a:lnTo>
                    <a:lnTo>
                      <a:pt x="21" y="111"/>
                    </a:lnTo>
                    <a:lnTo>
                      <a:pt x="21" y="111"/>
                    </a:lnTo>
                    <a:lnTo>
                      <a:pt x="11" y="125"/>
                    </a:lnTo>
                    <a:lnTo>
                      <a:pt x="2" y="136"/>
                    </a:lnTo>
                    <a:lnTo>
                      <a:pt x="2" y="139"/>
                    </a:lnTo>
                    <a:lnTo>
                      <a:pt x="0" y="141"/>
                    </a:lnTo>
                    <a:lnTo>
                      <a:pt x="4" y="142"/>
                    </a:lnTo>
                    <a:lnTo>
                      <a:pt x="7" y="141"/>
                    </a:lnTo>
                    <a:lnTo>
                      <a:pt x="7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2" name="Freeform 71"/>
              <p:cNvSpPr>
                <a:spLocks/>
              </p:cNvSpPr>
              <p:nvPr/>
            </p:nvSpPr>
            <p:spPr bwMode="auto">
              <a:xfrm rot="19970777">
                <a:off x="7697634" y="2400233"/>
                <a:ext cx="56806" cy="70297"/>
              </a:xfrm>
              <a:custGeom>
                <a:avLst/>
                <a:gdLst>
                  <a:gd name="T0" fmla="*/ 39 w 160"/>
                  <a:gd name="T1" fmla="*/ 195 h 199"/>
                  <a:gd name="T2" fmla="*/ 49 w 160"/>
                  <a:gd name="T3" fmla="*/ 178 h 199"/>
                  <a:gd name="T4" fmla="*/ 63 w 160"/>
                  <a:gd name="T5" fmla="*/ 169 h 199"/>
                  <a:gd name="T6" fmla="*/ 80 w 160"/>
                  <a:gd name="T7" fmla="*/ 164 h 199"/>
                  <a:gd name="T8" fmla="*/ 125 w 160"/>
                  <a:gd name="T9" fmla="*/ 164 h 199"/>
                  <a:gd name="T10" fmla="*/ 139 w 160"/>
                  <a:gd name="T11" fmla="*/ 162 h 199"/>
                  <a:gd name="T12" fmla="*/ 150 w 160"/>
                  <a:gd name="T13" fmla="*/ 155 h 199"/>
                  <a:gd name="T14" fmla="*/ 157 w 160"/>
                  <a:gd name="T15" fmla="*/ 143 h 199"/>
                  <a:gd name="T16" fmla="*/ 160 w 160"/>
                  <a:gd name="T17" fmla="*/ 129 h 199"/>
                  <a:gd name="T18" fmla="*/ 160 w 160"/>
                  <a:gd name="T19" fmla="*/ 68 h 199"/>
                  <a:gd name="T20" fmla="*/ 157 w 160"/>
                  <a:gd name="T21" fmla="*/ 56 h 199"/>
                  <a:gd name="T22" fmla="*/ 150 w 160"/>
                  <a:gd name="T23" fmla="*/ 44 h 199"/>
                  <a:gd name="T24" fmla="*/ 139 w 160"/>
                  <a:gd name="T25" fmla="*/ 37 h 199"/>
                  <a:gd name="T26" fmla="*/ 125 w 160"/>
                  <a:gd name="T27" fmla="*/ 33 h 199"/>
                  <a:gd name="T28" fmla="*/ 80 w 160"/>
                  <a:gd name="T29" fmla="*/ 33 h 199"/>
                  <a:gd name="T30" fmla="*/ 63 w 160"/>
                  <a:gd name="T31" fmla="*/ 30 h 199"/>
                  <a:gd name="T32" fmla="*/ 49 w 160"/>
                  <a:gd name="T33" fmla="*/ 21 h 199"/>
                  <a:gd name="T34" fmla="*/ 39 w 160"/>
                  <a:gd name="T35" fmla="*/ 4 h 199"/>
                  <a:gd name="T36" fmla="*/ 37 w 160"/>
                  <a:gd name="T37" fmla="*/ 0 h 199"/>
                  <a:gd name="T38" fmla="*/ 35 w 160"/>
                  <a:gd name="T39" fmla="*/ 2 h 199"/>
                  <a:gd name="T40" fmla="*/ 30 w 160"/>
                  <a:gd name="T41" fmla="*/ 18 h 199"/>
                  <a:gd name="T42" fmla="*/ 28 w 160"/>
                  <a:gd name="T43" fmla="*/ 35 h 199"/>
                  <a:gd name="T44" fmla="*/ 18 w 160"/>
                  <a:gd name="T45" fmla="*/ 39 h 199"/>
                  <a:gd name="T46" fmla="*/ 2 w 160"/>
                  <a:gd name="T47" fmla="*/ 58 h 199"/>
                  <a:gd name="T48" fmla="*/ 0 w 160"/>
                  <a:gd name="T49" fmla="*/ 68 h 199"/>
                  <a:gd name="T50" fmla="*/ 0 w 160"/>
                  <a:gd name="T51" fmla="*/ 129 h 199"/>
                  <a:gd name="T52" fmla="*/ 2 w 160"/>
                  <a:gd name="T53" fmla="*/ 141 h 199"/>
                  <a:gd name="T54" fmla="*/ 18 w 160"/>
                  <a:gd name="T55" fmla="*/ 160 h 199"/>
                  <a:gd name="T56" fmla="*/ 28 w 160"/>
                  <a:gd name="T57" fmla="*/ 164 h 199"/>
                  <a:gd name="T58" fmla="*/ 30 w 160"/>
                  <a:gd name="T59" fmla="*/ 181 h 199"/>
                  <a:gd name="T60" fmla="*/ 35 w 160"/>
                  <a:gd name="T61" fmla="*/ 197 h 199"/>
                  <a:gd name="T62" fmla="*/ 37 w 160"/>
                  <a:gd name="T63" fmla="*/ 199 h 199"/>
                  <a:gd name="T64" fmla="*/ 39 w 160"/>
                  <a:gd name="T65" fmla="*/ 1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39" y="195"/>
                    </a:moveTo>
                    <a:lnTo>
                      <a:pt x="39" y="195"/>
                    </a:lnTo>
                    <a:lnTo>
                      <a:pt x="44" y="185"/>
                    </a:lnTo>
                    <a:lnTo>
                      <a:pt x="49" y="178"/>
                    </a:lnTo>
                    <a:lnTo>
                      <a:pt x="56" y="172"/>
                    </a:lnTo>
                    <a:lnTo>
                      <a:pt x="63" y="169"/>
                    </a:lnTo>
                    <a:lnTo>
                      <a:pt x="75" y="165"/>
                    </a:lnTo>
                    <a:lnTo>
                      <a:pt x="80" y="164"/>
                    </a:lnTo>
                    <a:lnTo>
                      <a:pt x="125" y="164"/>
                    </a:lnTo>
                    <a:lnTo>
                      <a:pt x="125" y="164"/>
                    </a:lnTo>
                    <a:lnTo>
                      <a:pt x="132" y="164"/>
                    </a:lnTo>
                    <a:lnTo>
                      <a:pt x="139" y="162"/>
                    </a:lnTo>
                    <a:lnTo>
                      <a:pt x="145" y="159"/>
                    </a:lnTo>
                    <a:lnTo>
                      <a:pt x="150" y="155"/>
                    </a:lnTo>
                    <a:lnTo>
                      <a:pt x="155" y="150"/>
                    </a:lnTo>
                    <a:lnTo>
                      <a:pt x="157" y="143"/>
                    </a:lnTo>
                    <a:lnTo>
                      <a:pt x="160" y="138"/>
                    </a:lnTo>
                    <a:lnTo>
                      <a:pt x="160" y="129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1"/>
                    </a:lnTo>
                    <a:lnTo>
                      <a:pt x="157" y="56"/>
                    </a:lnTo>
                    <a:lnTo>
                      <a:pt x="155" y="49"/>
                    </a:lnTo>
                    <a:lnTo>
                      <a:pt x="150" y="44"/>
                    </a:lnTo>
                    <a:lnTo>
                      <a:pt x="145" y="40"/>
                    </a:lnTo>
                    <a:lnTo>
                      <a:pt x="139" y="37"/>
                    </a:lnTo>
                    <a:lnTo>
                      <a:pt x="132" y="35"/>
                    </a:lnTo>
                    <a:lnTo>
                      <a:pt x="125" y="33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75" y="33"/>
                    </a:lnTo>
                    <a:lnTo>
                      <a:pt x="63" y="30"/>
                    </a:lnTo>
                    <a:lnTo>
                      <a:pt x="56" y="27"/>
                    </a:lnTo>
                    <a:lnTo>
                      <a:pt x="49" y="21"/>
                    </a:lnTo>
                    <a:lnTo>
                      <a:pt x="44" y="1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6"/>
                    </a:lnTo>
                    <a:lnTo>
                      <a:pt x="30" y="18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3" y="37"/>
                    </a:lnTo>
                    <a:lnTo>
                      <a:pt x="18" y="39"/>
                    </a:lnTo>
                    <a:lnTo>
                      <a:pt x="9" y="47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6"/>
                    </a:lnTo>
                    <a:lnTo>
                      <a:pt x="2" y="141"/>
                    </a:lnTo>
                    <a:lnTo>
                      <a:pt x="9" y="152"/>
                    </a:lnTo>
                    <a:lnTo>
                      <a:pt x="18" y="160"/>
                    </a:lnTo>
                    <a:lnTo>
                      <a:pt x="23" y="162"/>
                    </a:lnTo>
                    <a:lnTo>
                      <a:pt x="28" y="164"/>
                    </a:lnTo>
                    <a:lnTo>
                      <a:pt x="28" y="164"/>
                    </a:lnTo>
                    <a:lnTo>
                      <a:pt x="30" y="181"/>
                    </a:lnTo>
                    <a:lnTo>
                      <a:pt x="33" y="193"/>
                    </a:lnTo>
                    <a:lnTo>
                      <a:pt x="35" y="197"/>
                    </a:lnTo>
                    <a:lnTo>
                      <a:pt x="35" y="199"/>
                    </a:lnTo>
                    <a:lnTo>
                      <a:pt x="37" y="199"/>
                    </a:lnTo>
                    <a:lnTo>
                      <a:pt x="39" y="195"/>
                    </a:lnTo>
                    <a:lnTo>
                      <a:pt x="39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3" name="Freeform 72"/>
              <p:cNvSpPr>
                <a:spLocks/>
              </p:cNvSpPr>
              <p:nvPr/>
            </p:nvSpPr>
            <p:spPr bwMode="auto">
              <a:xfrm rot="19970777">
                <a:off x="7613705" y="2339067"/>
                <a:ext cx="67457" cy="68167"/>
              </a:xfrm>
              <a:custGeom>
                <a:avLst/>
                <a:gdLst>
                  <a:gd name="T0" fmla="*/ 141 w 191"/>
                  <a:gd name="T1" fmla="*/ 184 h 191"/>
                  <a:gd name="T2" fmla="*/ 136 w 191"/>
                  <a:gd name="T3" fmla="*/ 165 h 191"/>
                  <a:gd name="T4" fmla="*/ 139 w 191"/>
                  <a:gd name="T5" fmla="*/ 149 h 191"/>
                  <a:gd name="T6" fmla="*/ 150 w 191"/>
                  <a:gd name="T7" fmla="*/ 134 h 191"/>
                  <a:gd name="T8" fmla="*/ 181 w 191"/>
                  <a:gd name="T9" fmla="*/ 102 h 191"/>
                  <a:gd name="T10" fmla="*/ 188 w 191"/>
                  <a:gd name="T11" fmla="*/ 90 h 191"/>
                  <a:gd name="T12" fmla="*/ 191 w 191"/>
                  <a:gd name="T13" fmla="*/ 78 h 191"/>
                  <a:gd name="T14" fmla="*/ 188 w 191"/>
                  <a:gd name="T15" fmla="*/ 64 h 191"/>
                  <a:gd name="T16" fmla="*/ 181 w 191"/>
                  <a:gd name="T17" fmla="*/ 54 h 191"/>
                  <a:gd name="T18" fmla="*/ 138 w 191"/>
                  <a:gd name="T19" fmla="*/ 10 h 191"/>
                  <a:gd name="T20" fmla="*/ 127 w 191"/>
                  <a:gd name="T21" fmla="*/ 3 h 191"/>
                  <a:gd name="T22" fmla="*/ 113 w 191"/>
                  <a:gd name="T23" fmla="*/ 0 h 191"/>
                  <a:gd name="T24" fmla="*/ 101 w 191"/>
                  <a:gd name="T25" fmla="*/ 3 h 191"/>
                  <a:gd name="T26" fmla="*/ 89 w 191"/>
                  <a:gd name="T27" fmla="*/ 10 h 191"/>
                  <a:gd name="T28" fmla="*/ 58 w 191"/>
                  <a:gd name="T29" fmla="*/ 42 h 191"/>
                  <a:gd name="T30" fmla="*/ 42 w 191"/>
                  <a:gd name="T31" fmla="*/ 52 h 191"/>
                  <a:gd name="T32" fmla="*/ 26 w 191"/>
                  <a:gd name="T33" fmla="*/ 55 h 191"/>
                  <a:gd name="T34" fmla="*/ 7 w 191"/>
                  <a:gd name="T35" fmla="*/ 50 h 191"/>
                  <a:gd name="T36" fmla="*/ 4 w 191"/>
                  <a:gd name="T37" fmla="*/ 49 h 191"/>
                  <a:gd name="T38" fmla="*/ 2 w 191"/>
                  <a:gd name="T39" fmla="*/ 52 h 191"/>
                  <a:gd name="T40" fmla="*/ 11 w 191"/>
                  <a:gd name="T41" fmla="*/ 66 h 191"/>
                  <a:gd name="T42" fmla="*/ 21 w 191"/>
                  <a:gd name="T43" fmla="*/ 80 h 191"/>
                  <a:gd name="T44" fmla="*/ 16 w 191"/>
                  <a:gd name="T45" fmla="*/ 90 h 191"/>
                  <a:gd name="T46" fmla="*/ 18 w 191"/>
                  <a:gd name="T47" fmla="*/ 113 h 191"/>
                  <a:gd name="T48" fmla="*/ 25 w 191"/>
                  <a:gd name="T49" fmla="*/ 123 h 191"/>
                  <a:gd name="T50" fmla="*/ 68 w 191"/>
                  <a:gd name="T51" fmla="*/ 167 h 191"/>
                  <a:gd name="T52" fmla="*/ 78 w 191"/>
                  <a:gd name="T53" fmla="*/ 174 h 191"/>
                  <a:gd name="T54" fmla="*/ 101 w 191"/>
                  <a:gd name="T55" fmla="*/ 175 h 191"/>
                  <a:gd name="T56" fmla="*/ 111 w 191"/>
                  <a:gd name="T57" fmla="*/ 170 h 191"/>
                  <a:gd name="T58" fmla="*/ 125 w 191"/>
                  <a:gd name="T59" fmla="*/ 181 h 191"/>
                  <a:gd name="T60" fmla="*/ 139 w 191"/>
                  <a:gd name="T61" fmla="*/ 191 h 191"/>
                  <a:gd name="T62" fmla="*/ 143 w 191"/>
                  <a:gd name="T63" fmla="*/ 187 h 191"/>
                  <a:gd name="T64" fmla="*/ 141 w 191"/>
                  <a:gd name="T65" fmla="*/ 18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41" y="184"/>
                    </a:moveTo>
                    <a:lnTo>
                      <a:pt x="141" y="184"/>
                    </a:lnTo>
                    <a:lnTo>
                      <a:pt x="138" y="174"/>
                    </a:lnTo>
                    <a:lnTo>
                      <a:pt x="136" y="165"/>
                    </a:lnTo>
                    <a:lnTo>
                      <a:pt x="138" y="156"/>
                    </a:lnTo>
                    <a:lnTo>
                      <a:pt x="139" y="149"/>
                    </a:lnTo>
                    <a:lnTo>
                      <a:pt x="146" y="139"/>
                    </a:lnTo>
                    <a:lnTo>
                      <a:pt x="150" y="134"/>
                    </a:lnTo>
                    <a:lnTo>
                      <a:pt x="181" y="102"/>
                    </a:lnTo>
                    <a:lnTo>
                      <a:pt x="181" y="102"/>
                    </a:lnTo>
                    <a:lnTo>
                      <a:pt x="184" y="97"/>
                    </a:lnTo>
                    <a:lnTo>
                      <a:pt x="188" y="90"/>
                    </a:lnTo>
                    <a:lnTo>
                      <a:pt x="190" y="85"/>
                    </a:lnTo>
                    <a:lnTo>
                      <a:pt x="191" y="78"/>
                    </a:lnTo>
                    <a:lnTo>
                      <a:pt x="190" y="71"/>
                    </a:lnTo>
                    <a:lnTo>
                      <a:pt x="188" y="64"/>
                    </a:lnTo>
                    <a:lnTo>
                      <a:pt x="184" y="59"/>
                    </a:lnTo>
                    <a:lnTo>
                      <a:pt x="181" y="54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2" y="7"/>
                    </a:lnTo>
                    <a:lnTo>
                      <a:pt x="127" y="3"/>
                    </a:lnTo>
                    <a:lnTo>
                      <a:pt x="120" y="2"/>
                    </a:lnTo>
                    <a:lnTo>
                      <a:pt x="113" y="0"/>
                    </a:lnTo>
                    <a:lnTo>
                      <a:pt x="106" y="2"/>
                    </a:lnTo>
                    <a:lnTo>
                      <a:pt x="101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2" y="45"/>
                    </a:lnTo>
                    <a:lnTo>
                      <a:pt x="42" y="52"/>
                    </a:lnTo>
                    <a:lnTo>
                      <a:pt x="35" y="54"/>
                    </a:lnTo>
                    <a:lnTo>
                      <a:pt x="26" y="55"/>
                    </a:lnTo>
                    <a:lnTo>
                      <a:pt x="18" y="54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4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5"/>
                    </a:lnTo>
                    <a:lnTo>
                      <a:pt x="11" y="66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18" y="85"/>
                    </a:lnTo>
                    <a:lnTo>
                      <a:pt x="16" y="90"/>
                    </a:lnTo>
                    <a:lnTo>
                      <a:pt x="14" y="102"/>
                    </a:lnTo>
                    <a:lnTo>
                      <a:pt x="18" y="113"/>
                    </a:lnTo>
                    <a:lnTo>
                      <a:pt x="21" y="118"/>
                    </a:lnTo>
                    <a:lnTo>
                      <a:pt x="25" y="123"/>
                    </a:lnTo>
                    <a:lnTo>
                      <a:pt x="68" y="167"/>
                    </a:lnTo>
                    <a:lnTo>
                      <a:pt x="68" y="167"/>
                    </a:lnTo>
                    <a:lnTo>
                      <a:pt x="73" y="170"/>
                    </a:lnTo>
                    <a:lnTo>
                      <a:pt x="78" y="174"/>
                    </a:lnTo>
                    <a:lnTo>
                      <a:pt x="89" y="177"/>
                    </a:lnTo>
                    <a:lnTo>
                      <a:pt x="101" y="175"/>
                    </a:lnTo>
                    <a:lnTo>
                      <a:pt x="106" y="174"/>
                    </a:lnTo>
                    <a:lnTo>
                      <a:pt x="111" y="170"/>
                    </a:lnTo>
                    <a:lnTo>
                      <a:pt x="111" y="170"/>
                    </a:lnTo>
                    <a:lnTo>
                      <a:pt x="125" y="181"/>
                    </a:lnTo>
                    <a:lnTo>
                      <a:pt x="136" y="189"/>
                    </a:lnTo>
                    <a:lnTo>
                      <a:pt x="139" y="191"/>
                    </a:lnTo>
                    <a:lnTo>
                      <a:pt x="141" y="191"/>
                    </a:lnTo>
                    <a:lnTo>
                      <a:pt x="143" y="187"/>
                    </a:lnTo>
                    <a:lnTo>
                      <a:pt x="141" y="184"/>
                    </a:lnTo>
                    <a:lnTo>
                      <a:pt x="141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210" name="그룹 209"/>
            <p:cNvGrpSpPr/>
            <p:nvPr/>
          </p:nvGrpSpPr>
          <p:grpSpPr>
            <a:xfrm>
              <a:off x="7726875" y="2272583"/>
              <a:ext cx="567583" cy="568506"/>
              <a:chOff x="7451329" y="2339067"/>
              <a:chExt cx="313279" cy="313788"/>
            </a:xfrm>
            <a:grpFill/>
          </p:grpSpPr>
          <p:sp>
            <p:nvSpPr>
              <p:cNvPr id="211" name="Freeform 63"/>
              <p:cNvSpPr>
                <a:spLocks noEditPoints="1"/>
              </p:cNvSpPr>
              <p:nvPr/>
            </p:nvSpPr>
            <p:spPr bwMode="auto">
              <a:xfrm rot="19970777">
                <a:off x="7485207" y="2373454"/>
                <a:ext cx="245685" cy="245685"/>
              </a:xfrm>
              <a:custGeom>
                <a:avLst/>
                <a:gdLst>
                  <a:gd name="T0" fmla="*/ 346 w 691"/>
                  <a:gd name="T1" fmla="*/ 0 h 691"/>
                  <a:gd name="T2" fmla="*/ 276 w 691"/>
                  <a:gd name="T3" fmla="*/ 7 h 691"/>
                  <a:gd name="T4" fmla="*/ 212 w 691"/>
                  <a:gd name="T5" fmla="*/ 28 h 691"/>
                  <a:gd name="T6" fmla="*/ 153 w 691"/>
                  <a:gd name="T7" fmla="*/ 59 h 691"/>
                  <a:gd name="T8" fmla="*/ 101 w 691"/>
                  <a:gd name="T9" fmla="*/ 101 h 691"/>
                  <a:gd name="T10" fmla="*/ 59 w 691"/>
                  <a:gd name="T11" fmla="*/ 153 h 691"/>
                  <a:gd name="T12" fmla="*/ 28 w 691"/>
                  <a:gd name="T13" fmla="*/ 212 h 691"/>
                  <a:gd name="T14" fmla="*/ 7 w 691"/>
                  <a:gd name="T15" fmla="*/ 276 h 691"/>
                  <a:gd name="T16" fmla="*/ 0 w 691"/>
                  <a:gd name="T17" fmla="*/ 345 h 691"/>
                  <a:gd name="T18" fmla="*/ 2 w 691"/>
                  <a:gd name="T19" fmla="*/ 380 h 691"/>
                  <a:gd name="T20" fmla="*/ 16 w 691"/>
                  <a:gd name="T21" fmla="*/ 448 h 691"/>
                  <a:gd name="T22" fmla="*/ 42 w 691"/>
                  <a:gd name="T23" fmla="*/ 511 h 691"/>
                  <a:gd name="T24" fmla="*/ 78 w 691"/>
                  <a:gd name="T25" fmla="*/ 566 h 691"/>
                  <a:gd name="T26" fmla="*/ 125 w 691"/>
                  <a:gd name="T27" fmla="*/ 613 h 691"/>
                  <a:gd name="T28" fmla="*/ 181 w 691"/>
                  <a:gd name="T29" fmla="*/ 649 h 691"/>
                  <a:gd name="T30" fmla="*/ 243 w 691"/>
                  <a:gd name="T31" fmla="*/ 676 h 691"/>
                  <a:gd name="T32" fmla="*/ 311 w 691"/>
                  <a:gd name="T33" fmla="*/ 689 h 691"/>
                  <a:gd name="T34" fmla="*/ 346 w 691"/>
                  <a:gd name="T35" fmla="*/ 691 h 691"/>
                  <a:gd name="T36" fmla="*/ 415 w 691"/>
                  <a:gd name="T37" fmla="*/ 684 h 691"/>
                  <a:gd name="T38" fmla="*/ 479 w 691"/>
                  <a:gd name="T39" fmla="*/ 663 h 691"/>
                  <a:gd name="T40" fmla="*/ 539 w 691"/>
                  <a:gd name="T41" fmla="*/ 632 h 691"/>
                  <a:gd name="T42" fmla="*/ 591 w 691"/>
                  <a:gd name="T43" fmla="*/ 590 h 691"/>
                  <a:gd name="T44" fmla="*/ 632 w 691"/>
                  <a:gd name="T45" fmla="*/ 538 h 691"/>
                  <a:gd name="T46" fmla="*/ 664 w 691"/>
                  <a:gd name="T47" fmla="*/ 479 h 691"/>
                  <a:gd name="T48" fmla="*/ 684 w 691"/>
                  <a:gd name="T49" fmla="*/ 415 h 691"/>
                  <a:gd name="T50" fmla="*/ 691 w 691"/>
                  <a:gd name="T51" fmla="*/ 345 h 691"/>
                  <a:gd name="T52" fmla="*/ 690 w 691"/>
                  <a:gd name="T53" fmla="*/ 311 h 691"/>
                  <a:gd name="T54" fmla="*/ 676 w 691"/>
                  <a:gd name="T55" fmla="*/ 243 h 691"/>
                  <a:gd name="T56" fmla="*/ 650 w 691"/>
                  <a:gd name="T57" fmla="*/ 180 h 691"/>
                  <a:gd name="T58" fmla="*/ 613 w 691"/>
                  <a:gd name="T59" fmla="*/ 125 h 691"/>
                  <a:gd name="T60" fmla="*/ 566 w 691"/>
                  <a:gd name="T61" fmla="*/ 78 h 691"/>
                  <a:gd name="T62" fmla="*/ 511 w 691"/>
                  <a:gd name="T63" fmla="*/ 42 h 691"/>
                  <a:gd name="T64" fmla="*/ 448 w 691"/>
                  <a:gd name="T65" fmla="*/ 15 h 691"/>
                  <a:gd name="T66" fmla="*/ 380 w 691"/>
                  <a:gd name="T67" fmla="*/ 2 h 691"/>
                  <a:gd name="T68" fmla="*/ 346 w 691"/>
                  <a:gd name="T69" fmla="*/ 0 h 691"/>
                  <a:gd name="T70" fmla="*/ 346 w 691"/>
                  <a:gd name="T71" fmla="*/ 438 h 691"/>
                  <a:gd name="T72" fmla="*/ 309 w 691"/>
                  <a:gd name="T73" fmla="*/ 431 h 691"/>
                  <a:gd name="T74" fmla="*/ 280 w 691"/>
                  <a:gd name="T75" fmla="*/ 411 h 691"/>
                  <a:gd name="T76" fmla="*/ 261 w 691"/>
                  <a:gd name="T77" fmla="*/ 382 h 691"/>
                  <a:gd name="T78" fmla="*/ 254 w 691"/>
                  <a:gd name="T79" fmla="*/ 345 h 691"/>
                  <a:gd name="T80" fmla="*/ 255 w 691"/>
                  <a:gd name="T81" fmla="*/ 326 h 691"/>
                  <a:gd name="T82" fmla="*/ 269 w 691"/>
                  <a:gd name="T83" fmla="*/ 293 h 691"/>
                  <a:gd name="T84" fmla="*/ 294 w 691"/>
                  <a:gd name="T85" fmla="*/ 269 h 691"/>
                  <a:gd name="T86" fmla="*/ 327 w 691"/>
                  <a:gd name="T87" fmla="*/ 255 h 691"/>
                  <a:gd name="T88" fmla="*/ 346 w 691"/>
                  <a:gd name="T89" fmla="*/ 252 h 691"/>
                  <a:gd name="T90" fmla="*/ 382 w 691"/>
                  <a:gd name="T91" fmla="*/ 260 h 691"/>
                  <a:gd name="T92" fmla="*/ 412 w 691"/>
                  <a:gd name="T93" fmla="*/ 279 h 691"/>
                  <a:gd name="T94" fmla="*/ 431 w 691"/>
                  <a:gd name="T95" fmla="*/ 309 h 691"/>
                  <a:gd name="T96" fmla="*/ 440 w 691"/>
                  <a:gd name="T97" fmla="*/ 345 h 691"/>
                  <a:gd name="T98" fmla="*/ 436 w 691"/>
                  <a:gd name="T99" fmla="*/ 365 h 691"/>
                  <a:gd name="T100" fmla="*/ 422 w 691"/>
                  <a:gd name="T101" fmla="*/ 398 h 691"/>
                  <a:gd name="T102" fmla="*/ 398 w 691"/>
                  <a:gd name="T103" fmla="*/ 422 h 691"/>
                  <a:gd name="T104" fmla="*/ 365 w 691"/>
                  <a:gd name="T105" fmla="*/ 436 h 691"/>
                  <a:gd name="T106" fmla="*/ 346 w 691"/>
                  <a:gd name="T107" fmla="*/ 438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1" h="691">
                    <a:moveTo>
                      <a:pt x="346" y="0"/>
                    </a:moveTo>
                    <a:lnTo>
                      <a:pt x="346" y="0"/>
                    </a:lnTo>
                    <a:lnTo>
                      <a:pt x="311" y="2"/>
                    </a:lnTo>
                    <a:lnTo>
                      <a:pt x="276" y="7"/>
                    </a:lnTo>
                    <a:lnTo>
                      <a:pt x="243" y="15"/>
                    </a:lnTo>
                    <a:lnTo>
                      <a:pt x="212" y="28"/>
                    </a:lnTo>
                    <a:lnTo>
                      <a:pt x="181" y="42"/>
                    </a:lnTo>
                    <a:lnTo>
                      <a:pt x="153" y="59"/>
                    </a:lnTo>
                    <a:lnTo>
                      <a:pt x="125" y="78"/>
                    </a:lnTo>
                    <a:lnTo>
                      <a:pt x="101" y="101"/>
                    </a:lnTo>
                    <a:lnTo>
                      <a:pt x="78" y="125"/>
                    </a:lnTo>
                    <a:lnTo>
                      <a:pt x="59" y="153"/>
                    </a:lnTo>
                    <a:lnTo>
                      <a:pt x="42" y="180"/>
                    </a:lnTo>
                    <a:lnTo>
                      <a:pt x="28" y="212"/>
                    </a:lnTo>
                    <a:lnTo>
                      <a:pt x="16" y="243"/>
                    </a:lnTo>
                    <a:lnTo>
                      <a:pt x="7" y="276"/>
                    </a:lnTo>
                    <a:lnTo>
                      <a:pt x="2" y="311"/>
                    </a:lnTo>
                    <a:lnTo>
                      <a:pt x="0" y="345"/>
                    </a:lnTo>
                    <a:lnTo>
                      <a:pt x="0" y="345"/>
                    </a:lnTo>
                    <a:lnTo>
                      <a:pt x="2" y="380"/>
                    </a:lnTo>
                    <a:lnTo>
                      <a:pt x="7" y="415"/>
                    </a:lnTo>
                    <a:lnTo>
                      <a:pt x="16" y="448"/>
                    </a:lnTo>
                    <a:lnTo>
                      <a:pt x="28" y="479"/>
                    </a:lnTo>
                    <a:lnTo>
                      <a:pt x="42" y="511"/>
                    </a:lnTo>
                    <a:lnTo>
                      <a:pt x="59" y="538"/>
                    </a:lnTo>
                    <a:lnTo>
                      <a:pt x="78" y="566"/>
                    </a:lnTo>
                    <a:lnTo>
                      <a:pt x="101" y="590"/>
                    </a:lnTo>
                    <a:lnTo>
                      <a:pt x="125" y="613"/>
                    </a:lnTo>
                    <a:lnTo>
                      <a:pt x="153" y="632"/>
                    </a:lnTo>
                    <a:lnTo>
                      <a:pt x="181" y="649"/>
                    </a:lnTo>
                    <a:lnTo>
                      <a:pt x="212" y="663"/>
                    </a:lnTo>
                    <a:lnTo>
                      <a:pt x="243" y="676"/>
                    </a:lnTo>
                    <a:lnTo>
                      <a:pt x="276" y="684"/>
                    </a:lnTo>
                    <a:lnTo>
                      <a:pt x="311" y="689"/>
                    </a:lnTo>
                    <a:lnTo>
                      <a:pt x="346" y="691"/>
                    </a:lnTo>
                    <a:lnTo>
                      <a:pt x="346" y="691"/>
                    </a:lnTo>
                    <a:lnTo>
                      <a:pt x="380" y="689"/>
                    </a:lnTo>
                    <a:lnTo>
                      <a:pt x="415" y="684"/>
                    </a:lnTo>
                    <a:lnTo>
                      <a:pt x="448" y="676"/>
                    </a:lnTo>
                    <a:lnTo>
                      <a:pt x="479" y="663"/>
                    </a:lnTo>
                    <a:lnTo>
                      <a:pt x="511" y="649"/>
                    </a:lnTo>
                    <a:lnTo>
                      <a:pt x="539" y="632"/>
                    </a:lnTo>
                    <a:lnTo>
                      <a:pt x="566" y="613"/>
                    </a:lnTo>
                    <a:lnTo>
                      <a:pt x="591" y="590"/>
                    </a:lnTo>
                    <a:lnTo>
                      <a:pt x="613" y="566"/>
                    </a:lnTo>
                    <a:lnTo>
                      <a:pt x="632" y="538"/>
                    </a:lnTo>
                    <a:lnTo>
                      <a:pt x="650" y="511"/>
                    </a:lnTo>
                    <a:lnTo>
                      <a:pt x="664" y="479"/>
                    </a:lnTo>
                    <a:lnTo>
                      <a:pt x="676" y="448"/>
                    </a:lnTo>
                    <a:lnTo>
                      <a:pt x="684" y="415"/>
                    </a:lnTo>
                    <a:lnTo>
                      <a:pt x="690" y="380"/>
                    </a:lnTo>
                    <a:lnTo>
                      <a:pt x="691" y="345"/>
                    </a:lnTo>
                    <a:lnTo>
                      <a:pt x="691" y="345"/>
                    </a:lnTo>
                    <a:lnTo>
                      <a:pt x="690" y="311"/>
                    </a:lnTo>
                    <a:lnTo>
                      <a:pt x="684" y="276"/>
                    </a:lnTo>
                    <a:lnTo>
                      <a:pt x="676" y="243"/>
                    </a:lnTo>
                    <a:lnTo>
                      <a:pt x="664" y="212"/>
                    </a:lnTo>
                    <a:lnTo>
                      <a:pt x="650" y="180"/>
                    </a:lnTo>
                    <a:lnTo>
                      <a:pt x="632" y="153"/>
                    </a:lnTo>
                    <a:lnTo>
                      <a:pt x="613" y="125"/>
                    </a:lnTo>
                    <a:lnTo>
                      <a:pt x="591" y="101"/>
                    </a:lnTo>
                    <a:lnTo>
                      <a:pt x="566" y="78"/>
                    </a:lnTo>
                    <a:lnTo>
                      <a:pt x="539" y="59"/>
                    </a:lnTo>
                    <a:lnTo>
                      <a:pt x="511" y="42"/>
                    </a:lnTo>
                    <a:lnTo>
                      <a:pt x="479" y="28"/>
                    </a:lnTo>
                    <a:lnTo>
                      <a:pt x="448" y="15"/>
                    </a:lnTo>
                    <a:lnTo>
                      <a:pt x="415" y="7"/>
                    </a:lnTo>
                    <a:lnTo>
                      <a:pt x="380" y="2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  <a:moveTo>
                      <a:pt x="346" y="438"/>
                    </a:moveTo>
                    <a:lnTo>
                      <a:pt x="346" y="438"/>
                    </a:lnTo>
                    <a:lnTo>
                      <a:pt x="327" y="436"/>
                    </a:lnTo>
                    <a:lnTo>
                      <a:pt x="309" y="431"/>
                    </a:lnTo>
                    <a:lnTo>
                      <a:pt x="294" y="422"/>
                    </a:lnTo>
                    <a:lnTo>
                      <a:pt x="280" y="411"/>
                    </a:lnTo>
                    <a:lnTo>
                      <a:pt x="269" y="398"/>
                    </a:lnTo>
                    <a:lnTo>
                      <a:pt x="261" y="382"/>
                    </a:lnTo>
                    <a:lnTo>
                      <a:pt x="255" y="365"/>
                    </a:lnTo>
                    <a:lnTo>
                      <a:pt x="254" y="345"/>
                    </a:lnTo>
                    <a:lnTo>
                      <a:pt x="254" y="345"/>
                    </a:lnTo>
                    <a:lnTo>
                      <a:pt x="255" y="326"/>
                    </a:lnTo>
                    <a:lnTo>
                      <a:pt x="261" y="309"/>
                    </a:lnTo>
                    <a:lnTo>
                      <a:pt x="269" y="293"/>
                    </a:lnTo>
                    <a:lnTo>
                      <a:pt x="280" y="279"/>
                    </a:lnTo>
                    <a:lnTo>
                      <a:pt x="294" y="269"/>
                    </a:lnTo>
                    <a:lnTo>
                      <a:pt x="309" y="260"/>
                    </a:lnTo>
                    <a:lnTo>
                      <a:pt x="327" y="255"/>
                    </a:lnTo>
                    <a:lnTo>
                      <a:pt x="346" y="252"/>
                    </a:lnTo>
                    <a:lnTo>
                      <a:pt x="346" y="252"/>
                    </a:lnTo>
                    <a:lnTo>
                      <a:pt x="365" y="255"/>
                    </a:lnTo>
                    <a:lnTo>
                      <a:pt x="382" y="260"/>
                    </a:lnTo>
                    <a:lnTo>
                      <a:pt x="398" y="269"/>
                    </a:lnTo>
                    <a:lnTo>
                      <a:pt x="412" y="279"/>
                    </a:lnTo>
                    <a:lnTo>
                      <a:pt x="422" y="293"/>
                    </a:lnTo>
                    <a:lnTo>
                      <a:pt x="431" y="309"/>
                    </a:lnTo>
                    <a:lnTo>
                      <a:pt x="436" y="326"/>
                    </a:lnTo>
                    <a:lnTo>
                      <a:pt x="440" y="345"/>
                    </a:lnTo>
                    <a:lnTo>
                      <a:pt x="440" y="345"/>
                    </a:lnTo>
                    <a:lnTo>
                      <a:pt x="436" y="365"/>
                    </a:lnTo>
                    <a:lnTo>
                      <a:pt x="431" y="382"/>
                    </a:lnTo>
                    <a:lnTo>
                      <a:pt x="422" y="398"/>
                    </a:lnTo>
                    <a:lnTo>
                      <a:pt x="412" y="411"/>
                    </a:lnTo>
                    <a:lnTo>
                      <a:pt x="398" y="422"/>
                    </a:lnTo>
                    <a:lnTo>
                      <a:pt x="382" y="431"/>
                    </a:lnTo>
                    <a:lnTo>
                      <a:pt x="365" y="436"/>
                    </a:lnTo>
                    <a:lnTo>
                      <a:pt x="346" y="438"/>
                    </a:lnTo>
                    <a:lnTo>
                      <a:pt x="346" y="4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2" name="Freeform 65"/>
              <p:cNvSpPr>
                <a:spLocks/>
              </p:cNvSpPr>
              <p:nvPr/>
            </p:nvSpPr>
            <p:spPr bwMode="auto">
              <a:xfrm rot="19970777">
                <a:off x="7511985" y="2349907"/>
                <a:ext cx="70297" cy="56806"/>
              </a:xfrm>
              <a:custGeom>
                <a:avLst/>
                <a:gdLst>
                  <a:gd name="T0" fmla="*/ 194 w 198"/>
                  <a:gd name="T1" fmla="*/ 122 h 160"/>
                  <a:gd name="T2" fmla="*/ 177 w 198"/>
                  <a:gd name="T3" fmla="*/ 111 h 160"/>
                  <a:gd name="T4" fmla="*/ 168 w 198"/>
                  <a:gd name="T5" fmla="*/ 97 h 160"/>
                  <a:gd name="T6" fmla="*/ 165 w 198"/>
                  <a:gd name="T7" fmla="*/ 80 h 160"/>
                  <a:gd name="T8" fmla="*/ 165 w 198"/>
                  <a:gd name="T9" fmla="*/ 35 h 160"/>
                  <a:gd name="T10" fmla="*/ 161 w 198"/>
                  <a:gd name="T11" fmla="*/ 21 h 160"/>
                  <a:gd name="T12" fmla="*/ 154 w 198"/>
                  <a:gd name="T13" fmla="*/ 11 h 160"/>
                  <a:gd name="T14" fmla="*/ 142 w 198"/>
                  <a:gd name="T15" fmla="*/ 4 h 160"/>
                  <a:gd name="T16" fmla="*/ 130 w 198"/>
                  <a:gd name="T17" fmla="*/ 0 h 160"/>
                  <a:gd name="T18" fmla="*/ 69 w 198"/>
                  <a:gd name="T19" fmla="*/ 0 h 160"/>
                  <a:gd name="T20" fmla="*/ 55 w 198"/>
                  <a:gd name="T21" fmla="*/ 4 h 160"/>
                  <a:gd name="T22" fmla="*/ 43 w 198"/>
                  <a:gd name="T23" fmla="*/ 11 h 160"/>
                  <a:gd name="T24" fmla="*/ 36 w 198"/>
                  <a:gd name="T25" fmla="*/ 21 h 160"/>
                  <a:gd name="T26" fmla="*/ 34 w 198"/>
                  <a:gd name="T27" fmla="*/ 35 h 160"/>
                  <a:gd name="T28" fmla="*/ 34 w 198"/>
                  <a:gd name="T29" fmla="*/ 80 h 160"/>
                  <a:gd name="T30" fmla="*/ 29 w 198"/>
                  <a:gd name="T31" fmla="*/ 97 h 160"/>
                  <a:gd name="T32" fmla="*/ 21 w 198"/>
                  <a:gd name="T33" fmla="*/ 111 h 160"/>
                  <a:gd name="T34" fmla="*/ 3 w 198"/>
                  <a:gd name="T35" fmla="*/ 122 h 160"/>
                  <a:gd name="T36" fmla="*/ 0 w 198"/>
                  <a:gd name="T37" fmla="*/ 123 h 160"/>
                  <a:gd name="T38" fmla="*/ 1 w 198"/>
                  <a:gd name="T39" fmla="*/ 125 h 160"/>
                  <a:gd name="T40" fmla="*/ 17 w 198"/>
                  <a:gd name="T41" fmla="*/ 130 h 160"/>
                  <a:gd name="T42" fmla="*/ 34 w 198"/>
                  <a:gd name="T43" fmla="*/ 132 h 160"/>
                  <a:gd name="T44" fmla="*/ 38 w 198"/>
                  <a:gd name="T45" fmla="*/ 143 h 160"/>
                  <a:gd name="T46" fmla="*/ 57 w 198"/>
                  <a:gd name="T47" fmla="*/ 158 h 160"/>
                  <a:gd name="T48" fmla="*/ 69 w 198"/>
                  <a:gd name="T49" fmla="*/ 160 h 160"/>
                  <a:gd name="T50" fmla="*/ 130 w 198"/>
                  <a:gd name="T51" fmla="*/ 160 h 160"/>
                  <a:gd name="T52" fmla="*/ 140 w 198"/>
                  <a:gd name="T53" fmla="*/ 158 h 160"/>
                  <a:gd name="T54" fmla="*/ 160 w 198"/>
                  <a:gd name="T55" fmla="*/ 143 h 160"/>
                  <a:gd name="T56" fmla="*/ 163 w 198"/>
                  <a:gd name="T57" fmla="*/ 132 h 160"/>
                  <a:gd name="T58" fmla="*/ 180 w 198"/>
                  <a:gd name="T59" fmla="*/ 130 h 160"/>
                  <a:gd name="T60" fmla="*/ 196 w 198"/>
                  <a:gd name="T61" fmla="*/ 125 h 160"/>
                  <a:gd name="T62" fmla="*/ 198 w 198"/>
                  <a:gd name="T63" fmla="*/ 123 h 160"/>
                  <a:gd name="T64" fmla="*/ 194 w 198"/>
                  <a:gd name="T65" fmla="*/ 1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194" y="122"/>
                    </a:moveTo>
                    <a:lnTo>
                      <a:pt x="194" y="122"/>
                    </a:lnTo>
                    <a:lnTo>
                      <a:pt x="184" y="117"/>
                    </a:lnTo>
                    <a:lnTo>
                      <a:pt x="177" y="111"/>
                    </a:lnTo>
                    <a:lnTo>
                      <a:pt x="172" y="104"/>
                    </a:lnTo>
                    <a:lnTo>
                      <a:pt x="168" y="97"/>
                    </a:lnTo>
                    <a:lnTo>
                      <a:pt x="165" y="85"/>
                    </a:lnTo>
                    <a:lnTo>
                      <a:pt x="165" y="80"/>
                    </a:lnTo>
                    <a:lnTo>
                      <a:pt x="165" y="35"/>
                    </a:lnTo>
                    <a:lnTo>
                      <a:pt x="165" y="35"/>
                    </a:lnTo>
                    <a:lnTo>
                      <a:pt x="163" y="28"/>
                    </a:lnTo>
                    <a:lnTo>
                      <a:pt x="161" y="21"/>
                    </a:lnTo>
                    <a:lnTo>
                      <a:pt x="158" y="16"/>
                    </a:lnTo>
                    <a:lnTo>
                      <a:pt x="154" y="11"/>
                    </a:lnTo>
                    <a:lnTo>
                      <a:pt x="149" y="5"/>
                    </a:lnTo>
                    <a:lnTo>
                      <a:pt x="142" y="4"/>
                    </a:lnTo>
                    <a:lnTo>
                      <a:pt x="137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0"/>
                    </a:lnTo>
                    <a:lnTo>
                      <a:pt x="55" y="4"/>
                    </a:lnTo>
                    <a:lnTo>
                      <a:pt x="48" y="5"/>
                    </a:lnTo>
                    <a:lnTo>
                      <a:pt x="43" y="11"/>
                    </a:lnTo>
                    <a:lnTo>
                      <a:pt x="40" y="16"/>
                    </a:lnTo>
                    <a:lnTo>
                      <a:pt x="36" y="21"/>
                    </a:lnTo>
                    <a:lnTo>
                      <a:pt x="34" y="28"/>
                    </a:lnTo>
                    <a:lnTo>
                      <a:pt x="34" y="35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5"/>
                    </a:lnTo>
                    <a:lnTo>
                      <a:pt x="29" y="97"/>
                    </a:lnTo>
                    <a:lnTo>
                      <a:pt x="26" y="104"/>
                    </a:lnTo>
                    <a:lnTo>
                      <a:pt x="21" y="111"/>
                    </a:lnTo>
                    <a:lnTo>
                      <a:pt x="14" y="117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" y="125"/>
                    </a:lnTo>
                    <a:lnTo>
                      <a:pt x="5" y="127"/>
                    </a:lnTo>
                    <a:lnTo>
                      <a:pt x="17" y="130"/>
                    </a:lnTo>
                    <a:lnTo>
                      <a:pt x="34" y="132"/>
                    </a:lnTo>
                    <a:lnTo>
                      <a:pt x="34" y="132"/>
                    </a:lnTo>
                    <a:lnTo>
                      <a:pt x="36" y="137"/>
                    </a:lnTo>
                    <a:lnTo>
                      <a:pt x="38" y="143"/>
                    </a:lnTo>
                    <a:lnTo>
                      <a:pt x="47" y="151"/>
                    </a:lnTo>
                    <a:lnTo>
                      <a:pt x="57" y="158"/>
                    </a:lnTo>
                    <a:lnTo>
                      <a:pt x="62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5" y="160"/>
                    </a:lnTo>
                    <a:lnTo>
                      <a:pt x="140" y="158"/>
                    </a:lnTo>
                    <a:lnTo>
                      <a:pt x="151" y="151"/>
                    </a:lnTo>
                    <a:lnTo>
                      <a:pt x="160" y="143"/>
                    </a:lnTo>
                    <a:lnTo>
                      <a:pt x="161" y="137"/>
                    </a:lnTo>
                    <a:lnTo>
                      <a:pt x="163" y="132"/>
                    </a:lnTo>
                    <a:lnTo>
                      <a:pt x="163" y="132"/>
                    </a:lnTo>
                    <a:lnTo>
                      <a:pt x="180" y="130"/>
                    </a:lnTo>
                    <a:lnTo>
                      <a:pt x="193" y="127"/>
                    </a:lnTo>
                    <a:lnTo>
                      <a:pt x="196" y="125"/>
                    </a:lnTo>
                    <a:lnTo>
                      <a:pt x="198" y="125"/>
                    </a:lnTo>
                    <a:lnTo>
                      <a:pt x="198" y="123"/>
                    </a:lnTo>
                    <a:lnTo>
                      <a:pt x="194" y="122"/>
                    </a:lnTo>
                    <a:lnTo>
                      <a:pt x="194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3" name="Freeform 66"/>
              <p:cNvSpPr>
                <a:spLocks/>
              </p:cNvSpPr>
              <p:nvPr/>
            </p:nvSpPr>
            <p:spPr bwMode="auto">
              <a:xfrm rot="19970777">
                <a:off x="7451329" y="2422352"/>
                <a:ext cx="67457" cy="68167"/>
              </a:xfrm>
              <a:custGeom>
                <a:avLst/>
                <a:gdLst>
                  <a:gd name="T0" fmla="*/ 184 w 191"/>
                  <a:gd name="T1" fmla="*/ 50 h 191"/>
                  <a:gd name="T2" fmla="*/ 165 w 191"/>
                  <a:gd name="T3" fmla="*/ 55 h 191"/>
                  <a:gd name="T4" fmla="*/ 149 w 191"/>
                  <a:gd name="T5" fmla="*/ 52 h 191"/>
                  <a:gd name="T6" fmla="*/ 134 w 191"/>
                  <a:gd name="T7" fmla="*/ 42 h 191"/>
                  <a:gd name="T8" fmla="*/ 103 w 191"/>
                  <a:gd name="T9" fmla="*/ 10 h 191"/>
                  <a:gd name="T10" fmla="*/ 90 w 191"/>
                  <a:gd name="T11" fmla="*/ 3 h 191"/>
                  <a:gd name="T12" fmla="*/ 78 w 191"/>
                  <a:gd name="T13" fmla="*/ 0 h 191"/>
                  <a:gd name="T14" fmla="*/ 64 w 191"/>
                  <a:gd name="T15" fmla="*/ 3 h 191"/>
                  <a:gd name="T16" fmla="*/ 54 w 191"/>
                  <a:gd name="T17" fmla="*/ 10 h 191"/>
                  <a:gd name="T18" fmla="*/ 10 w 191"/>
                  <a:gd name="T19" fmla="*/ 54 h 191"/>
                  <a:gd name="T20" fmla="*/ 4 w 191"/>
                  <a:gd name="T21" fmla="*/ 64 h 191"/>
                  <a:gd name="T22" fmla="*/ 0 w 191"/>
                  <a:gd name="T23" fmla="*/ 78 h 191"/>
                  <a:gd name="T24" fmla="*/ 4 w 191"/>
                  <a:gd name="T25" fmla="*/ 90 h 191"/>
                  <a:gd name="T26" fmla="*/ 10 w 191"/>
                  <a:gd name="T27" fmla="*/ 102 h 191"/>
                  <a:gd name="T28" fmla="*/ 42 w 191"/>
                  <a:gd name="T29" fmla="*/ 134 h 191"/>
                  <a:gd name="T30" fmla="*/ 52 w 191"/>
                  <a:gd name="T31" fmla="*/ 149 h 191"/>
                  <a:gd name="T32" fmla="*/ 56 w 191"/>
                  <a:gd name="T33" fmla="*/ 165 h 191"/>
                  <a:gd name="T34" fmla="*/ 50 w 191"/>
                  <a:gd name="T35" fmla="*/ 184 h 191"/>
                  <a:gd name="T36" fmla="*/ 49 w 191"/>
                  <a:gd name="T37" fmla="*/ 187 h 191"/>
                  <a:gd name="T38" fmla="*/ 52 w 191"/>
                  <a:gd name="T39" fmla="*/ 191 h 191"/>
                  <a:gd name="T40" fmla="*/ 66 w 191"/>
                  <a:gd name="T41" fmla="*/ 181 h 191"/>
                  <a:gd name="T42" fmla="*/ 80 w 191"/>
                  <a:gd name="T43" fmla="*/ 170 h 191"/>
                  <a:gd name="T44" fmla="*/ 90 w 191"/>
                  <a:gd name="T45" fmla="*/ 175 h 191"/>
                  <a:gd name="T46" fmla="*/ 113 w 191"/>
                  <a:gd name="T47" fmla="*/ 174 h 191"/>
                  <a:gd name="T48" fmla="*/ 123 w 191"/>
                  <a:gd name="T49" fmla="*/ 167 h 191"/>
                  <a:gd name="T50" fmla="*/ 167 w 191"/>
                  <a:gd name="T51" fmla="*/ 123 h 191"/>
                  <a:gd name="T52" fmla="*/ 174 w 191"/>
                  <a:gd name="T53" fmla="*/ 113 h 191"/>
                  <a:gd name="T54" fmla="*/ 176 w 191"/>
                  <a:gd name="T55" fmla="*/ 90 h 191"/>
                  <a:gd name="T56" fmla="*/ 170 w 191"/>
                  <a:gd name="T57" fmla="*/ 80 h 191"/>
                  <a:gd name="T58" fmla="*/ 181 w 191"/>
                  <a:gd name="T59" fmla="*/ 66 h 191"/>
                  <a:gd name="T60" fmla="*/ 191 w 191"/>
                  <a:gd name="T61" fmla="*/ 52 h 191"/>
                  <a:gd name="T62" fmla="*/ 188 w 191"/>
                  <a:gd name="T63" fmla="*/ 49 h 191"/>
                  <a:gd name="T64" fmla="*/ 184 w 191"/>
                  <a:gd name="T65" fmla="*/ 5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84" y="50"/>
                    </a:moveTo>
                    <a:lnTo>
                      <a:pt x="184" y="50"/>
                    </a:lnTo>
                    <a:lnTo>
                      <a:pt x="174" y="54"/>
                    </a:lnTo>
                    <a:lnTo>
                      <a:pt x="165" y="55"/>
                    </a:lnTo>
                    <a:lnTo>
                      <a:pt x="156" y="54"/>
                    </a:lnTo>
                    <a:lnTo>
                      <a:pt x="149" y="52"/>
                    </a:lnTo>
                    <a:lnTo>
                      <a:pt x="139" y="45"/>
                    </a:lnTo>
                    <a:lnTo>
                      <a:pt x="134" y="42"/>
                    </a:lnTo>
                    <a:lnTo>
                      <a:pt x="103" y="10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90" y="3"/>
                    </a:lnTo>
                    <a:lnTo>
                      <a:pt x="85" y="2"/>
                    </a:lnTo>
                    <a:lnTo>
                      <a:pt x="78" y="0"/>
                    </a:lnTo>
                    <a:lnTo>
                      <a:pt x="71" y="2"/>
                    </a:lnTo>
                    <a:lnTo>
                      <a:pt x="64" y="3"/>
                    </a:lnTo>
                    <a:lnTo>
                      <a:pt x="59" y="7"/>
                    </a:lnTo>
                    <a:lnTo>
                      <a:pt x="54" y="10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7" y="59"/>
                    </a:lnTo>
                    <a:lnTo>
                      <a:pt x="4" y="64"/>
                    </a:lnTo>
                    <a:lnTo>
                      <a:pt x="2" y="71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0"/>
                    </a:lnTo>
                    <a:lnTo>
                      <a:pt x="7" y="97"/>
                    </a:lnTo>
                    <a:lnTo>
                      <a:pt x="10" y="10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5" y="139"/>
                    </a:lnTo>
                    <a:lnTo>
                      <a:pt x="52" y="149"/>
                    </a:lnTo>
                    <a:lnTo>
                      <a:pt x="54" y="156"/>
                    </a:lnTo>
                    <a:lnTo>
                      <a:pt x="56" y="165"/>
                    </a:lnTo>
                    <a:lnTo>
                      <a:pt x="54" y="174"/>
                    </a:lnTo>
                    <a:lnTo>
                      <a:pt x="50" y="184"/>
                    </a:lnTo>
                    <a:lnTo>
                      <a:pt x="50" y="184"/>
                    </a:lnTo>
                    <a:lnTo>
                      <a:pt x="49" y="187"/>
                    </a:lnTo>
                    <a:lnTo>
                      <a:pt x="50" y="191"/>
                    </a:lnTo>
                    <a:lnTo>
                      <a:pt x="52" y="191"/>
                    </a:lnTo>
                    <a:lnTo>
                      <a:pt x="56" y="189"/>
                    </a:lnTo>
                    <a:lnTo>
                      <a:pt x="66" y="181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85" y="174"/>
                    </a:lnTo>
                    <a:lnTo>
                      <a:pt x="90" y="175"/>
                    </a:lnTo>
                    <a:lnTo>
                      <a:pt x="103" y="177"/>
                    </a:lnTo>
                    <a:lnTo>
                      <a:pt x="113" y="174"/>
                    </a:lnTo>
                    <a:lnTo>
                      <a:pt x="118" y="170"/>
                    </a:lnTo>
                    <a:lnTo>
                      <a:pt x="123" y="167"/>
                    </a:lnTo>
                    <a:lnTo>
                      <a:pt x="167" y="123"/>
                    </a:lnTo>
                    <a:lnTo>
                      <a:pt x="167" y="123"/>
                    </a:lnTo>
                    <a:lnTo>
                      <a:pt x="170" y="118"/>
                    </a:lnTo>
                    <a:lnTo>
                      <a:pt x="174" y="113"/>
                    </a:lnTo>
                    <a:lnTo>
                      <a:pt x="177" y="102"/>
                    </a:lnTo>
                    <a:lnTo>
                      <a:pt x="176" y="90"/>
                    </a:lnTo>
                    <a:lnTo>
                      <a:pt x="174" y="85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81" y="66"/>
                    </a:lnTo>
                    <a:lnTo>
                      <a:pt x="189" y="55"/>
                    </a:lnTo>
                    <a:lnTo>
                      <a:pt x="191" y="52"/>
                    </a:lnTo>
                    <a:lnTo>
                      <a:pt x="191" y="50"/>
                    </a:lnTo>
                    <a:lnTo>
                      <a:pt x="188" y="49"/>
                    </a:lnTo>
                    <a:lnTo>
                      <a:pt x="184" y="50"/>
                    </a:lnTo>
                    <a:lnTo>
                      <a:pt x="18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4" name="Freeform 67"/>
              <p:cNvSpPr>
                <a:spLocks/>
              </p:cNvSpPr>
              <p:nvPr/>
            </p:nvSpPr>
            <p:spPr bwMode="auto">
              <a:xfrm rot="19970777">
                <a:off x="7461336" y="2521432"/>
                <a:ext cx="56806" cy="70297"/>
              </a:xfrm>
              <a:custGeom>
                <a:avLst/>
                <a:gdLst>
                  <a:gd name="T0" fmla="*/ 122 w 160"/>
                  <a:gd name="T1" fmla="*/ 4 h 199"/>
                  <a:gd name="T2" fmla="*/ 111 w 160"/>
                  <a:gd name="T3" fmla="*/ 21 h 199"/>
                  <a:gd name="T4" fmla="*/ 98 w 160"/>
                  <a:gd name="T5" fmla="*/ 30 h 199"/>
                  <a:gd name="T6" fmla="*/ 80 w 160"/>
                  <a:gd name="T7" fmla="*/ 33 h 199"/>
                  <a:gd name="T8" fmla="*/ 35 w 160"/>
                  <a:gd name="T9" fmla="*/ 33 h 199"/>
                  <a:gd name="T10" fmla="*/ 21 w 160"/>
                  <a:gd name="T11" fmla="*/ 37 h 199"/>
                  <a:gd name="T12" fmla="*/ 11 w 160"/>
                  <a:gd name="T13" fmla="*/ 44 h 199"/>
                  <a:gd name="T14" fmla="*/ 4 w 160"/>
                  <a:gd name="T15" fmla="*/ 56 h 199"/>
                  <a:gd name="T16" fmla="*/ 0 w 160"/>
                  <a:gd name="T17" fmla="*/ 68 h 199"/>
                  <a:gd name="T18" fmla="*/ 0 w 160"/>
                  <a:gd name="T19" fmla="*/ 129 h 199"/>
                  <a:gd name="T20" fmla="*/ 4 w 160"/>
                  <a:gd name="T21" fmla="*/ 143 h 199"/>
                  <a:gd name="T22" fmla="*/ 11 w 160"/>
                  <a:gd name="T23" fmla="*/ 155 h 199"/>
                  <a:gd name="T24" fmla="*/ 21 w 160"/>
                  <a:gd name="T25" fmla="*/ 162 h 199"/>
                  <a:gd name="T26" fmla="*/ 35 w 160"/>
                  <a:gd name="T27" fmla="*/ 164 h 199"/>
                  <a:gd name="T28" fmla="*/ 80 w 160"/>
                  <a:gd name="T29" fmla="*/ 164 h 199"/>
                  <a:gd name="T30" fmla="*/ 98 w 160"/>
                  <a:gd name="T31" fmla="*/ 169 h 199"/>
                  <a:gd name="T32" fmla="*/ 111 w 160"/>
                  <a:gd name="T33" fmla="*/ 178 h 199"/>
                  <a:gd name="T34" fmla="*/ 122 w 160"/>
                  <a:gd name="T35" fmla="*/ 195 h 199"/>
                  <a:gd name="T36" fmla="*/ 124 w 160"/>
                  <a:gd name="T37" fmla="*/ 199 h 199"/>
                  <a:gd name="T38" fmla="*/ 125 w 160"/>
                  <a:gd name="T39" fmla="*/ 197 h 199"/>
                  <a:gd name="T40" fmla="*/ 131 w 160"/>
                  <a:gd name="T41" fmla="*/ 181 h 199"/>
                  <a:gd name="T42" fmla="*/ 132 w 160"/>
                  <a:gd name="T43" fmla="*/ 164 h 199"/>
                  <a:gd name="T44" fmla="*/ 143 w 160"/>
                  <a:gd name="T45" fmla="*/ 160 h 199"/>
                  <a:gd name="T46" fmla="*/ 158 w 160"/>
                  <a:gd name="T47" fmla="*/ 141 h 199"/>
                  <a:gd name="T48" fmla="*/ 160 w 160"/>
                  <a:gd name="T49" fmla="*/ 131 h 199"/>
                  <a:gd name="T50" fmla="*/ 160 w 160"/>
                  <a:gd name="T51" fmla="*/ 68 h 199"/>
                  <a:gd name="T52" fmla="*/ 158 w 160"/>
                  <a:gd name="T53" fmla="*/ 58 h 199"/>
                  <a:gd name="T54" fmla="*/ 143 w 160"/>
                  <a:gd name="T55" fmla="*/ 39 h 199"/>
                  <a:gd name="T56" fmla="*/ 132 w 160"/>
                  <a:gd name="T57" fmla="*/ 35 h 199"/>
                  <a:gd name="T58" fmla="*/ 131 w 160"/>
                  <a:gd name="T59" fmla="*/ 18 h 199"/>
                  <a:gd name="T60" fmla="*/ 125 w 160"/>
                  <a:gd name="T61" fmla="*/ 2 h 199"/>
                  <a:gd name="T62" fmla="*/ 124 w 160"/>
                  <a:gd name="T63" fmla="*/ 0 h 199"/>
                  <a:gd name="T64" fmla="*/ 122 w 160"/>
                  <a:gd name="T65" fmla="*/ 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122" y="4"/>
                    </a:moveTo>
                    <a:lnTo>
                      <a:pt x="122" y="4"/>
                    </a:lnTo>
                    <a:lnTo>
                      <a:pt x="117" y="14"/>
                    </a:lnTo>
                    <a:lnTo>
                      <a:pt x="111" y="21"/>
                    </a:lnTo>
                    <a:lnTo>
                      <a:pt x="105" y="27"/>
                    </a:lnTo>
                    <a:lnTo>
                      <a:pt x="98" y="30"/>
                    </a:lnTo>
                    <a:lnTo>
                      <a:pt x="85" y="33"/>
                    </a:lnTo>
                    <a:lnTo>
                      <a:pt x="80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28" y="35"/>
                    </a:lnTo>
                    <a:lnTo>
                      <a:pt x="21" y="37"/>
                    </a:lnTo>
                    <a:lnTo>
                      <a:pt x="16" y="40"/>
                    </a:lnTo>
                    <a:lnTo>
                      <a:pt x="11" y="44"/>
                    </a:lnTo>
                    <a:lnTo>
                      <a:pt x="6" y="49"/>
                    </a:lnTo>
                    <a:lnTo>
                      <a:pt x="4" y="56"/>
                    </a:lnTo>
                    <a:lnTo>
                      <a:pt x="0" y="61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8"/>
                    </a:lnTo>
                    <a:lnTo>
                      <a:pt x="4" y="143"/>
                    </a:lnTo>
                    <a:lnTo>
                      <a:pt x="6" y="150"/>
                    </a:lnTo>
                    <a:lnTo>
                      <a:pt x="11" y="155"/>
                    </a:lnTo>
                    <a:lnTo>
                      <a:pt x="16" y="159"/>
                    </a:lnTo>
                    <a:lnTo>
                      <a:pt x="21" y="162"/>
                    </a:lnTo>
                    <a:lnTo>
                      <a:pt x="28" y="164"/>
                    </a:lnTo>
                    <a:lnTo>
                      <a:pt x="35" y="164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5" y="165"/>
                    </a:lnTo>
                    <a:lnTo>
                      <a:pt x="98" y="169"/>
                    </a:lnTo>
                    <a:lnTo>
                      <a:pt x="105" y="172"/>
                    </a:lnTo>
                    <a:lnTo>
                      <a:pt x="111" y="178"/>
                    </a:lnTo>
                    <a:lnTo>
                      <a:pt x="117" y="185"/>
                    </a:lnTo>
                    <a:lnTo>
                      <a:pt x="122" y="195"/>
                    </a:lnTo>
                    <a:lnTo>
                      <a:pt x="122" y="195"/>
                    </a:lnTo>
                    <a:lnTo>
                      <a:pt x="124" y="199"/>
                    </a:lnTo>
                    <a:lnTo>
                      <a:pt x="125" y="199"/>
                    </a:lnTo>
                    <a:lnTo>
                      <a:pt x="125" y="197"/>
                    </a:lnTo>
                    <a:lnTo>
                      <a:pt x="127" y="193"/>
                    </a:lnTo>
                    <a:lnTo>
                      <a:pt x="131" y="181"/>
                    </a:lnTo>
                    <a:lnTo>
                      <a:pt x="132" y="164"/>
                    </a:lnTo>
                    <a:lnTo>
                      <a:pt x="132" y="164"/>
                    </a:lnTo>
                    <a:lnTo>
                      <a:pt x="138" y="162"/>
                    </a:lnTo>
                    <a:lnTo>
                      <a:pt x="143" y="160"/>
                    </a:lnTo>
                    <a:lnTo>
                      <a:pt x="151" y="152"/>
                    </a:lnTo>
                    <a:lnTo>
                      <a:pt x="158" y="141"/>
                    </a:lnTo>
                    <a:lnTo>
                      <a:pt x="160" y="136"/>
                    </a:lnTo>
                    <a:lnTo>
                      <a:pt x="160" y="131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3"/>
                    </a:lnTo>
                    <a:lnTo>
                      <a:pt x="158" y="58"/>
                    </a:lnTo>
                    <a:lnTo>
                      <a:pt x="151" y="47"/>
                    </a:lnTo>
                    <a:lnTo>
                      <a:pt x="143" y="39"/>
                    </a:lnTo>
                    <a:lnTo>
                      <a:pt x="138" y="37"/>
                    </a:lnTo>
                    <a:lnTo>
                      <a:pt x="132" y="35"/>
                    </a:lnTo>
                    <a:lnTo>
                      <a:pt x="132" y="35"/>
                    </a:lnTo>
                    <a:lnTo>
                      <a:pt x="131" y="18"/>
                    </a:lnTo>
                    <a:lnTo>
                      <a:pt x="127" y="6"/>
                    </a:lnTo>
                    <a:lnTo>
                      <a:pt x="125" y="2"/>
                    </a:lnTo>
                    <a:lnTo>
                      <a:pt x="125" y="0"/>
                    </a:lnTo>
                    <a:lnTo>
                      <a:pt x="124" y="0"/>
                    </a:lnTo>
                    <a:lnTo>
                      <a:pt x="122" y="4"/>
                    </a:lnTo>
                    <a:lnTo>
                      <a:pt x="12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5" name="Freeform 68"/>
              <p:cNvSpPr>
                <a:spLocks/>
              </p:cNvSpPr>
              <p:nvPr/>
            </p:nvSpPr>
            <p:spPr bwMode="auto">
              <a:xfrm rot="19970777">
                <a:off x="7534775" y="2585398"/>
                <a:ext cx="67457" cy="67457"/>
              </a:xfrm>
              <a:custGeom>
                <a:avLst/>
                <a:gdLst>
                  <a:gd name="T0" fmla="*/ 50 w 191"/>
                  <a:gd name="T1" fmla="*/ 7 h 191"/>
                  <a:gd name="T2" fmla="*/ 56 w 191"/>
                  <a:gd name="T3" fmla="*/ 26 h 191"/>
                  <a:gd name="T4" fmla="*/ 52 w 191"/>
                  <a:gd name="T5" fmla="*/ 42 h 191"/>
                  <a:gd name="T6" fmla="*/ 42 w 191"/>
                  <a:gd name="T7" fmla="*/ 57 h 191"/>
                  <a:gd name="T8" fmla="*/ 10 w 191"/>
                  <a:gd name="T9" fmla="*/ 89 h 191"/>
                  <a:gd name="T10" fmla="*/ 4 w 191"/>
                  <a:gd name="T11" fmla="*/ 101 h 191"/>
                  <a:gd name="T12" fmla="*/ 0 w 191"/>
                  <a:gd name="T13" fmla="*/ 113 h 191"/>
                  <a:gd name="T14" fmla="*/ 4 w 191"/>
                  <a:gd name="T15" fmla="*/ 127 h 191"/>
                  <a:gd name="T16" fmla="*/ 10 w 191"/>
                  <a:gd name="T17" fmla="*/ 137 h 191"/>
                  <a:gd name="T18" fmla="*/ 54 w 191"/>
                  <a:gd name="T19" fmla="*/ 181 h 191"/>
                  <a:gd name="T20" fmla="*/ 64 w 191"/>
                  <a:gd name="T21" fmla="*/ 188 h 191"/>
                  <a:gd name="T22" fmla="*/ 78 w 191"/>
                  <a:gd name="T23" fmla="*/ 191 h 191"/>
                  <a:gd name="T24" fmla="*/ 90 w 191"/>
                  <a:gd name="T25" fmla="*/ 188 h 191"/>
                  <a:gd name="T26" fmla="*/ 103 w 191"/>
                  <a:gd name="T27" fmla="*/ 181 h 191"/>
                  <a:gd name="T28" fmla="*/ 134 w 191"/>
                  <a:gd name="T29" fmla="*/ 149 h 191"/>
                  <a:gd name="T30" fmla="*/ 149 w 191"/>
                  <a:gd name="T31" fmla="*/ 139 h 191"/>
                  <a:gd name="T32" fmla="*/ 165 w 191"/>
                  <a:gd name="T33" fmla="*/ 136 h 191"/>
                  <a:gd name="T34" fmla="*/ 184 w 191"/>
                  <a:gd name="T35" fmla="*/ 141 h 191"/>
                  <a:gd name="T36" fmla="*/ 188 w 191"/>
                  <a:gd name="T37" fmla="*/ 142 h 191"/>
                  <a:gd name="T38" fmla="*/ 191 w 191"/>
                  <a:gd name="T39" fmla="*/ 139 h 191"/>
                  <a:gd name="T40" fmla="*/ 181 w 191"/>
                  <a:gd name="T41" fmla="*/ 125 h 191"/>
                  <a:gd name="T42" fmla="*/ 170 w 191"/>
                  <a:gd name="T43" fmla="*/ 111 h 191"/>
                  <a:gd name="T44" fmla="*/ 176 w 191"/>
                  <a:gd name="T45" fmla="*/ 101 h 191"/>
                  <a:gd name="T46" fmla="*/ 174 w 191"/>
                  <a:gd name="T47" fmla="*/ 78 h 191"/>
                  <a:gd name="T48" fmla="*/ 167 w 191"/>
                  <a:gd name="T49" fmla="*/ 68 h 191"/>
                  <a:gd name="T50" fmla="*/ 123 w 191"/>
                  <a:gd name="T51" fmla="*/ 24 h 191"/>
                  <a:gd name="T52" fmla="*/ 113 w 191"/>
                  <a:gd name="T53" fmla="*/ 17 h 191"/>
                  <a:gd name="T54" fmla="*/ 90 w 191"/>
                  <a:gd name="T55" fmla="*/ 16 h 191"/>
                  <a:gd name="T56" fmla="*/ 80 w 191"/>
                  <a:gd name="T57" fmla="*/ 21 h 191"/>
                  <a:gd name="T58" fmla="*/ 66 w 191"/>
                  <a:gd name="T59" fmla="*/ 10 h 191"/>
                  <a:gd name="T60" fmla="*/ 52 w 191"/>
                  <a:gd name="T61" fmla="*/ 2 h 191"/>
                  <a:gd name="T62" fmla="*/ 49 w 191"/>
                  <a:gd name="T63" fmla="*/ 4 h 191"/>
                  <a:gd name="T64" fmla="*/ 50 w 191"/>
                  <a:gd name="T65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50" y="7"/>
                    </a:moveTo>
                    <a:lnTo>
                      <a:pt x="50" y="7"/>
                    </a:lnTo>
                    <a:lnTo>
                      <a:pt x="54" y="17"/>
                    </a:lnTo>
                    <a:lnTo>
                      <a:pt x="56" y="26"/>
                    </a:lnTo>
                    <a:lnTo>
                      <a:pt x="54" y="35"/>
                    </a:lnTo>
                    <a:lnTo>
                      <a:pt x="52" y="42"/>
                    </a:lnTo>
                    <a:lnTo>
                      <a:pt x="45" y="52"/>
                    </a:lnTo>
                    <a:lnTo>
                      <a:pt x="42" y="57"/>
                    </a:lnTo>
                    <a:lnTo>
                      <a:pt x="10" y="89"/>
                    </a:lnTo>
                    <a:lnTo>
                      <a:pt x="10" y="89"/>
                    </a:lnTo>
                    <a:lnTo>
                      <a:pt x="7" y="94"/>
                    </a:lnTo>
                    <a:lnTo>
                      <a:pt x="4" y="101"/>
                    </a:lnTo>
                    <a:lnTo>
                      <a:pt x="2" y="106"/>
                    </a:lnTo>
                    <a:lnTo>
                      <a:pt x="0" y="113"/>
                    </a:lnTo>
                    <a:lnTo>
                      <a:pt x="2" y="120"/>
                    </a:lnTo>
                    <a:lnTo>
                      <a:pt x="4" y="127"/>
                    </a:lnTo>
                    <a:lnTo>
                      <a:pt x="7" y="132"/>
                    </a:lnTo>
                    <a:lnTo>
                      <a:pt x="10" y="137"/>
                    </a:lnTo>
                    <a:lnTo>
                      <a:pt x="54" y="181"/>
                    </a:lnTo>
                    <a:lnTo>
                      <a:pt x="54" y="181"/>
                    </a:lnTo>
                    <a:lnTo>
                      <a:pt x="59" y="184"/>
                    </a:lnTo>
                    <a:lnTo>
                      <a:pt x="64" y="188"/>
                    </a:lnTo>
                    <a:lnTo>
                      <a:pt x="71" y="189"/>
                    </a:lnTo>
                    <a:lnTo>
                      <a:pt x="78" y="191"/>
                    </a:lnTo>
                    <a:lnTo>
                      <a:pt x="85" y="189"/>
                    </a:lnTo>
                    <a:lnTo>
                      <a:pt x="90" y="188"/>
                    </a:lnTo>
                    <a:lnTo>
                      <a:pt x="97" y="184"/>
                    </a:lnTo>
                    <a:lnTo>
                      <a:pt x="103" y="181"/>
                    </a:lnTo>
                    <a:lnTo>
                      <a:pt x="134" y="149"/>
                    </a:lnTo>
                    <a:lnTo>
                      <a:pt x="134" y="149"/>
                    </a:lnTo>
                    <a:lnTo>
                      <a:pt x="139" y="146"/>
                    </a:lnTo>
                    <a:lnTo>
                      <a:pt x="149" y="139"/>
                    </a:lnTo>
                    <a:lnTo>
                      <a:pt x="156" y="137"/>
                    </a:lnTo>
                    <a:lnTo>
                      <a:pt x="165" y="136"/>
                    </a:lnTo>
                    <a:lnTo>
                      <a:pt x="174" y="137"/>
                    </a:lnTo>
                    <a:lnTo>
                      <a:pt x="184" y="141"/>
                    </a:lnTo>
                    <a:lnTo>
                      <a:pt x="184" y="141"/>
                    </a:lnTo>
                    <a:lnTo>
                      <a:pt x="188" y="142"/>
                    </a:lnTo>
                    <a:lnTo>
                      <a:pt x="191" y="141"/>
                    </a:lnTo>
                    <a:lnTo>
                      <a:pt x="191" y="139"/>
                    </a:lnTo>
                    <a:lnTo>
                      <a:pt x="189" y="136"/>
                    </a:lnTo>
                    <a:lnTo>
                      <a:pt x="181" y="125"/>
                    </a:lnTo>
                    <a:lnTo>
                      <a:pt x="170" y="111"/>
                    </a:lnTo>
                    <a:lnTo>
                      <a:pt x="170" y="111"/>
                    </a:lnTo>
                    <a:lnTo>
                      <a:pt x="174" y="106"/>
                    </a:lnTo>
                    <a:lnTo>
                      <a:pt x="176" y="101"/>
                    </a:lnTo>
                    <a:lnTo>
                      <a:pt x="177" y="89"/>
                    </a:lnTo>
                    <a:lnTo>
                      <a:pt x="174" y="78"/>
                    </a:lnTo>
                    <a:lnTo>
                      <a:pt x="170" y="73"/>
                    </a:lnTo>
                    <a:lnTo>
                      <a:pt x="167" y="68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18" y="21"/>
                    </a:lnTo>
                    <a:lnTo>
                      <a:pt x="113" y="17"/>
                    </a:lnTo>
                    <a:lnTo>
                      <a:pt x="103" y="14"/>
                    </a:lnTo>
                    <a:lnTo>
                      <a:pt x="90" y="16"/>
                    </a:lnTo>
                    <a:lnTo>
                      <a:pt x="85" y="17"/>
                    </a:lnTo>
                    <a:lnTo>
                      <a:pt x="80" y="21"/>
                    </a:lnTo>
                    <a:lnTo>
                      <a:pt x="80" y="21"/>
                    </a:lnTo>
                    <a:lnTo>
                      <a:pt x="66" y="10"/>
                    </a:lnTo>
                    <a:lnTo>
                      <a:pt x="56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9" y="4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6" name="Freeform 69"/>
              <p:cNvSpPr>
                <a:spLocks/>
              </p:cNvSpPr>
              <p:nvPr/>
            </p:nvSpPr>
            <p:spPr bwMode="auto">
              <a:xfrm rot="19970777">
                <a:off x="7633023" y="2586244"/>
                <a:ext cx="70297" cy="56096"/>
              </a:xfrm>
              <a:custGeom>
                <a:avLst/>
                <a:gdLst>
                  <a:gd name="T0" fmla="*/ 3 w 198"/>
                  <a:gd name="T1" fmla="*/ 38 h 160"/>
                  <a:gd name="T2" fmla="*/ 21 w 198"/>
                  <a:gd name="T3" fmla="*/ 49 h 160"/>
                  <a:gd name="T4" fmla="*/ 29 w 198"/>
                  <a:gd name="T5" fmla="*/ 63 h 160"/>
                  <a:gd name="T6" fmla="*/ 34 w 198"/>
                  <a:gd name="T7" fmla="*/ 80 h 160"/>
                  <a:gd name="T8" fmla="*/ 34 w 198"/>
                  <a:gd name="T9" fmla="*/ 125 h 160"/>
                  <a:gd name="T10" fmla="*/ 36 w 198"/>
                  <a:gd name="T11" fmla="*/ 139 h 160"/>
                  <a:gd name="T12" fmla="*/ 43 w 198"/>
                  <a:gd name="T13" fmla="*/ 149 h 160"/>
                  <a:gd name="T14" fmla="*/ 55 w 198"/>
                  <a:gd name="T15" fmla="*/ 156 h 160"/>
                  <a:gd name="T16" fmla="*/ 69 w 198"/>
                  <a:gd name="T17" fmla="*/ 160 h 160"/>
                  <a:gd name="T18" fmla="*/ 130 w 198"/>
                  <a:gd name="T19" fmla="*/ 160 h 160"/>
                  <a:gd name="T20" fmla="*/ 142 w 198"/>
                  <a:gd name="T21" fmla="*/ 156 h 160"/>
                  <a:gd name="T22" fmla="*/ 154 w 198"/>
                  <a:gd name="T23" fmla="*/ 149 h 160"/>
                  <a:gd name="T24" fmla="*/ 161 w 198"/>
                  <a:gd name="T25" fmla="*/ 139 h 160"/>
                  <a:gd name="T26" fmla="*/ 165 w 198"/>
                  <a:gd name="T27" fmla="*/ 125 h 160"/>
                  <a:gd name="T28" fmla="*/ 163 w 198"/>
                  <a:gd name="T29" fmla="*/ 80 h 160"/>
                  <a:gd name="T30" fmla="*/ 168 w 198"/>
                  <a:gd name="T31" fmla="*/ 63 h 160"/>
                  <a:gd name="T32" fmla="*/ 177 w 198"/>
                  <a:gd name="T33" fmla="*/ 49 h 160"/>
                  <a:gd name="T34" fmla="*/ 194 w 198"/>
                  <a:gd name="T35" fmla="*/ 38 h 160"/>
                  <a:gd name="T36" fmla="*/ 198 w 198"/>
                  <a:gd name="T37" fmla="*/ 37 h 160"/>
                  <a:gd name="T38" fmla="*/ 196 w 198"/>
                  <a:gd name="T39" fmla="*/ 35 h 160"/>
                  <a:gd name="T40" fmla="*/ 180 w 198"/>
                  <a:gd name="T41" fmla="*/ 30 h 160"/>
                  <a:gd name="T42" fmla="*/ 163 w 198"/>
                  <a:gd name="T43" fmla="*/ 28 h 160"/>
                  <a:gd name="T44" fmla="*/ 160 w 198"/>
                  <a:gd name="T45" fmla="*/ 17 h 160"/>
                  <a:gd name="T46" fmla="*/ 140 w 198"/>
                  <a:gd name="T47" fmla="*/ 2 h 160"/>
                  <a:gd name="T48" fmla="*/ 130 w 198"/>
                  <a:gd name="T49" fmla="*/ 0 h 160"/>
                  <a:gd name="T50" fmla="*/ 69 w 198"/>
                  <a:gd name="T51" fmla="*/ 0 h 160"/>
                  <a:gd name="T52" fmla="*/ 57 w 198"/>
                  <a:gd name="T53" fmla="*/ 2 h 160"/>
                  <a:gd name="T54" fmla="*/ 38 w 198"/>
                  <a:gd name="T55" fmla="*/ 17 h 160"/>
                  <a:gd name="T56" fmla="*/ 34 w 198"/>
                  <a:gd name="T57" fmla="*/ 28 h 160"/>
                  <a:gd name="T58" fmla="*/ 17 w 198"/>
                  <a:gd name="T59" fmla="*/ 30 h 160"/>
                  <a:gd name="T60" fmla="*/ 1 w 198"/>
                  <a:gd name="T61" fmla="*/ 35 h 160"/>
                  <a:gd name="T62" fmla="*/ 0 w 198"/>
                  <a:gd name="T63" fmla="*/ 37 h 160"/>
                  <a:gd name="T64" fmla="*/ 3 w 198"/>
                  <a:gd name="T65" fmla="*/ 3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60">
                    <a:moveTo>
                      <a:pt x="3" y="38"/>
                    </a:moveTo>
                    <a:lnTo>
                      <a:pt x="3" y="38"/>
                    </a:lnTo>
                    <a:lnTo>
                      <a:pt x="14" y="43"/>
                    </a:lnTo>
                    <a:lnTo>
                      <a:pt x="21" y="49"/>
                    </a:lnTo>
                    <a:lnTo>
                      <a:pt x="26" y="56"/>
                    </a:lnTo>
                    <a:lnTo>
                      <a:pt x="29" y="63"/>
                    </a:lnTo>
                    <a:lnTo>
                      <a:pt x="33" y="75"/>
                    </a:lnTo>
                    <a:lnTo>
                      <a:pt x="34" y="80"/>
                    </a:lnTo>
                    <a:lnTo>
                      <a:pt x="34" y="125"/>
                    </a:lnTo>
                    <a:lnTo>
                      <a:pt x="34" y="125"/>
                    </a:lnTo>
                    <a:lnTo>
                      <a:pt x="34" y="132"/>
                    </a:lnTo>
                    <a:lnTo>
                      <a:pt x="36" y="139"/>
                    </a:lnTo>
                    <a:lnTo>
                      <a:pt x="40" y="144"/>
                    </a:lnTo>
                    <a:lnTo>
                      <a:pt x="43" y="149"/>
                    </a:lnTo>
                    <a:lnTo>
                      <a:pt x="48" y="155"/>
                    </a:lnTo>
                    <a:lnTo>
                      <a:pt x="55" y="156"/>
                    </a:lnTo>
                    <a:lnTo>
                      <a:pt x="61" y="160"/>
                    </a:lnTo>
                    <a:lnTo>
                      <a:pt x="69" y="160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7" y="160"/>
                    </a:lnTo>
                    <a:lnTo>
                      <a:pt x="142" y="156"/>
                    </a:lnTo>
                    <a:lnTo>
                      <a:pt x="149" y="155"/>
                    </a:lnTo>
                    <a:lnTo>
                      <a:pt x="154" y="149"/>
                    </a:lnTo>
                    <a:lnTo>
                      <a:pt x="158" y="144"/>
                    </a:lnTo>
                    <a:lnTo>
                      <a:pt x="161" y="139"/>
                    </a:lnTo>
                    <a:lnTo>
                      <a:pt x="163" y="132"/>
                    </a:lnTo>
                    <a:lnTo>
                      <a:pt x="165" y="125"/>
                    </a:lnTo>
                    <a:lnTo>
                      <a:pt x="163" y="80"/>
                    </a:lnTo>
                    <a:lnTo>
                      <a:pt x="163" y="80"/>
                    </a:lnTo>
                    <a:lnTo>
                      <a:pt x="165" y="75"/>
                    </a:lnTo>
                    <a:lnTo>
                      <a:pt x="168" y="63"/>
                    </a:lnTo>
                    <a:lnTo>
                      <a:pt x="172" y="56"/>
                    </a:lnTo>
                    <a:lnTo>
                      <a:pt x="177" y="49"/>
                    </a:lnTo>
                    <a:lnTo>
                      <a:pt x="184" y="43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8" y="37"/>
                    </a:lnTo>
                    <a:lnTo>
                      <a:pt x="198" y="35"/>
                    </a:lnTo>
                    <a:lnTo>
                      <a:pt x="196" y="35"/>
                    </a:lnTo>
                    <a:lnTo>
                      <a:pt x="193" y="33"/>
                    </a:lnTo>
                    <a:lnTo>
                      <a:pt x="180" y="30"/>
                    </a:lnTo>
                    <a:lnTo>
                      <a:pt x="163" y="28"/>
                    </a:lnTo>
                    <a:lnTo>
                      <a:pt x="163" y="28"/>
                    </a:lnTo>
                    <a:lnTo>
                      <a:pt x="161" y="23"/>
                    </a:lnTo>
                    <a:lnTo>
                      <a:pt x="160" y="17"/>
                    </a:lnTo>
                    <a:lnTo>
                      <a:pt x="151" y="9"/>
                    </a:lnTo>
                    <a:lnTo>
                      <a:pt x="140" y="2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57" y="2"/>
                    </a:lnTo>
                    <a:lnTo>
                      <a:pt x="47" y="9"/>
                    </a:lnTo>
                    <a:lnTo>
                      <a:pt x="38" y="17"/>
                    </a:lnTo>
                    <a:lnTo>
                      <a:pt x="36" y="23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17" y="30"/>
                    </a:lnTo>
                    <a:lnTo>
                      <a:pt x="5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7" name="Freeform 70"/>
              <p:cNvSpPr>
                <a:spLocks/>
              </p:cNvSpPr>
              <p:nvPr/>
            </p:nvSpPr>
            <p:spPr bwMode="auto">
              <a:xfrm rot="19970777">
                <a:off x="7697151" y="2502114"/>
                <a:ext cx="67457" cy="67457"/>
              </a:xfrm>
              <a:custGeom>
                <a:avLst/>
                <a:gdLst>
                  <a:gd name="T0" fmla="*/ 7 w 191"/>
                  <a:gd name="T1" fmla="*/ 141 h 191"/>
                  <a:gd name="T2" fmla="*/ 26 w 191"/>
                  <a:gd name="T3" fmla="*/ 136 h 191"/>
                  <a:gd name="T4" fmla="*/ 42 w 191"/>
                  <a:gd name="T5" fmla="*/ 139 h 191"/>
                  <a:gd name="T6" fmla="*/ 58 w 191"/>
                  <a:gd name="T7" fmla="*/ 149 h 191"/>
                  <a:gd name="T8" fmla="*/ 89 w 191"/>
                  <a:gd name="T9" fmla="*/ 181 h 191"/>
                  <a:gd name="T10" fmla="*/ 101 w 191"/>
                  <a:gd name="T11" fmla="*/ 188 h 191"/>
                  <a:gd name="T12" fmla="*/ 113 w 191"/>
                  <a:gd name="T13" fmla="*/ 191 h 191"/>
                  <a:gd name="T14" fmla="*/ 127 w 191"/>
                  <a:gd name="T15" fmla="*/ 188 h 191"/>
                  <a:gd name="T16" fmla="*/ 138 w 191"/>
                  <a:gd name="T17" fmla="*/ 181 h 191"/>
                  <a:gd name="T18" fmla="*/ 181 w 191"/>
                  <a:gd name="T19" fmla="*/ 137 h 191"/>
                  <a:gd name="T20" fmla="*/ 188 w 191"/>
                  <a:gd name="T21" fmla="*/ 127 h 191"/>
                  <a:gd name="T22" fmla="*/ 191 w 191"/>
                  <a:gd name="T23" fmla="*/ 113 h 191"/>
                  <a:gd name="T24" fmla="*/ 188 w 191"/>
                  <a:gd name="T25" fmla="*/ 101 h 191"/>
                  <a:gd name="T26" fmla="*/ 181 w 191"/>
                  <a:gd name="T27" fmla="*/ 89 h 191"/>
                  <a:gd name="T28" fmla="*/ 150 w 191"/>
                  <a:gd name="T29" fmla="*/ 57 h 191"/>
                  <a:gd name="T30" fmla="*/ 139 w 191"/>
                  <a:gd name="T31" fmla="*/ 42 h 191"/>
                  <a:gd name="T32" fmla="*/ 136 w 191"/>
                  <a:gd name="T33" fmla="*/ 26 h 191"/>
                  <a:gd name="T34" fmla="*/ 141 w 191"/>
                  <a:gd name="T35" fmla="*/ 7 h 191"/>
                  <a:gd name="T36" fmla="*/ 143 w 191"/>
                  <a:gd name="T37" fmla="*/ 4 h 191"/>
                  <a:gd name="T38" fmla="*/ 139 w 191"/>
                  <a:gd name="T39" fmla="*/ 0 h 191"/>
                  <a:gd name="T40" fmla="*/ 125 w 191"/>
                  <a:gd name="T41" fmla="*/ 10 h 191"/>
                  <a:gd name="T42" fmla="*/ 111 w 191"/>
                  <a:gd name="T43" fmla="*/ 21 h 191"/>
                  <a:gd name="T44" fmla="*/ 101 w 191"/>
                  <a:gd name="T45" fmla="*/ 16 h 191"/>
                  <a:gd name="T46" fmla="*/ 78 w 191"/>
                  <a:gd name="T47" fmla="*/ 17 h 191"/>
                  <a:gd name="T48" fmla="*/ 68 w 191"/>
                  <a:gd name="T49" fmla="*/ 24 h 191"/>
                  <a:gd name="T50" fmla="*/ 25 w 191"/>
                  <a:gd name="T51" fmla="*/ 68 h 191"/>
                  <a:gd name="T52" fmla="*/ 18 w 191"/>
                  <a:gd name="T53" fmla="*/ 78 h 191"/>
                  <a:gd name="T54" fmla="*/ 16 w 191"/>
                  <a:gd name="T55" fmla="*/ 101 h 191"/>
                  <a:gd name="T56" fmla="*/ 21 w 191"/>
                  <a:gd name="T57" fmla="*/ 111 h 191"/>
                  <a:gd name="T58" fmla="*/ 11 w 191"/>
                  <a:gd name="T59" fmla="*/ 125 h 191"/>
                  <a:gd name="T60" fmla="*/ 2 w 191"/>
                  <a:gd name="T61" fmla="*/ 139 h 191"/>
                  <a:gd name="T62" fmla="*/ 4 w 191"/>
                  <a:gd name="T63" fmla="*/ 142 h 191"/>
                  <a:gd name="T64" fmla="*/ 7 w 191"/>
                  <a:gd name="T65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7" y="141"/>
                    </a:moveTo>
                    <a:lnTo>
                      <a:pt x="7" y="141"/>
                    </a:lnTo>
                    <a:lnTo>
                      <a:pt x="18" y="137"/>
                    </a:lnTo>
                    <a:lnTo>
                      <a:pt x="26" y="136"/>
                    </a:lnTo>
                    <a:lnTo>
                      <a:pt x="35" y="137"/>
                    </a:lnTo>
                    <a:lnTo>
                      <a:pt x="42" y="139"/>
                    </a:lnTo>
                    <a:lnTo>
                      <a:pt x="52" y="146"/>
                    </a:lnTo>
                    <a:lnTo>
                      <a:pt x="58" y="149"/>
                    </a:lnTo>
                    <a:lnTo>
                      <a:pt x="89" y="181"/>
                    </a:lnTo>
                    <a:lnTo>
                      <a:pt x="89" y="181"/>
                    </a:lnTo>
                    <a:lnTo>
                      <a:pt x="94" y="184"/>
                    </a:lnTo>
                    <a:lnTo>
                      <a:pt x="101" y="188"/>
                    </a:lnTo>
                    <a:lnTo>
                      <a:pt x="106" y="189"/>
                    </a:lnTo>
                    <a:lnTo>
                      <a:pt x="113" y="191"/>
                    </a:lnTo>
                    <a:lnTo>
                      <a:pt x="120" y="189"/>
                    </a:lnTo>
                    <a:lnTo>
                      <a:pt x="127" y="188"/>
                    </a:lnTo>
                    <a:lnTo>
                      <a:pt x="132" y="184"/>
                    </a:lnTo>
                    <a:lnTo>
                      <a:pt x="138" y="181"/>
                    </a:lnTo>
                    <a:lnTo>
                      <a:pt x="181" y="137"/>
                    </a:lnTo>
                    <a:lnTo>
                      <a:pt x="181" y="137"/>
                    </a:lnTo>
                    <a:lnTo>
                      <a:pt x="184" y="132"/>
                    </a:lnTo>
                    <a:lnTo>
                      <a:pt x="188" y="127"/>
                    </a:lnTo>
                    <a:lnTo>
                      <a:pt x="190" y="120"/>
                    </a:lnTo>
                    <a:lnTo>
                      <a:pt x="191" y="113"/>
                    </a:lnTo>
                    <a:lnTo>
                      <a:pt x="190" y="106"/>
                    </a:lnTo>
                    <a:lnTo>
                      <a:pt x="188" y="101"/>
                    </a:lnTo>
                    <a:lnTo>
                      <a:pt x="184" y="94"/>
                    </a:lnTo>
                    <a:lnTo>
                      <a:pt x="181" y="89"/>
                    </a:lnTo>
                    <a:lnTo>
                      <a:pt x="150" y="57"/>
                    </a:lnTo>
                    <a:lnTo>
                      <a:pt x="150" y="57"/>
                    </a:lnTo>
                    <a:lnTo>
                      <a:pt x="146" y="52"/>
                    </a:lnTo>
                    <a:lnTo>
                      <a:pt x="139" y="42"/>
                    </a:lnTo>
                    <a:lnTo>
                      <a:pt x="138" y="35"/>
                    </a:lnTo>
                    <a:lnTo>
                      <a:pt x="136" y="26"/>
                    </a:lnTo>
                    <a:lnTo>
                      <a:pt x="138" y="17"/>
                    </a:lnTo>
                    <a:lnTo>
                      <a:pt x="141" y="7"/>
                    </a:lnTo>
                    <a:lnTo>
                      <a:pt x="141" y="7"/>
                    </a:lnTo>
                    <a:lnTo>
                      <a:pt x="143" y="4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2"/>
                    </a:lnTo>
                    <a:lnTo>
                      <a:pt x="125" y="10"/>
                    </a:lnTo>
                    <a:lnTo>
                      <a:pt x="111" y="21"/>
                    </a:lnTo>
                    <a:lnTo>
                      <a:pt x="111" y="21"/>
                    </a:lnTo>
                    <a:lnTo>
                      <a:pt x="106" y="17"/>
                    </a:lnTo>
                    <a:lnTo>
                      <a:pt x="101" y="16"/>
                    </a:lnTo>
                    <a:lnTo>
                      <a:pt x="89" y="14"/>
                    </a:lnTo>
                    <a:lnTo>
                      <a:pt x="78" y="17"/>
                    </a:lnTo>
                    <a:lnTo>
                      <a:pt x="73" y="21"/>
                    </a:lnTo>
                    <a:lnTo>
                      <a:pt x="68" y="24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1" y="73"/>
                    </a:lnTo>
                    <a:lnTo>
                      <a:pt x="18" y="78"/>
                    </a:lnTo>
                    <a:lnTo>
                      <a:pt x="14" y="89"/>
                    </a:lnTo>
                    <a:lnTo>
                      <a:pt x="16" y="101"/>
                    </a:lnTo>
                    <a:lnTo>
                      <a:pt x="18" y="106"/>
                    </a:lnTo>
                    <a:lnTo>
                      <a:pt x="21" y="111"/>
                    </a:lnTo>
                    <a:lnTo>
                      <a:pt x="21" y="111"/>
                    </a:lnTo>
                    <a:lnTo>
                      <a:pt x="11" y="125"/>
                    </a:lnTo>
                    <a:lnTo>
                      <a:pt x="2" y="136"/>
                    </a:lnTo>
                    <a:lnTo>
                      <a:pt x="2" y="139"/>
                    </a:lnTo>
                    <a:lnTo>
                      <a:pt x="0" y="141"/>
                    </a:lnTo>
                    <a:lnTo>
                      <a:pt x="4" y="142"/>
                    </a:lnTo>
                    <a:lnTo>
                      <a:pt x="7" y="141"/>
                    </a:lnTo>
                    <a:lnTo>
                      <a:pt x="7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8" name="Freeform 71"/>
              <p:cNvSpPr>
                <a:spLocks/>
              </p:cNvSpPr>
              <p:nvPr/>
            </p:nvSpPr>
            <p:spPr bwMode="auto">
              <a:xfrm rot="19970777">
                <a:off x="7697634" y="2400233"/>
                <a:ext cx="56806" cy="70297"/>
              </a:xfrm>
              <a:custGeom>
                <a:avLst/>
                <a:gdLst>
                  <a:gd name="T0" fmla="*/ 39 w 160"/>
                  <a:gd name="T1" fmla="*/ 195 h 199"/>
                  <a:gd name="T2" fmla="*/ 49 w 160"/>
                  <a:gd name="T3" fmla="*/ 178 h 199"/>
                  <a:gd name="T4" fmla="*/ 63 w 160"/>
                  <a:gd name="T5" fmla="*/ 169 h 199"/>
                  <a:gd name="T6" fmla="*/ 80 w 160"/>
                  <a:gd name="T7" fmla="*/ 164 h 199"/>
                  <a:gd name="T8" fmla="*/ 125 w 160"/>
                  <a:gd name="T9" fmla="*/ 164 h 199"/>
                  <a:gd name="T10" fmla="*/ 139 w 160"/>
                  <a:gd name="T11" fmla="*/ 162 h 199"/>
                  <a:gd name="T12" fmla="*/ 150 w 160"/>
                  <a:gd name="T13" fmla="*/ 155 h 199"/>
                  <a:gd name="T14" fmla="*/ 157 w 160"/>
                  <a:gd name="T15" fmla="*/ 143 h 199"/>
                  <a:gd name="T16" fmla="*/ 160 w 160"/>
                  <a:gd name="T17" fmla="*/ 129 h 199"/>
                  <a:gd name="T18" fmla="*/ 160 w 160"/>
                  <a:gd name="T19" fmla="*/ 68 h 199"/>
                  <a:gd name="T20" fmla="*/ 157 w 160"/>
                  <a:gd name="T21" fmla="*/ 56 h 199"/>
                  <a:gd name="T22" fmla="*/ 150 w 160"/>
                  <a:gd name="T23" fmla="*/ 44 h 199"/>
                  <a:gd name="T24" fmla="*/ 139 w 160"/>
                  <a:gd name="T25" fmla="*/ 37 h 199"/>
                  <a:gd name="T26" fmla="*/ 125 w 160"/>
                  <a:gd name="T27" fmla="*/ 33 h 199"/>
                  <a:gd name="T28" fmla="*/ 80 w 160"/>
                  <a:gd name="T29" fmla="*/ 33 h 199"/>
                  <a:gd name="T30" fmla="*/ 63 w 160"/>
                  <a:gd name="T31" fmla="*/ 30 h 199"/>
                  <a:gd name="T32" fmla="*/ 49 w 160"/>
                  <a:gd name="T33" fmla="*/ 21 h 199"/>
                  <a:gd name="T34" fmla="*/ 39 w 160"/>
                  <a:gd name="T35" fmla="*/ 4 h 199"/>
                  <a:gd name="T36" fmla="*/ 37 w 160"/>
                  <a:gd name="T37" fmla="*/ 0 h 199"/>
                  <a:gd name="T38" fmla="*/ 35 w 160"/>
                  <a:gd name="T39" fmla="*/ 2 h 199"/>
                  <a:gd name="T40" fmla="*/ 30 w 160"/>
                  <a:gd name="T41" fmla="*/ 18 h 199"/>
                  <a:gd name="T42" fmla="*/ 28 w 160"/>
                  <a:gd name="T43" fmla="*/ 35 h 199"/>
                  <a:gd name="T44" fmla="*/ 18 w 160"/>
                  <a:gd name="T45" fmla="*/ 39 h 199"/>
                  <a:gd name="T46" fmla="*/ 2 w 160"/>
                  <a:gd name="T47" fmla="*/ 58 h 199"/>
                  <a:gd name="T48" fmla="*/ 0 w 160"/>
                  <a:gd name="T49" fmla="*/ 68 h 199"/>
                  <a:gd name="T50" fmla="*/ 0 w 160"/>
                  <a:gd name="T51" fmla="*/ 129 h 199"/>
                  <a:gd name="T52" fmla="*/ 2 w 160"/>
                  <a:gd name="T53" fmla="*/ 141 h 199"/>
                  <a:gd name="T54" fmla="*/ 18 w 160"/>
                  <a:gd name="T55" fmla="*/ 160 h 199"/>
                  <a:gd name="T56" fmla="*/ 28 w 160"/>
                  <a:gd name="T57" fmla="*/ 164 h 199"/>
                  <a:gd name="T58" fmla="*/ 30 w 160"/>
                  <a:gd name="T59" fmla="*/ 181 h 199"/>
                  <a:gd name="T60" fmla="*/ 35 w 160"/>
                  <a:gd name="T61" fmla="*/ 197 h 199"/>
                  <a:gd name="T62" fmla="*/ 37 w 160"/>
                  <a:gd name="T63" fmla="*/ 199 h 199"/>
                  <a:gd name="T64" fmla="*/ 39 w 160"/>
                  <a:gd name="T65" fmla="*/ 1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99">
                    <a:moveTo>
                      <a:pt x="39" y="195"/>
                    </a:moveTo>
                    <a:lnTo>
                      <a:pt x="39" y="195"/>
                    </a:lnTo>
                    <a:lnTo>
                      <a:pt x="44" y="185"/>
                    </a:lnTo>
                    <a:lnTo>
                      <a:pt x="49" y="178"/>
                    </a:lnTo>
                    <a:lnTo>
                      <a:pt x="56" y="172"/>
                    </a:lnTo>
                    <a:lnTo>
                      <a:pt x="63" y="169"/>
                    </a:lnTo>
                    <a:lnTo>
                      <a:pt x="75" y="165"/>
                    </a:lnTo>
                    <a:lnTo>
                      <a:pt x="80" y="164"/>
                    </a:lnTo>
                    <a:lnTo>
                      <a:pt x="125" y="164"/>
                    </a:lnTo>
                    <a:lnTo>
                      <a:pt x="125" y="164"/>
                    </a:lnTo>
                    <a:lnTo>
                      <a:pt x="132" y="164"/>
                    </a:lnTo>
                    <a:lnTo>
                      <a:pt x="139" y="162"/>
                    </a:lnTo>
                    <a:lnTo>
                      <a:pt x="145" y="159"/>
                    </a:lnTo>
                    <a:lnTo>
                      <a:pt x="150" y="155"/>
                    </a:lnTo>
                    <a:lnTo>
                      <a:pt x="155" y="150"/>
                    </a:lnTo>
                    <a:lnTo>
                      <a:pt x="157" y="143"/>
                    </a:lnTo>
                    <a:lnTo>
                      <a:pt x="160" y="138"/>
                    </a:lnTo>
                    <a:lnTo>
                      <a:pt x="160" y="129"/>
                    </a:lnTo>
                    <a:lnTo>
                      <a:pt x="160" y="68"/>
                    </a:lnTo>
                    <a:lnTo>
                      <a:pt x="160" y="68"/>
                    </a:lnTo>
                    <a:lnTo>
                      <a:pt x="160" y="61"/>
                    </a:lnTo>
                    <a:lnTo>
                      <a:pt x="157" y="56"/>
                    </a:lnTo>
                    <a:lnTo>
                      <a:pt x="155" y="49"/>
                    </a:lnTo>
                    <a:lnTo>
                      <a:pt x="150" y="44"/>
                    </a:lnTo>
                    <a:lnTo>
                      <a:pt x="145" y="40"/>
                    </a:lnTo>
                    <a:lnTo>
                      <a:pt x="139" y="37"/>
                    </a:lnTo>
                    <a:lnTo>
                      <a:pt x="132" y="35"/>
                    </a:lnTo>
                    <a:lnTo>
                      <a:pt x="125" y="33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75" y="33"/>
                    </a:lnTo>
                    <a:lnTo>
                      <a:pt x="63" y="30"/>
                    </a:lnTo>
                    <a:lnTo>
                      <a:pt x="56" y="27"/>
                    </a:lnTo>
                    <a:lnTo>
                      <a:pt x="49" y="21"/>
                    </a:lnTo>
                    <a:lnTo>
                      <a:pt x="44" y="1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6"/>
                    </a:lnTo>
                    <a:lnTo>
                      <a:pt x="30" y="18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3" y="37"/>
                    </a:lnTo>
                    <a:lnTo>
                      <a:pt x="18" y="39"/>
                    </a:lnTo>
                    <a:lnTo>
                      <a:pt x="9" y="47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0" y="68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36"/>
                    </a:lnTo>
                    <a:lnTo>
                      <a:pt x="2" y="141"/>
                    </a:lnTo>
                    <a:lnTo>
                      <a:pt x="9" y="152"/>
                    </a:lnTo>
                    <a:lnTo>
                      <a:pt x="18" y="160"/>
                    </a:lnTo>
                    <a:lnTo>
                      <a:pt x="23" y="162"/>
                    </a:lnTo>
                    <a:lnTo>
                      <a:pt x="28" y="164"/>
                    </a:lnTo>
                    <a:lnTo>
                      <a:pt x="28" y="164"/>
                    </a:lnTo>
                    <a:lnTo>
                      <a:pt x="30" y="181"/>
                    </a:lnTo>
                    <a:lnTo>
                      <a:pt x="33" y="193"/>
                    </a:lnTo>
                    <a:lnTo>
                      <a:pt x="35" y="197"/>
                    </a:lnTo>
                    <a:lnTo>
                      <a:pt x="35" y="199"/>
                    </a:lnTo>
                    <a:lnTo>
                      <a:pt x="37" y="199"/>
                    </a:lnTo>
                    <a:lnTo>
                      <a:pt x="39" y="195"/>
                    </a:lnTo>
                    <a:lnTo>
                      <a:pt x="39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9" name="Freeform 72"/>
              <p:cNvSpPr>
                <a:spLocks/>
              </p:cNvSpPr>
              <p:nvPr/>
            </p:nvSpPr>
            <p:spPr bwMode="auto">
              <a:xfrm rot="19970777">
                <a:off x="7613705" y="2339067"/>
                <a:ext cx="67457" cy="68167"/>
              </a:xfrm>
              <a:custGeom>
                <a:avLst/>
                <a:gdLst>
                  <a:gd name="T0" fmla="*/ 141 w 191"/>
                  <a:gd name="T1" fmla="*/ 184 h 191"/>
                  <a:gd name="T2" fmla="*/ 136 w 191"/>
                  <a:gd name="T3" fmla="*/ 165 h 191"/>
                  <a:gd name="T4" fmla="*/ 139 w 191"/>
                  <a:gd name="T5" fmla="*/ 149 h 191"/>
                  <a:gd name="T6" fmla="*/ 150 w 191"/>
                  <a:gd name="T7" fmla="*/ 134 h 191"/>
                  <a:gd name="T8" fmla="*/ 181 w 191"/>
                  <a:gd name="T9" fmla="*/ 102 h 191"/>
                  <a:gd name="T10" fmla="*/ 188 w 191"/>
                  <a:gd name="T11" fmla="*/ 90 h 191"/>
                  <a:gd name="T12" fmla="*/ 191 w 191"/>
                  <a:gd name="T13" fmla="*/ 78 h 191"/>
                  <a:gd name="T14" fmla="*/ 188 w 191"/>
                  <a:gd name="T15" fmla="*/ 64 h 191"/>
                  <a:gd name="T16" fmla="*/ 181 w 191"/>
                  <a:gd name="T17" fmla="*/ 54 h 191"/>
                  <a:gd name="T18" fmla="*/ 138 w 191"/>
                  <a:gd name="T19" fmla="*/ 10 h 191"/>
                  <a:gd name="T20" fmla="*/ 127 w 191"/>
                  <a:gd name="T21" fmla="*/ 3 h 191"/>
                  <a:gd name="T22" fmla="*/ 113 w 191"/>
                  <a:gd name="T23" fmla="*/ 0 h 191"/>
                  <a:gd name="T24" fmla="*/ 101 w 191"/>
                  <a:gd name="T25" fmla="*/ 3 h 191"/>
                  <a:gd name="T26" fmla="*/ 89 w 191"/>
                  <a:gd name="T27" fmla="*/ 10 h 191"/>
                  <a:gd name="T28" fmla="*/ 58 w 191"/>
                  <a:gd name="T29" fmla="*/ 42 h 191"/>
                  <a:gd name="T30" fmla="*/ 42 w 191"/>
                  <a:gd name="T31" fmla="*/ 52 h 191"/>
                  <a:gd name="T32" fmla="*/ 26 w 191"/>
                  <a:gd name="T33" fmla="*/ 55 h 191"/>
                  <a:gd name="T34" fmla="*/ 7 w 191"/>
                  <a:gd name="T35" fmla="*/ 50 h 191"/>
                  <a:gd name="T36" fmla="*/ 4 w 191"/>
                  <a:gd name="T37" fmla="*/ 49 h 191"/>
                  <a:gd name="T38" fmla="*/ 2 w 191"/>
                  <a:gd name="T39" fmla="*/ 52 h 191"/>
                  <a:gd name="T40" fmla="*/ 11 w 191"/>
                  <a:gd name="T41" fmla="*/ 66 h 191"/>
                  <a:gd name="T42" fmla="*/ 21 w 191"/>
                  <a:gd name="T43" fmla="*/ 80 h 191"/>
                  <a:gd name="T44" fmla="*/ 16 w 191"/>
                  <a:gd name="T45" fmla="*/ 90 h 191"/>
                  <a:gd name="T46" fmla="*/ 18 w 191"/>
                  <a:gd name="T47" fmla="*/ 113 h 191"/>
                  <a:gd name="T48" fmla="*/ 25 w 191"/>
                  <a:gd name="T49" fmla="*/ 123 h 191"/>
                  <a:gd name="T50" fmla="*/ 68 w 191"/>
                  <a:gd name="T51" fmla="*/ 167 h 191"/>
                  <a:gd name="T52" fmla="*/ 78 w 191"/>
                  <a:gd name="T53" fmla="*/ 174 h 191"/>
                  <a:gd name="T54" fmla="*/ 101 w 191"/>
                  <a:gd name="T55" fmla="*/ 175 h 191"/>
                  <a:gd name="T56" fmla="*/ 111 w 191"/>
                  <a:gd name="T57" fmla="*/ 170 h 191"/>
                  <a:gd name="T58" fmla="*/ 125 w 191"/>
                  <a:gd name="T59" fmla="*/ 181 h 191"/>
                  <a:gd name="T60" fmla="*/ 139 w 191"/>
                  <a:gd name="T61" fmla="*/ 191 h 191"/>
                  <a:gd name="T62" fmla="*/ 143 w 191"/>
                  <a:gd name="T63" fmla="*/ 187 h 191"/>
                  <a:gd name="T64" fmla="*/ 141 w 191"/>
                  <a:gd name="T65" fmla="*/ 18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191">
                    <a:moveTo>
                      <a:pt x="141" y="184"/>
                    </a:moveTo>
                    <a:lnTo>
                      <a:pt x="141" y="184"/>
                    </a:lnTo>
                    <a:lnTo>
                      <a:pt x="138" y="174"/>
                    </a:lnTo>
                    <a:lnTo>
                      <a:pt x="136" y="165"/>
                    </a:lnTo>
                    <a:lnTo>
                      <a:pt x="138" y="156"/>
                    </a:lnTo>
                    <a:lnTo>
                      <a:pt x="139" y="149"/>
                    </a:lnTo>
                    <a:lnTo>
                      <a:pt x="146" y="139"/>
                    </a:lnTo>
                    <a:lnTo>
                      <a:pt x="150" y="134"/>
                    </a:lnTo>
                    <a:lnTo>
                      <a:pt x="181" y="102"/>
                    </a:lnTo>
                    <a:lnTo>
                      <a:pt x="181" y="102"/>
                    </a:lnTo>
                    <a:lnTo>
                      <a:pt x="184" y="97"/>
                    </a:lnTo>
                    <a:lnTo>
                      <a:pt x="188" y="90"/>
                    </a:lnTo>
                    <a:lnTo>
                      <a:pt x="190" y="85"/>
                    </a:lnTo>
                    <a:lnTo>
                      <a:pt x="191" y="78"/>
                    </a:lnTo>
                    <a:lnTo>
                      <a:pt x="190" y="71"/>
                    </a:lnTo>
                    <a:lnTo>
                      <a:pt x="188" y="64"/>
                    </a:lnTo>
                    <a:lnTo>
                      <a:pt x="184" y="59"/>
                    </a:lnTo>
                    <a:lnTo>
                      <a:pt x="181" y="54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2" y="7"/>
                    </a:lnTo>
                    <a:lnTo>
                      <a:pt x="127" y="3"/>
                    </a:lnTo>
                    <a:lnTo>
                      <a:pt x="120" y="2"/>
                    </a:lnTo>
                    <a:lnTo>
                      <a:pt x="113" y="0"/>
                    </a:lnTo>
                    <a:lnTo>
                      <a:pt x="106" y="2"/>
                    </a:lnTo>
                    <a:lnTo>
                      <a:pt x="101" y="3"/>
                    </a:lnTo>
                    <a:lnTo>
                      <a:pt x="94" y="7"/>
                    </a:lnTo>
                    <a:lnTo>
                      <a:pt x="89" y="1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2" y="45"/>
                    </a:lnTo>
                    <a:lnTo>
                      <a:pt x="42" y="52"/>
                    </a:lnTo>
                    <a:lnTo>
                      <a:pt x="35" y="54"/>
                    </a:lnTo>
                    <a:lnTo>
                      <a:pt x="26" y="55"/>
                    </a:lnTo>
                    <a:lnTo>
                      <a:pt x="18" y="54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4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5"/>
                    </a:lnTo>
                    <a:lnTo>
                      <a:pt x="11" y="66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18" y="85"/>
                    </a:lnTo>
                    <a:lnTo>
                      <a:pt x="16" y="90"/>
                    </a:lnTo>
                    <a:lnTo>
                      <a:pt x="14" y="102"/>
                    </a:lnTo>
                    <a:lnTo>
                      <a:pt x="18" y="113"/>
                    </a:lnTo>
                    <a:lnTo>
                      <a:pt x="21" y="118"/>
                    </a:lnTo>
                    <a:lnTo>
                      <a:pt x="25" y="123"/>
                    </a:lnTo>
                    <a:lnTo>
                      <a:pt x="68" y="167"/>
                    </a:lnTo>
                    <a:lnTo>
                      <a:pt x="68" y="167"/>
                    </a:lnTo>
                    <a:lnTo>
                      <a:pt x="73" y="170"/>
                    </a:lnTo>
                    <a:lnTo>
                      <a:pt x="78" y="174"/>
                    </a:lnTo>
                    <a:lnTo>
                      <a:pt x="89" y="177"/>
                    </a:lnTo>
                    <a:lnTo>
                      <a:pt x="101" y="175"/>
                    </a:lnTo>
                    <a:lnTo>
                      <a:pt x="106" y="174"/>
                    </a:lnTo>
                    <a:lnTo>
                      <a:pt x="111" y="170"/>
                    </a:lnTo>
                    <a:lnTo>
                      <a:pt x="111" y="170"/>
                    </a:lnTo>
                    <a:lnTo>
                      <a:pt x="125" y="181"/>
                    </a:lnTo>
                    <a:lnTo>
                      <a:pt x="136" y="189"/>
                    </a:lnTo>
                    <a:lnTo>
                      <a:pt x="139" y="191"/>
                    </a:lnTo>
                    <a:lnTo>
                      <a:pt x="141" y="191"/>
                    </a:lnTo>
                    <a:lnTo>
                      <a:pt x="143" y="187"/>
                    </a:lnTo>
                    <a:lnTo>
                      <a:pt x="141" y="184"/>
                    </a:lnTo>
                    <a:lnTo>
                      <a:pt x="141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498102" y="3282273"/>
            <a:ext cx="2281439" cy="2072086"/>
            <a:chOff x="539524" y="3282273"/>
            <a:chExt cx="2281439" cy="2072086"/>
          </a:xfrm>
        </p:grpSpPr>
        <p:sp>
          <p:nvSpPr>
            <p:cNvPr id="16" name="직사각형 15"/>
            <p:cNvSpPr/>
            <p:nvPr/>
          </p:nvSpPr>
          <p:spPr>
            <a:xfrm>
              <a:off x="539524" y="4322819"/>
              <a:ext cx="2281439" cy="103154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2" name="직사각형 241"/>
            <p:cNvSpPr/>
            <p:nvPr/>
          </p:nvSpPr>
          <p:spPr>
            <a:xfrm>
              <a:off x="758976" y="4422336"/>
              <a:ext cx="1774492" cy="848531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평가결과 분석</a:t>
              </a:r>
            </a:p>
          </p:txBody>
        </p:sp>
        <p:grpSp>
          <p:nvGrpSpPr>
            <p:cNvPr id="302" name="그룹 301"/>
            <p:cNvGrpSpPr/>
            <p:nvPr/>
          </p:nvGrpSpPr>
          <p:grpSpPr>
            <a:xfrm>
              <a:off x="1373854" y="3282273"/>
              <a:ext cx="574329" cy="1074570"/>
              <a:chOff x="5596402" y="3583611"/>
              <a:chExt cx="631094" cy="1187801"/>
            </a:xfrm>
            <a:solidFill>
              <a:srgbClr val="00BBE8"/>
            </a:solidFill>
          </p:grpSpPr>
          <p:sp>
            <p:nvSpPr>
              <p:cNvPr id="303" name="Freeform 6"/>
              <p:cNvSpPr>
                <a:spLocks/>
              </p:cNvSpPr>
              <p:nvPr/>
            </p:nvSpPr>
            <p:spPr bwMode="auto">
              <a:xfrm>
                <a:off x="5814765" y="3583611"/>
                <a:ext cx="194367" cy="194367"/>
              </a:xfrm>
              <a:custGeom>
                <a:avLst/>
                <a:gdLst>
                  <a:gd name="T0" fmla="*/ 40 w 81"/>
                  <a:gd name="T1" fmla="*/ 0 h 81"/>
                  <a:gd name="T2" fmla="*/ 40 w 81"/>
                  <a:gd name="T3" fmla="*/ 0 h 81"/>
                  <a:gd name="T4" fmla="*/ 49 w 81"/>
                  <a:gd name="T5" fmla="*/ 1 h 81"/>
                  <a:gd name="T6" fmla="*/ 56 w 81"/>
                  <a:gd name="T7" fmla="*/ 3 h 81"/>
                  <a:gd name="T8" fmla="*/ 64 w 81"/>
                  <a:gd name="T9" fmla="*/ 6 h 81"/>
                  <a:gd name="T10" fmla="*/ 69 w 81"/>
                  <a:gd name="T11" fmla="*/ 11 h 81"/>
                  <a:gd name="T12" fmla="*/ 74 w 81"/>
                  <a:gd name="T13" fmla="*/ 18 h 81"/>
                  <a:gd name="T14" fmla="*/ 77 w 81"/>
                  <a:gd name="T15" fmla="*/ 25 h 81"/>
                  <a:gd name="T16" fmla="*/ 80 w 81"/>
                  <a:gd name="T17" fmla="*/ 33 h 81"/>
                  <a:gd name="T18" fmla="*/ 81 w 81"/>
                  <a:gd name="T19" fmla="*/ 40 h 81"/>
                  <a:gd name="T20" fmla="*/ 81 w 81"/>
                  <a:gd name="T21" fmla="*/ 40 h 81"/>
                  <a:gd name="T22" fmla="*/ 80 w 81"/>
                  <a:gd name="T23" fmla="*/ 49 h 81"/>
                  <a:gd name="T24" fmla="*/ 77 w 81"/>
                  <a:gd name="T25" fmla="*/ 56 h 81"/>
                  <a:gd name="T26" fmla="*/ 74 w 81"/>
                  <a:gd name="T27" fmla="*/ 63 h 81"/>
                  <a:gd name="T28" fmla="*/ 69 w 81"/>
                  <a:gd name="T29" fmla="*/ 69 h 81"/>
                  <a:gd name="T30" fmla="*/ 64 w 81"/>
                  <a:gd name="T31" fmla="*/ 74 h 81"/>
                  <a:gd name="T32" fmla="*/ 56 w 81"/>
                  <a:gd name="T33" fmla="*/ 78 h 81"/>
                  <a:gd name="T34" fmla="*/ 49 w 81"/>
                  <a:gd name="T35" fmla="*/ 80 h 81"/>
                  <a:gd name="T36" fmla="*/ 40 w 81"/>
                  <a:gd name="T37" fmla="*/ 81 h 81"/>
                  <a:gd name="T38" fmla="*/ 40 w 81"/>
                  <a:gd name="T39" fmla="*/ 81 h 81"/>
                  <a:gd name="T40" fmla="*/ 32 w 81"/>
                  <a:gd name="T41" fmla="*/ 80 h 81"/>
                  <a:gd name="T42" fmla="*/ 25 w 81"/>
                  <a:gd name="T43" fmla="*/ 78 h 81"/>
                  <a:gd name="T44" fmla="*/ 17 w 81"/>
                  <a:gd name="T45" fmla="*/ 74 h 81"/>
                  <a:gd name="T46" fmla="*/ 12 w 81"/>
                  <a:gd name="T47" fmla="*/ 69 h 81"/>
                  <a:gd name="T48" fmla="*/ 7 w 81"/>
                  <a:gd name="T49" fmla="*/ 63 h 81"/>
                  <a:gd name="T50" fmla="*/ 4 w 81"/>
                  <a:gd name="T51" fmla="*/ 56 h 81"/>
                  <a:gd name="T52" fmla="*/ 1 w 81"/>
                  <a:gd name="T53" fmla="*/ 49 h 81"/>
                  <a:gd name="T54" fmla="*/ 0 w 81"/>
                  <a:gd name="T55" fmla="*/ 40 h 81"/>
                  <a:gd name="T56" fmla="*/ 0 w 81"/>
                  <a:gd name="T57" fmla="*/ 40 h 81"/>
                  <a:gd name="T58" fmla="*/ 1 w 81"/>
                  <a:gd name="T59" fmla="*/ 33 h 81"/>
                  <a:gd name="T60" fmla="*/ 4 w 81"/>
                  <a:gd name="T61" fmla="*/ 25 h 81"/>
                  <a:gd name="T62" fmla="*/ 7 w 81"/>
                  <a:gd name="T63" fmla="*/ 18 h 81"/>
                  <a:gd name="T64" fmla="*/ 12 w 81"/>
                  <a:gd name="T65" fmla="*/ 11 h 81"/>
                  <a:gd name="T66" fmla="*/ 17 w 81"/>
                  <a:gd name="T67" fmla="*/ 6 h 81"/>
                  <a:gd name="T68" fmla="*/ 25 w 81"/>
                  <a:gd name="T69" fmla="*/ 3 h 81"/>
                  <a:gd name="T70" fmla="*/ 32 w 81"/>
                  <a:gd name="T71" fmla="*/ 1 h 81"/>
                  <a:gd name="T72" fmla="*/ 40 w 81"/>
                  <a:gd name="T73" fmla="*/ 0 h 81"/>
                  <a:gd name="T74" fmla="*/ 40 w 81"/>
                  <a:gd name="T7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" h="81">
                    <a:moveTo>
                      <a:pt x="40" y="0"/>
                    </a:moveTo>
                    <a:lnTo>
                      <a:pt x="40" y="0"/>
                    </a:lnTo>
                    <a:lnTo>
                      <a:pt x="49" y="1"/>
                    </a:lnTo>
                    <a:lnTo>
                      <a:pt x="56" y="3"/>
                    </a:lnTo>
                    <a:lnTo>
                      <a:pt x="64" y="6"/>
                    </a:lnTo>
                    <a:lnTo>
                      <a:pt x="69" y="11"/>
                    </a:lnTo>
                    <a:lnTo>
                      <a:pt x="74" y="18"/>
                    </a:lnTo>
                    <a:lnTo>
                      <a:pt x="77" y="25"/>
                    </a:lnTo>
                    <a:lnTo>
                      <a:pt x="80" y="33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80" y="49"/>
                    </a:lnTo>
                    <a:lnTo>
                      <a:pt x="77" y="56"/>
                    </a:lnTo>
                    <a:lnTo>
                      <a:pt x="74" y="63"/>
                    </a:lnTo>
                    <a:lnTo>
                      <a:pt x="69" y="69"/>
                    </a:lnTo>
                    <a:lnTo>
                      <a:pt x="64" y="74"/>
                    </a:lnTo>
                    <a:lnTo>
                      <a:pt x="56" y="78"/>
                    </a:lnTo>
                    <a:lnTo>
                      <a:pt x="49" y="80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2" y="80"/>
                    </a:lnTo>
                    <a:lnTo>
                      <a:pt x="25" y="78"/>
                    </a:lnTo>
                    <a:lnTo>
                      <a:pt x="17" y="74"/>
                    </a:lnTo>
                    <a:lnTo>
                      <a:pt x="12" y="69"/>
                    </a:lnTo>
                    <a:lnTo>
                      <a:pt x="7" y="63"/>
                    </a:lnTo>
                    <a:lnTo>
                      <a:pt x="4" y="56"/>
                    </a:lnTo>
                    <a:lnTo>
                      <a:pt x="1" y="4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33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5" y="3"/>
                    </a:lnTo>
                    <a:lnTo>
                      <a:pt x="32" y="1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4" name="Freeform 7"/>
              <p:cNvSpPr>
                <a:spLocks noEditPoints="1"/>
              </p:cNvSpPr>
              <p:nvPr/>
            </p:nvSpPr>
            <p:spPr bwMode="auto">
              <a:xfrm>
                <a:off x="5596402" y="3797175"/>
                <a:ext cx="631094" cy="974237"/>
              </a:xfrm>
              <a:custGeom>
                <a:avLst/>
                <a:gdLst>
                  <a:gd name="T0" fmla="*/ 246 w 263"/>
                  <a:gd name="T1" fmla="*/ 119 h 406"/>
                  <a:gd name="T2" fmla="*/ 219 w 263"/>
                  <a:gd name="T3" fmla="*/ 31 h 406"/>
                  <a:gd name="T4" fmla="*/ 209 w 263"/>
                  <a:gd name="T5" fmla="*/ 14 h 406"/>
                  <a:gd name="T6" fmla="*/ 192 w 263"/>
                  <a:gd name="T7" fmla="*/ 2 h 406"/>
                  <a:gd name="T8" fmla="*/ 86 w 263"/>
                  <a:gd name="T9" fmla="*/ 0 h 406"/>
                  <a:gd name="T10" fmla="*/ 71 w 263"/>
                  <a:gd name="T11" fmla="*/ 2 h 406"/>
                  <a:gd name="T12" fmla="*/ 54 w 263"/>
                  <a:gd name="T13" fmla="*/ 14 h 406"/>
                  <a:gd name="T14" fmla="*/ 44 w 263"/>
                  <a:gd name="T15" fmla="*/ 31 h 406"/>
                  <a:gd name="T16" fmla="*/ 17 w 263"/>
                  <a:gd name="T17" fmla="*/ 119 h 406"/>
                  <a:gd name="T18" fmla="*/ 10 w 263"/>
                  <a:gd name="T19" fmla="*/ 120 h 406"/>
                  <a:gd name="T20" fmla="*/ 0 w 263"/>
                  <a:gd name="T21" fmla="*/ 135 h 406"/>
                  <a:gd name="T22" fmla="*/ 5 w 263"/>
                  <a:gd name="T23" fmla="*/ 146 h 406"/>
                  <a:gd name="T24" fmla="*/ 16 w 263"/>
                  <a:gd name="T25" fmla="*/ 150 h 406"/>
                  <a:gd name="T26" fmla="*/ 81 w 263"/>
                  <a:gd name="T27" fmla="*/ 224 h 406"/>
                  <a:gd name="T28" fmla="*/ 82 w 263"/>
                  <a:gd name="T29" fmla="*/ 387 h 406"/>
                  <a:gd name="T30" fmla="*/ 88 w 263"/>
                  <a:gd name="T31" fmla="*/ 400 h 406"/>
                  <a:gd name="T32" fmla="*/ 100 w 263"/>
                  <a:gd name="T33" fmla="*/ 406 h 406"/>
                  <a:gd name="T34" fmla="*/ 108 w 263"/>
                  <a:gd name="T35" fmla="*/ 406 h 406"/>
                  <a:gd name="T36" fmla="*/ 120 w 263"/>
                  <a:gd name="T37" fmla="*/ 400 h 406"/>
                  <a:gd name="T38" fmla="*/ 126 w 263"/>
                  <a:gd name="T39" fmla="*/ 387 h 406"/>
                  <a:gd name="T40" fmla="*/ 131 w 263"/>
                  <a:gd name="T41" fmla="*/ 236 h 406"/>
                  <a:gd name="T42" fmla="*/ 137 w 263"/>
                  <a:gd name="T43" fmla="*/ 384 h 406"/>
                  <a:gd name="T44" fmla="*/ 141 w 263"/>
                  <a:gd name="T45" fmla="*/ 396 h 406"/>
                  <a:gd name="T46" fmla="*/ 151 w 263"/>
                  <a:gd name="T47" fmla="*/ 404 h 406"/>
                  <a:gd name="T48" fmla="*/ 160 w 263"/>
                  <a:gd name="T49" fmla="*/ 406 h 406"/>
                  <a:gd name="T50" fmla="*/ 172 w 263"/>
                  <a:gd name="T51" fmla="*/ 402 h 406"/>
                  <a:gd name="T52" fmla="*/ 179 w 263"/>
                  <a:gd name="T53" fmla="*/ 392 h 406"/>
                  <a:gd name="T54" fmla="*/ 182 w 263"/>
                  <a:gd name="T55" fmla="*/ 224 h 406"/>
                  <a:gd name="T56" fmla="*/ 246 w 263"/>
                  <a:gd name="T57" fmla="*/ 150 h 406"/>
                  <a:gd name="T58" fmla="*/ 253 w 263"/>
                  <a:gd name="T59" fmla="*/ 149 h 406"/>
                  <a:gd name="T60" fmla="*/ 263 w 263"/>
                  <a:gd name="T61" fmla="*/ 135 h 406"/>
                  <a:gd name="T62" fmla="*/ 258 w 263"/>
                  <a:gd name="T63" fmla="*/ 124 h 406"/>
                  <a:gd name="T64" fmla="*/ 247 w 263"/>
                  <a:gd name="T65" fmla="*/ 119 h 406"/>
                  <a:gd name="T66" fmla="*/ 182 w 263"/>
                  <a:gd name="T67" fmla="*/ 217 h 406"/>
                  <a:gd name="T68" fmla="*/ 127 w 263"/>
                  <a:gd name="T69" fmla="*/ 230 h 406"/>
                  <a:gd name="T70" fmla="*/ 22 w 263"/>
                  <a:gd name="T71" fmla="*/ 149 h 406"/>
                  <a:gd name="T72" fmla="*/ 29 w 263"/>
                  <a:gd name="T73" fmla="*/ 144 h 406"/>
                  <a:gd name="T74" fmla="*/ 31 w 263"/>
                  <a:gd name="T75" fmla="*/ 135 h 406"/>
                  <a:gd name="T76" fmla="*/ 26 w 263"/>
                  <a:gd name="T77" fmla="*/ 122 h 406"/>
                  <a:gd name="T78" fmla="*/ 41 w 263"/>
                  <a:gd name="T79" fmla="*/ 36 h 406"/>
                  <a:gd name="T80" fmla="*/ 221 w 263"/>
                  <a:gd name="T81" fmla="*/ 36 h 406"/>
                  <a:gd name="T82" fmla="*/ 241 w 263"/>
                  <a:gd name="T83" fmla="*/ 121 h 406"/>
                  <a:gd name="T84" fmla="*/ 232 w 263"/>
                  <a:gd name="T85" fmla="*/ 130 h 406"/>
                  <a:gd name="T86" fmla="*/ 232 w 263"/>
                  <a:gd name="T87" fmla="*/ 139 h 406"/>
                  <a:gd name="T88" fmla="*/ 241 w 263"/>
                  <a:gd name="T89" fmla="*/ 149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3" h="406">
                    <a:moveTo>
                      <a:pt x="247" y="119"/>
                    </a:moveTo>
                    <a:lnTo>
                      <a:pt x="247" y="119"/>
                    </a:lnTo>
                    <a:lnTo>
                      <a:pt x="246" y="119"/>
                    </a:lnTo>
                    <a:lnTo>
                      <a:pt x="246" y="25"/>
                    </a:lnTo>
                    <a:lnTo>
                      <a:pt x="219" y="31"/>
                    </a:lnTo>
                    <a:lnTo>
                      <a:pt x="219" y="31"/>
                    </a:lnTo>
                    <a:lnTo>
                      <a:pt x="217" y="25"/>
                    </a:lnTo>
                    <a:lnTo>
                      <a:pt x="213" y="20"/>
                    </a:lnTo>
                    <a:lnTo>
                      <a:pt x="209" y="14"/>
                    </a:lnTo>
                    <a:lnTo>
                      <a:pt x="204" y="10"/>
                    </a:lnTo>
                    <a:lnTo>
                      <a:pt x="198" y="5"/>
                    </a:lnTo>
                    <a:lnTo>
                      <a:pt x="192" y="2"/>
                    </a:lnTo>
                    <a:lnTo>
                      <a:pt x="184" y="1"/>
                    </a:lnTo>
                    <a:lnTo>
                      <a:pt x="17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79" y="1"/>
                    </a:lnTo>
                    <a:lnTo>
                      <a:pt x="71" y="2"/>
                    </a:lnTo>
                    <a:lnTo>
                      <a:pt x="65" y="5"/>
                    </a:lnTo>
                    <a:lnTo>
                      <a:pt x="59" y="9"/>
                    </a:lnTo>
                    <a:lnTo>
                      <a:pt x="54" y="14"/>
                    </a:lnTo>
                    <a:lnTo>
                      <a:pt x="50" y="19"/>
                    </a:lnTo>
                    <a:lnTo>
                      <a:pt x="46" y="25"/>
                    </a:lnTo>
                    <a:lnTo>
                      <a:pt x="44" y="31"/>
                    </a:lnTo>
                    <a:lnTo>
                      <a:pt x="17" y="25"/>
                    </a:lnTo>
                    <a:lnTo>
                      <a:pt x="17" y="119"/>
                    </a:lnTo>
                    <a:lnTo>
                      <a:pt x="17" y="119"/>
                    </a:lnTo>
                    <a:lnTo>
                      <a:pt x="16" y="119"/>
                    </a:lnTo>
                    <a:lnTo>
                      <a:pt x="16" y="119"/>
                    </a:lnTo>
                    <a:lnTo>
                      <a:pt x="10" y="120"/>
                    </a:lnTo>
                    <a:lnTo>
                      <a:pt x="5" y="124"/>
                    </a:lnTo>
                    <a:lnTo>
                      <a:pt x="1" y="129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1" y="141"/>
                    </a:lnTo>
                    <a:lnTo>
                      <a:pt x="5" y="146"/>
                    </a:lnTo>
                    <a:lnTo>
                      <a:pt x="10" y="149"/>
                    </a:lnTo>
                    <a:lnTo>
                      <a:pt x="16" y="150"/>
                    </a:lnTo>
                    <a:lnTo>
                      <a:pt x="16" y="150"/>
                    </a:lnTo>
                    <a:lnTo>
                      <a:pt x="17" y="150"/>
                    </a:lnTo>
                    <a:lnTo>
                      <a:pt x="17" y="206"/>
                    </a:lnTo>
                    <a:lnTo>
                      <a:pt x="81" y="224"/>
                    </a:lnTo>
                    <a:lnTo>
                      <a:pt x="81" y="384"/>
                    </a:lnTo>
                    <a:lnTo>
                      <a:pt x="81" y="384"/>
                    </a:lnTo>
                    <a:lnTo>
                      <a:pt x="82" y="387"/>
                    </a:lnTo>
                    <a:lnTo>
                      <a:pt x="84" y="392"/>
                    </a:lnTo>
                    <a:lnTo>
                      <a:pt x="85" y="396"/>
                    </a:lnTo>
                    <a:lnTo>
                      <a:pt x="88" y="400"/>
                    </a:lnTo>
                    <a:lnTo>
                      <a:pt x="91" y="402"/>
                    </a:lnTo>
                    <a:lnTo>
                      <a:pt x="95" y="404"/>
                    </a:lnTo>
                    <a:lnTo>
                      <a:pt x="100" y="406"/>
                    </a:lnTo>
                    <a:lnTo>
                      <a:pt x="103" y="406"/>
                    </a:lnTo>
                    <a:lnTo>
                      <a:pt x="103" y="406"/>
                    </a:lnTo>
                    <a:lnTo>
                      <a:pt x="108" y="406"/>
                    </a:lnTo>
                    <a:lnTo>
                      <a:pt x="113" y="404"/>
                    </a:lnTo>
                    <a:lnTo>
                      <a:pt x="117" y="402"/>
                    </a:lnTo>
                    <a:lnTo>
                      <a:pt x="120" y="400"/>
                    </a:lnTo>
                    <a:lnTo>
                      <a:pt x="122" y="396"/>
                    </a:lnTo>
                    <a:lnTo>
                      <a:pt x="125" y="392"/>
                    </a:lnTo>
                    <a:lnTo>
                      <a:pt x="126" y="387"/>
                    </a:lnTo>
                    <a:lnTo>
                      <a:pt x="127" y="384"/>
                    </a:lnTo>
                    <a:lnTo>
                      <a:pt x="127" y="235"/>
                    </a:lnTo>
                    <a:lnTo>
                      <a:pt x="131" y="236"/>
                    </a:lnTo>
                    <a:lnTo>
                      <a:pt x="137" y="235"/>
                    </a:lnTo>
                    <a:lnTo>
                      <a:pt x="137" y="384"/>
                    </a:lnTo>
                    <a:lnTo>
                      <a:pt x="137" y="384"/>
                    </a:lnTo>
                    <a:lnTo>
                      <a:pt x="137" y="387"/>
                    </a:lnTo>
                    <a:lnTo>
                      <a:pt x="138" y="392"/>
                    </a:lnTo>
                    <a:lnTo>
                      <a:pt x="141" y="396"/>
                    </a:lnTo>
                    <a:lnTo>
                      <a:pt x="143" y="400"/>
                    </a:lnTo>
                    <a:lnTo>
                      <a:pt x="147" y="402"/>
                    </a:lnTo>
                    <a:lnTo>
                      <a:pt x="151" y="404"/>
                    </a:lnTo>
                    <a:lnTo>
                      <a:pt x="155" y="406"/>
                    </a:lnTo>
                    <a:lnTo>
                      <a:pt x="160" y="406"/>
                    </a:lnTo>
                    <a:lnTo>
                      <a:pt x="160" y="406"/>
                    </a:lnTo>
                    <a:lnTo>
                      <a:pt x="163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6" y="400"/>
                    </a:lnTo>
                    <a:lnTo>
                      <a:pt x="178" y="396"/>
                    </a:lnTo>
                    <a:lnTo>
                      <a:pt x="179" y="392"/>
                    </a:lnTo>
                    <a:lnTo>
                      <a:pt x="181" y="387"/>
                    </a:lnTo>
                    <a:lnTo>
                      <a:pt x="182" y="384"/>
                    </a:lnTo>
                    <a:lnTo>
                      <a:pt x="182" y="224"/>
                    </a:lnTo>
                    <a:lnTo>
                      <a:pt x="246" y="206"/>
                    </a:lnTo>
                    <a:lnTo>
                      <a:pt x="246" y="150"/>
                    </a:lnTo>
                    <a:lnTo>
                      <a:pt x="246" y="150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53" y="149"/>
                    </a:lnTo>
                    <a:lnTo>
                      <a:pt x="258" y="146"/>
                    </a:lnTo>
                    <a:lnTo>
                      <a:pt x="262" y="141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2" y="129"/>
                    </a:lnTo>
                    <a:lnTo>
                      <a:pt x="258" y="124"/>
                    </a:lnTo>
                    <a:lnTo>
                      <a:pt x="253" y="120"/>
                    </a:lnTo>
                    <a:lnTo>
                      <a:pt x="247" y="119"/>
                    </a:lnTo>
                    <a:lnTo>
                      <a:pt x="247" y="119"/>
                    </a:lnTo>
                    <a:close/>
                    <a:moveTo>
                      <a:pt x="241" y="149"/>
                    </a:moveTo>
                    <a:lnTo>
                      <a:pt x="241" y="202"/>
                    </a:lnTo>
                    <a:lnTo>
                      <a:pt x="182" y="217"/>
                    </a:lnTo>
                    <a:lnTo>
                      <a:pt x="137" y="230"/>
                    </a:lnTo>
                    <a:lnTo>
                      <a:pt x="131" y="231"/>
                    </a:lnTo>
                    <a:lnTo>
                      <a:pt x="127" y="230"/>
                    </a:lnTo>
                    <a:lnTo>
                      <a:pt x="81" y="219"/>
                    </a:lnTo>
                    <a:lnTo>
                      <a:pt x="22" y="202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6" y="146"/>
                    </a:lnTo>
                    <a:lnTo>
                      <a:pt x="29" y="144"/>
                    </a:lnTo>
                    <a:lnTo>
                      <a:pt x="31" y="139"/>
                    </a:lnTo>
                    <a:lnTo>
                      <a:pt x="31" y="135"/>
                    </a:lnTo>
                    <a:lnTo>
                      <a:pt x="31" y="135"/>
                    </a:lnTo>
                    <a:lnTo>
                      <a:pt x="31" y="130"/>
                    </a:lnTo>
                    <a:lnTo>
                      <a:pt x="29" y="126"/>
                    </a:lnTo>
                    <a:lnTo>
                      <a:pt x="26" y="122"/>
                    </a:lnTo>
                    <a:lnTo>
                      <a:pt x="22" y="120"/>
                    </a:lnTo>
                    <a:lnTo>
                      <a:pt x="22" y="31"/>
                    </a:lnTo>
                    <a:lnTo>
                      <a:pt x="41" y="36"/>
                    </a:lnTo>
                    <a:lnTo>
                      <a:pt x="133" y="60"/>
                    </a:lnTo>
                    <a:lnTo>
                      <a:pt x="133" y="60"/>
                    </a:lnTo>
                    <a:lnTo>
                      <a:pt x="221" y="36"/>
                    </a:lnTo>
                    <a:lnTo>
                      <a:pt x="241" y="31"/>
                    </a:lnTo>
                    <a:lnTo>
                      <a:pt x="241" y="121"/>
                    </a:lnTo>
                    <a:lnTo>
                      <a:pt x="241" y="121"/>
                    </a:lnTo>
                    <a:lnTo>
                      <a:pt x="237" y="124"/>
                    </a:lnTo>
                    <a:lnTo>
                      <a:pt x="234" y="126"/>
                    </a:lnTo>
                    <a:lnTo>
                      <a:pt x="232" y="130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32" y="139"/>
                    </a:lnTo>
                    <a:lnTo>
                      <a:pt x="234" y="142"/>
                    </a:lnTo>
                    <a:lnTo>
                      <a:pt x="237" y="146"/>
                    </a:lnTo>
                    <a:lnTo>
                      <a:pt x="241" y="149"/>
                    </a:lnTo>
                    <a:lnTo>
                      <a:pt x="241" y="149"/>
                    </a:lnTo>
                    <a:close/>
                  </a:path>
                </a:pathLst>
              </a:custGeom>
              <a:solidFill>
                <a:srgbClr val="00B0F0"/>
              </a:solidFill>
              <a:ln w="5715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7" name="그룹 6"/>
          <p:cNvGrpSpPr/>
          <p:nvPr/>
        </p:nvGrpSpPr>
        <p:grpSpPr>
          <a:xfrm>
            <a:off x="6360786" y="3174608"/>
            <a:ext cx="2281439" cy="2179751"/>
            <a:chOff x="6079828" y="3174608"/>
            <a:chExt cx="2281439" cy="2179751"/>
          </a:xfrm>
        </p:grpSpPr>
        <p:sp>
          <p:nvSpPr>
            <p:cNvPr id="99" name="직사각형 98"/>
            <p:cNvSpPr/>
            <p:nvPr/>
          </p:nvSpPr>
          <p:spPr>
            <a:xfrm>
              <a:off x="6079828" y="4322819"/>
              <a:ext cx="2281439" cy="103154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1" name="직사각형 240"/>
            <p:cNvSpPr/>
            <p:nvPr/>
          </p:nvSpPr>
          <p:spPr>
            <a:xfrm>
              <a:off x="6370043" y="4457705"/>
              <a:ext cx="1774492" cy="848531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평가지표와 관련된 </a:t>
              </a:r>
              <a: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pc="-13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연수 이수</a:t>
              </a:r>
            </a:p>
          </p:txBody>
        </p:sp>
        <p:grpSp>
          <p:nvGrpSpPr>
            <p:cNvPr id="248" name="그룹 247"/>
            <p:cNvGrpSpPr/>
            <p:nvPr/>
          </p:nvGrpSpPr>
          <p:grpSpPr>
            <a:xfrm>
              <a:off x="7025220" y="3174608"/>
              <a:ext cx="390655" cy="1164667"/>
              <a:chOff x="323528" y="260648"/>
              <a:chExt cx="552236" cy="1259001"/>
            </a:xfrm>
            <a:solidFill>
              <a:srgbClr val="92D050"/>
            </a:solidFill>
          </p:grpSpPr>
          <p:sp>
            <p:nvSpPr>
              <p:cNvPr id="249" name="Freeform 8"/>
              <p:cNvSpPr>
                <a:spLocks/>
              </p:cNvSpPr>
              <p:nvPr/>
            </p:nvSpPr>
            <p:spPr bwMode="auto">
              <a:xfrm>
                <a:off x="474035" y="370051"/>
                <a:ext cx="244432" cy="187548"/>
              </a:xfrm>
              <a:custGeom>
                <a:avLst/>
                <a:gdLst>
                  <a:gd name="T0" fmla="*/ 216 w 432"/>
                  <a:gd name="T1" fmla="*/ 0 h 433"/>
                  <a:gd name="T2" fmla="*/ 259 w 432"/>
                  <a:gd name="T3" fmla="*/ 5 h 433"/>
                  <a:gd name="T4" fmla="*/ 299 w 432"/>
                  <a:gd name="T5" fmla="*/ 17 h 433"/>
                  <a:gd name="T6" fmla="*/ 337 w 432"/>
                  <a:gd name="T7" fmla="*/ 38 h 433"/>
                  <a:gd name="T8" fmla="*/ 369 w 432"/>
                  <a:gd name="T9" fmla="*/ 64 h 433"/>
                  <a:gd name="T10" fmla="*/ 395 w 432"/>
                  <a:gd name="T11" fmla="*/ 96 h 433"/>
                  <a:gd name="T12" fmla="*/ 414 w 432"/>
                  <a:gd name="T13" fmla="*/ 133 h 433"/>
                  <a:gd name="T14" fmla="*/ 428 w 432"/>
                  <a:gd name="T15" fmla="*/ 173 h 433"/>
                  <a:gd name="T16" fmla="*/ 432 w 432"/>
                  <a:gd name="T17" fmla="*/ 217 h 433"/>
                  <a:gd name="T18" fmla="*/ 428 w 432"/>
                  <a:gd name="T19" fmla="*/ 260 h 433"/>
                  <a:gd name="T20" fmla="*/ 414 w 432"/>
                  <a:gd name="T21" fmla="*/ 301 h 433"/>
                  <a:gd name="T22" fmla="*/ 395 w 432"/>
                  <a:gd name="T23" fmla="*/ 337 h 433"/>
                  <a:gd name="T24" fmla="*/ 369 w 432"/>
                  <a:gd name="T25" fmla="*/ 369 h 433"/>
                  <a:gd name="T26" fmla="*/ 337 w 432"/>
                  <a:gd name="T27" fmla="*/ 396 h 433"/>
                  <a:gd name="T28" fmla="*/ 299 w 432"/>
                  <a:gd name="T29" fmla="*/ 416 h 433"/>
                  <a:gd name="T30" fmla="*/ 259 w 432"/>
                  <a:gd name="T31" fmla="*/ 428 h 433"/>
                  <a:gd name="T32" fmla="*/ 216 w 432"/>
                  <a:gd name="T33" fmla="*/ 433 h 433"/>
                  <a:gd name="T34" fmla="*/ 172 w 432"/>
                  <a:gd name="T35" fmla="*/ 428 h 433"/>
                  <a:gd name="T36" fmla="*/ 132 w 432"/>
                  <a:gd name="T37" fmla="*/ 416 h 433"/>
                  <a:gd name="T38" fmla="*/ 95 w 432"/>
                  <a:gd name="T39" fmla="*/ 396 h 433"/>
                  <a:gd name="T40" fmla="*/ 64 w 432"/>
                  <a:gd name="T41" fmla="*/ 369 h 433"/>
                  <a:gd name="T42" fmla="*/ 36 w 432"/>
                  <a:gd name="T43" fmla="*/ 337 h 433"/>
                  <a:gd name="T44" fmla="*/ 17 w 432"/>
                  <a:gd name="T45" fmla="*/ 301 h 433"/>
                  <a:gd name="T46" fmla="*/ 5 w 432"/>
                  <a:gd name="T47" fmla="*/ 260 h 433"/>
                  <a:gd name="T48" fmla="*/ 0 w 432"/>
                  <a:gd name="T49" fmla="*/ 217 h 433"/>
                  <a:gd name="T50" fmla="*/ 5 w 432"/>
                  <a:gd name="T51" fmla="*/ 173 h 433"/>
                  <a:gd name="T52" fmla="*/ 17 w 432"/>
                  <a:gd name="T53" fmla="*/ 133 h 433"/>
                  <a:gd name="T54" fmla="*/ 36 w 432"/>
                  <a:gd name="T55" fmla="*/ 96 h 433"/>
                  <a:gd name="T56" fmla="*/ 64 w 432"/>
                  <a:gd name="T57" fmla="*/ 64 h 433"/>
                  <a:gd name="T58" fmla="*/ 95 w 432"/>
                  <a:gd name="T59" fmla="*/ 38 h 433"/>
                  <a:gd name="T60" fmla="*/ 132 w 432"/>
                  <a:gd name="T61" fmla="*/ 17 h 433"/>
                  <a:gd name="T62" fmla="*/ 172 w 432"/>
                  <a:gd name="T63" fmla="*/ 5 h 433"/>
                  <a:gd name="T64" fmla="*/ 216 w 432"/>
                  <a:gd name="T65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2" h="433">
                    <a:moveTo>
                      <a:pt x="216" y="0"/>
                    </a:moveTo>
                    <a:lnTo>
                      <a:pt x="259" y="5"/>
                    </a:lnTo>
                    <a:lnTo>
                      <a:pt x="299" y="17"/>
                    </a:lnTo>
                    <a:lnTo>
                      <a:pt x="337" y="38"/>
                    </a:lnTo>
                    <a:lnTo>
                      <a:pt x="369" y="64"/>
                    </a:lnTo>
                    <a:lnTo>
                      <a:pt x="395" y="96"/>
                    </a:lnTo>
                    <a:lnTo>
                      <a:pt x="414" y="133"/>
                    </a:lnTo>
                    <a:lnTo>
                      <a:pt x="428" y="173"/>
                    </a:lnTo>
                    <a:lnTo>
                      <a:pt x="432" y="217"/>
                    </a:lnTo>
                    <a:lnTo>
                      <a:pt x="428" y="260"/>
                    </a:lnTo>
                    <a:lnTo>
                      <a:pt x="414" y="301"/>
                    </a:lnTo>
                    <a:lnTo>
                      <a:pt x="395" y="337"/>
                    </a:lnTo>
                    <a:lnTo>
                      <a:pt x="369" y="369"/>
                    </a:lnTo>
                    <a:lnTo>
                      <a:pt x="337" y="396"/>
                    </a:lnTo>
                    <a:lnTo>
                      <a:pt x="299" y="416"/>
                    </a:lnTo>
                    <a:lnTo>
                      <a:pt x="259" y="428"/>
                    </a:lnTo>
                    <a:lnTo>
                      <a:pt x="216" y="433"/>
                    </a:lnTo>
                    <a:lnTo>
                      <a:pt x="172" y="428"/>
                    </a:lnTo>
                    <a:lnTo>
                      <a:pt x="132" y="416"/>
                    </a:lnTo>
                    <a:lnTo>
                      <a:pt x="95" y="396"/>
                    </a:lnTo>
                    <a:lnTo>
                      <a:pt x="64" y="369"/>
                    </a:lnTo>
                    <a:lnTo>
                      <a:pt x="36" y="337"/>
                    </a:lnTo>
                    <a:lnTo>
                      <a:pt x="17" y="301"/>
                    </a:lnTo>
                    <a:lnTo>
                      <a:pt x="5" y="260"/>
                    </a:lnTo>
                    <a:lnTo>
                      <a:pt x="0" y="217"/>
                    </a:lnTo>
                    <a:lnTo>
                      <a:pt x="5" y="173"/>
                    </a:lnTo>
                    <a:lnTo>
                      <a:pt x="17" y="133"/>
                    </a:lnTo>
                    <a:lnTo>
                      <a:pt x="36" y="96"/>
                    </a:lnTo>
                    <a:lnTo>
                      <a:pt x="64" y="64"/>
                    </a:lnTo>
                    <a:lnTo>
                      <a:pt x="95" y="38"/>
                    </a:lnTo>
                    <a:lnTo>
                      <a:pt x="132" y="17"/>
                    </a:lnTo>
                    <a:lnTo>
                      <a:pt x="172" y="5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0" name="Freeform 9"/>
              <p:cNvSpPr>
                <a:spLocks noEditPoints="1"/>
              </p:cNvSpPr>
              <p:nvPr/>
            </p:nvSpPr>
            <p:spPr bwMode="auto">
              <a:xfrm>
                <a:off x="323528" y="260648"/>
                <a:ext cx="552236" cy="1259001"/>
              </a:xfrm>
              <a:custGeom>
                <a:avLst/>
                <a:gdLst>
                  <a:gd name="T0" fmla="*/ 435 w 976"/>
                  <a:gd name="T1" fmla="*/ 1030 h 2900"/>
                  <a:gd name="T2" fmla="*/ 406 w 976"/>
                  <a:gd name="T3" fmla="*/ 1086 h 2900"/>
                  <a:gd name="T4" fmla="*/ 435 w 976"/>
                  <a:gd name="T5" fmla="*/ 1142 h 2900"/>
                  <a:gd name="T6" fmla="*/ 498 w 976"/>
                  <a:gd name="T7" fmla="*/ 1152 h 2900"/>
                  <a:gd name="T8" fmla="*/ 542 w 976"/>
                  <a:gd name="T9" fmla="*/ 1108 h 2900"/>
                  <a:gd name="T10" fmla="*/ 541 w 976"/>
                  <a:gd name="T11" fmla="*/ 1060 h 2900"/>
                  <a:gd name="T12" fmla="*/ 533 w 976"/>
                  <a:gd name="T13" fmla="*/ 1046 h 2900"/>
                  <a:gd name="T14" fmla="*/ 523 w 976"/>
                  <a:gd name="T15" fmla="*/ 1034 h 2900"/>
                  <a:gd name="T16" fmla="*/ 503 w 976"/>
                  <a:gd name="T17" fmla="*/ 1022 h 2900"/>
                  <a:gd name="T18" fmla="*/ 476 w 976"/>
                  <a:gd name="T19" fmla="*/ 1016 h 2900"/>
                  <a:gd name="T20" fmla="*/ 520 w 976"/>
                  <a:gd name="T21" fmla="*/ 1006 h 2900"/>
                  <a:gd name="T22" fmla="*/ 675 w 976"/>
                  <a:gd name="T23" fmla="*/ 753 h 2900"/>
                  <a:gd name="T24" fmla="*/ 400 w 976"/>
                  <a:gd name="T25" fmla="*/ 1034 h 2900"/>
                  <a:gd name="T26" fmla="*/ 453 w 976"/>
                  <a:gd name="T27" fmla="*/ 997 h 2900"/>
                  <a:gd name="T28" fmla="*/ 899 w 976"/>
                  <a:gd name="T29" fmla="*/ 0 h 2900"/>
                  <a:gd name="T30" fmla="*/ 950 w 976"/>
                  <a:gd name="T31" fmla="*/ 31 h 2900"/>
                  <a:gd name="T32" fmla="*/ 976 w 976"/>
                  <a:gd name="T33" fmla="*/ 108 h 2900"/>
                  <a:gd name="T34" fmla="*/ 976 w 976"/>
                  <a:gd name="T35" fmla="*/ 652 h 2900"/>
                  <a:gd name="T36" fmla="*/ 974 w 976"/>
                  <a:gd name="T37" fmla="*/ 705 h 2900"/>
                  <a:gd name="T38" fmla="*/ 970 w 976"/>
                  <a:gd name="T39" fmla="*/ 758 h 2900"/>
                  <a:gd name="T40" fmla="*/ 925 w 976"/>
                  <a:gd name="T41" fmla="*/ 844 h 2900"/>
                  <a:gd name="T42" fmla="*/ 855 w 976"/>
                  <a:gd name="T43" fmla="*/ 901 h 2900"/>
                  <a:gd name="T44" fmla="*/ 792 w 976"/>
                  <a:gd name="T45" fmla="*/ 935 h 2900"/>
                  <a:gd name="T46" fmla="*/ 763 w 976"/>
                  <a:gd name="T47" fmla="*/ 945 h 2900"/>
                  <a:gd name="T48" fmla="*/ 757 w 976"/>
                  <a:gd name="T49" fmla="*/ 2810 h 2900"/>
                  <a:gd name="T50" fmla="*/ 702 w 976"/>
                  <a:gd name="T51" fmla="*/ 2883 h 2900"/>
                  <a:gd name="T52" fmla="*/ 609 w 976"/>
                  <a:gd name="T53" fmla="*/ 2895 h 2900"/>
                  <a:gd name="T54" fmla="*/ 536 w 976"/>
                  <a:gd name="T55" fmla="*/ 2841 h 2900"/>
                  <a:gd name="T56" fmla="*/ 520 w 976"/>
                  <a:gd name="T57" fmla="*/ 1763 h 2900"/>
                  <a:gd name="T58" fmla="*/ 462 w 976"/>
                  <a:gd name="T59" fmla="*/ 2810 h 2900"/>
                  <a:gd name="T60" fmla="*/ 406 w 976"/>
                  <a:gd name="T61" fmla="*/ 2883 h 2900"/>
                  <a:gd name="T62" fmla="*/ 312 w 976"/>
                  <a:gd name="T63" fmla="*/ 2895 h 2900"/>
                  <a:gd name="T64" fmla="*/ 240 w 976"/>
                  <a:gd name="T65" fmla="*/ 2841 h 2900"/>
                  <a:gd name="T66" fmla="*/ 223 w 976"/>
                  <a:gd name="T67" fmla="*/ 1027 h 2900"/>
                  <a:gd name="T68" fmla="*/ 166 w 976"/>
                  <a:gd name="T69" fmla="*/ 1699 h 2900"/>
                  <a:gd name="T70" fmla="*/ 131 w 976"/>
                  <a:gd name="T71" fmla="*/ 1755 h 2900"/>
                  <a:gd name="T72" fmla="*/ 75 w 976"/>
                  <a:gd name="T73" fmla="*/ 1769 h 2900"/>
                  <a:gd name="T74" fmla="*/ 22 w 976"/>
                  <a:gd name="T75" fmla="*/ 1742 h 2900"/>
                  <a:gd name="T76" fmla="*/ 0 w 976"/>
                  <a:gd name="T77" fmla="*/ 1672 h 2900"/>
                  <a:gd name="T78" fmla="*/ 10 w 976"/>
                  <a:gd name="T79" fmla="*/ 919 h 2900"/>
                  <a:gd name="T80" fmla="*/ 66 w 976"/>
                  <a:gd name="T81" fmla="*/ 811 h 2900"/>
                  <a:gd name="T82" fmla="*/ 163 w 976"/>
                  <a:gd name="T83" fmla="*/ 743 h 2900"/>
                  <a:gd name="T84" fmla="*/ 253 w 976"/>
                  <a:gd name="T85" fmla="*/ 729 h 2900"/>
                  <a:gd name="T86" fmla="*/ 322 w 976"/>
                  <a:gd name="T87" fmla="*/ 729 h 2900"/>
                  <a:gd name="T88" fmla="*/ 439 w 976"/>
                  <a:gd name="T89" fmla="*/ 729 h 2900"/>
                  <a:gd name="T90" fmla="*/ 571 w 976"/>
                  <a:gd name="T91" fmla="*/ 729 h 2900"/>
                  <a:gd name="T92" fmla="*/ 681 w 976"/>
                  <a:gd name="T93" fmla="*/ 729 h 2900"/>
                  <a:gd name="T94" fmla="*/ 734 w 976"/>
                  <a:gd name="T95" fmla="*/ 729 h 2900"/>
                  <a:gd name="T96" fmla="*/ 740 w 976"/>
                  <a:gd name="T97" fmla="*/ 727 h 2900"/>
                  <a:gd name="T98" fmla="*/ 772 w 976"/>
                  <a:gd name="T99" fmla="*/ 715 h 2900"/>
                  <a:gd name="T100" fmla="*/ 801 w 976"/>
                  <a:gd name="T101" fmla="*/ 678 h 2900"/>
                  <a:gd name="T102" fmla="*/ 808 w 976"/>
                  <a:gd name="T103" fmla="*/ 622 h 2900"/>
                  <a:gd name="T104" fmla="*/ 808 w 976"/>
                  <a:gd name="T105" fmla="*/ 539 h 2900"/>
                  <a:gd name="T106" fmla="*/ 808 w 976"/>
                  <a:gd name="T107" fmla="*/ 409 h 2900"/>
                  <a:gd name="T108" fmla="*/ 808 w 976"/>
                  <a:gd name="T109" fmla="*/ 266 h 2900"/>
                  <a:gd name="T110" fmla="*/ 808 w 976"/>
                  <a:gd name="T111" fmla="*/ 155 h 2900"/>
                  <a:gd name="T112" fmla="*/ 808 w 976"/>
                  <a:gd name="T113" fmla="*/ 108 h 2900"/>
                  <a:gd name="T114" fmla="*/ 829 w 976"/>
                  <a:gd name="T115" fmla="*/ 32 h 2900"/>
                  <a:gd name="T116" fmla="*/ 881 w 976"/>
                  <a:gd name="T117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76" h="2900">
                    <a:moveTo>
                      <a:pt x="476" y="1016"/>
                    </a:moveTo>
                    <a:lnTo>
                      <a:pt x="455" y="1021"/>
                    </a:lnTo>
                    <a:lnTo>
                      <a:pt x="435" y="1030"/>
                    </a:lnTo>
                    <a:lnTo>
                      <a:pt x="420" y="1045"/>
                    </a:lnTo>
                    <a:lnTo>
                      <a:pt x="411" y="1065"/>
                    </a:lnTo>
                    <a:lnTo>
                      <a:pt x="406" y="1086"/>
                    </a:lnTo>
                    <a:lnTo>
                      <a:pt x="411" y="1108"/>
                    </a:lnTo>
                    <a:lnTo>
                      <a:pt x="420" y="1127"/>
                    </a:lnTo>
                    <a:lnTo>
                      <a:pt x="435" y="1142"/>
                    </a:lnTo>
                    <a:lnTo>
                      <a:pt x="455" y="1152"/>
                    </a:lnTo>
                    <a:lnTo>
                      <a:pt x="476" y="1155"/>
                    </a:lnTo>
                    <a:lnTo>
                      <a:pt x="498" y="1152"/>
                    </a:lnTo>
                    <a:lnTo>
                      <a:pt x="516" y="1142"/>
                    </a:lnTo>
                    <a:lnTo>
                      <a:pt x="532" y="1127"/>
                    </a:lnTo>
                    <a:lnTo>
                      <a:pt x="542" y="1108"/>
                    </a:lnTo>
                    <a:lnTo>
                      <a:pt x="545" y="1086"/>
                    </a:lnTo>
                    <a:lnTo>
                      <a:pt x="544" y="1072"/>
                    </a:lnTo>
                    <a:lnTo>
                      <a:pt x="541" y="1060"/>
                    </a:lnTo>
                    <a:lnTo>
                      <a:pt x="541" y="1059"/>
                    </a:lnTo>
                    <a:lnTo>
                      <a:pt x="536" y="1052"/>
                    </a:lnTo>
                    <a:lnTo>
                      <a:pt x="533" y="1046"/>
                    </a:lnTo>
                    <a:lnTo>
                      <a:pt x="527" y="1040"/>
                    </a:lnTo>
                    <a:lnTo>
                      <a:pt x="526" y="1037"/>
                    </a:lnTo>
                    <a:lnTo>
                      <a:pt x="523" y="1034"/>
                    </a:lnTo>
                    <a:lnTo>
                      <a:pt x="516" y="1030"/>
                    </a:lnTo>
                    <a:lnTo>
                      <a:pt x="510" y="1025"/>
                    </a:lnTo>
                    <a:lnTo>
                      <a:pt x="503" y="1022"/>
                    </a:lnTo>
                    <a:lnTo>
                      <a:pt x="501" y="1022"/>
                    </a:lnTo>
                    <a:lnTo>
                      <a:pt x="489" y="1018"/>
                    </a:lnTo>
                    <a:lnTo>
                      <a:pt x="476" y="1016"/>
                    </a:lnTo>
                    <a:close/>
                    <a:moveTo>
                      <a:pt x="607" y="753"/>
                    </a:moveTo>
                    <a:lnTo>
                      <a:pt x="500" y="997"/>
                    </a:lnTo>
                    <a:lnTo>
                      <a:pt x="520" y="1006"/>
                    </a:lnTo>
                    <a:lnTo>
                      <a:pt x="538" y="1018"/>
                    </a:lnTo>
                    <a:lnTo>
                      <a:pt x="553" y="1034"/>
                    </a:lnTo>
                    <a:lnTo>
                      <a:pt x="675" y="753"/>
                    </a:lnTo>
                    <a:lnTo>
                      <a:pt x="607" y="753"/>
                    </a:lnTo>
                    <a:close/>
                    <a:moveTo>
                      <a:pt x="276" y="753"/>
                    </a:moveTo>
                    <a:lnTo>
                      <a:pt x="400" y="1034"/>
                    </a:lnTo>
                    <a:lnTo>
                      <a:pt x="414" y="1018"/>
                    </a:lnTo>
                    <a:lnTo>
                      <a:pt x="432" y="1006"/>
                    </a:lnTo>
                    <a:lnTo>
                      <a:pt x="453" y="997"/>
                    </a:lnTo>
                    <a:lnTo>
                      <a:pt x="346" y="753"/>
                    </a:lnTo>
                    <a:lnTo>
                      <a:pt x="276" y="753"/>
                    </a:lnTo>
                    <a:close/>
                    <a:moveTo>
                      <a:pt x="899" y="0"/>
                    </a:moveTo>
                    <a:lnTo>
                      <a:pt x="919" y="5"/>
                    </a:lnTo>
                    <a:lnTo>
                      <a:pt x="935" y="16"/>
                    </a:lnTo>
                    <a:lnTo>
                      <a:pt x="950" y="31"/>
                    </a:lnTo>
                    <a:lnTo>
                      <a:pt x="964" y="50"/>
                    </a:lnTo>
                    <a:lnTo>
                      <a:pt x="973" y="78"/>
                    </a:lnTo>
                    <a:lnTo>
                      <a:pt x="976" y="108"/>
                    </a:lnTo>
                    <a:lnTo>
                      <a:pt x="976" y="634"/>
                    </a:lnTo>
                    <a:lnTo>
                      <a:pt x="976" y="638"/>
                    </a:lnTo>
                    <a:lnTo>
                      <a:pt x="976" y="652"/>
                    </a:lnTo>
                    <a:lnTo>
                      <a:pt x="976" y="669"/>
                    </a:lnTo>
                    <a:lnTo>
                      <a:pt x="974" y="687"/>
                    </a:lnTo>
                    <a:lnTo>
                      <a:pt x="974" y="705"/>
                    </a:lnTo>
                    <a:lnTo>
                      <a:pt x="974" y="717"/>
                    </a:lnTo>
                    <a:lnTo>
                      <a:pt x="974" y="723"/>
                    </a:lnTo>
                    <a:lnTo>
                      <a:pt x="970" y="758"/>
                    </a:lnTo>
                    <a:lnTo>
                      <a:pt x="959" y="789"/>
                    </a:lnTo>
                    <a:lnTo>
                      <a:pt x="944" y="818"/>
                    </a:lnTo>
                    <a:lnTo>
                      <a:pt x="925" y="844"/>
                    </a:lnTo>
                    <a:lnTo>
                      <a:pt x="902" y="865"/>
                    </a:lnTo>
                    <a:lnTo>
                      <a:pt x="879" y="885"/>
                    </a:lnTo>
                    <a:lnTo>
                      <a:pt x="855" y="901"/>
                    </a:lnTo>
                    <a:lnTo>
                      <a:pt x="831" y="915"/>
                    </a:lnTo>
                    <a:lnTo>
                      <a:pt x="810" y="926"/>
                    </a:lnTo>
                    <a:lnTo>
                      <a:pt x="792" y="935"/>
                    </a:lnTo>
                    <a:lnTo>
                      <a:pt x="776" y="941"/>
                    </a:lnTo>
                    <a:lnTo>
                      <a:pt x="766" y="944"/>
                    </a:lnTo>
                    <a:lnTo>
                      <a:pt x="763" y="945"/>
                    </a:lnTo>
                    <a:lnTo>
                      <a:pt x="763" y="998"/>
                    </a:lnTo>
                    <a:lnTo>
                      <a:pt x="761" y="2779"/>
                    </a:lnTo>
                    <a:lnTo>
                      <a:pt x="757" y="2810"/>
                    </a:lnTo>
                    <a:lnTo>
                      <a:pt x="745" y="2841"/>
                    </a:lnTo>
                    <a:lnTo>
                      <a:pt x="727" y="2865"/>
                    </a:lnTo>
                    <a:lnTo>
                      <a:pt x="702" y="2883"/>
                    </a:lnTo>
                    <a:lnTo>
                      <a:pt x="672" y="2895"/>
                    </a:lnTo>
                    <a:lnTo>
                      <a:pt x="640" y="2900"/>
                    </a:lnTo>
                    <a:lnTo>
                      <a:pt x="609" y="2895"/>
                    </a:lnTo>
                    <a:lnTo>
                      <a:pt x="580" y="2883"/>
                    </a:lnTo>
                    <a:lnTo>
                      <a:pt x="554" y="2865"/>
                    </a:lnTo>
                    <a:lnTo>
                      <a:pt x="536" y="2841"/>
                    </a:lnTo>
                    <a:lnTo>
                      <a:pt x="524" y="2810"/>
                    </a:lnTo>
                    <a:lnTo>
                      <a:pt x="520" y="2779"/>
                    </a:lnTo>
                    <a:lnTo>
                      <a:pt x="520" y="1763"/>
                    </a:lnTo>
                    <a:lnTo>
                      <a:pt x="465" y="1763"/>
                    </a:lnTo>
                    <a:lnTo>
                      <a:pt x="465" y="2779"/>
                    </a:lnTo>
                    <a:lnTo>
                      <a:pt x="462" y="2810"/>
                    </a:lnTo>
                    <a:lnTo>
                      <a:pt x="448" y="2841"/>
                    </a:lnTo>
                    <a:lnTo>
                      <a:pt x="430" y="2865"/>
                    </a:lnTo>
                    <a:lnTo>
                      <a:pt x="406" y="2883"/>
                    </a:lnTo>
                    <a:lnTo>
                      <a:pt x="377" y="2895"/>
                    </a:lnTo>
                    <a:lnTo>
                      <a:pt x="344" y="2900"/>
                    </a:lnTo>
                    <a:lnTo>
                      <a:pt x="312" y="2895"/>
                    </a:lnTo>
                    <a:lnTo>
                      <a:pt x="284" y="2883"/>
                    </a:lnTo>
                    <a:lnTo>
                      <a:pt x="260" y="2865"/>
                    </a:lnTo>
                    <a:lnTo>
                      <a:pt x="240" y="2841"/>
                    </a:lnTo>
                    <a:lnTo>
                      <a:pt x="228" y="2810"/>
                    </a:lnTo>
                    <a:lnTo>
                      <a:pt x="223" y="2779"/>
                    </a:lnTo>
                    <a:lnTo>
                      <a:pt x="223" y="1027"/>
                    </a:lnTo>
                    <a:lnTo>
                      <a:pt x="169" y="1027"/>
                    </a:lnTo>
                    <a:lnTo>
                      <a:pt x="169" y="1672"/>
                    </a:lnTo>
                    <a:lnTo>
                      <a:pt x="166" y="1699"/>
                    </a:lnTo>
                    <a:lnTo>
                      <a:pt x="158" y="1724"/>
                    </a:lnTo>
                    <a:lnTo>
                      <a:pt x="146" y="1742"/>
                    </a:lnTo>
                    <a:lnTo>
                      <a:pt x="131" y="1755"/>
                    </a:lnTo>
                    <a:lnTo>
                      <a:pt x="113" y="1764"/>
                    </a:lnTo>
                    <a:lnTo>
                      <a:pt x="93" y="1769"/>
                    </a:lnTo>
                    <a:lnTo>
                      <a:pt x="75" y="1769"/>
                    </a:lnTo>
                    <a:lnTo>
                      <a:pt x="55" y="1764"/>
                    </a:lnTo>
                    <a:lnTo>
                      <a:pt x="37" y="1755"/>
                    </a:lnTo>
                    <a:lnTo>
                      <a:pt x="22" y="1742"/>
                    </a:lnTo>
                    <a:lnTo>
                      <a:pt x="10" y="1724"/>
                    </a:lnTo>
                    <a:lnTo>
                      <a:pt x="3" y="1699"/>
                    </a:lnTo>
                    <a:lnTo>
                      <a:pt x="0" y="1672"/>
                    </a:lnTo>
                    <a:lnTo>
                      <a:pt x="0" y="1009"/>
                    </a:lnTo>
                    <a:lnTo>
                      <a:pt x="3" y="963"/>
                    </a:lnTo>
                    <a:lnTo>
                      <a:pt x="10" y="919"/>
                    </a:lnTo>
                    <a:lnTo>
                      <a:pt x="24" y="880"/>
                    </a:lnTo>
                    <a:lnTo>
                      <a:pt x="42" y="844"/>
                    </a:lnTo>
                    <a:lnTo>
                      <a:pt x="66" y="811"/>
                    </a:lnTo>
                    <a:lnTo>
                      <a:pt x="95" y="782"/>
                    </a:lnTo>
                    <a:lnTo>
                      <a:pt x="127" y="759"/>
                    </a:lnTo>
                    <a:lnTo>
                      <a:pt x="163" y="743"/>
                    </a:lnTo>
                    <a:lnTo>
                      <a:pt x="204" y="732"/>
                    </a:lnTo>
                    <a:lnTo>
                      <a:pt x="247" y="729"/>
                    </a:lnTo>
                    <a:lnTo>
                      <a:pt x="253" y="729"/>
                    </a:lnTo>
                    <a:lnTo>
                      <a:pt x="269" y="729"/>
                    </a:lnTo>
                    <a:lnTo>
                      <a:pt x="291" y="729"/>
                    </a:lnTo>
                    <a:lnTo>
                      <a:pt x="322" y="729"/>
                    </a:lnTo>
                    <a:lnTo>
                      <a:pt x="356" y="729"/>
                    </a:lnTo>
                    <a:lnTo>
                      <a:pt x="396" y="729"/>
                    </a:lnTo>
                    <a:lnTo>
                      <a:pt x="439" y="729"/>
                    </a:lnTo>
                    <a:lnTo>
                      <a:pt x="483" y="729"/>
                    </a:lnTo>
                    <a:lnTo>
                      <a:pt x="527" y="729"/>
                    </a:lnTo>
                    <a:lnTo>
                      <a:pt x="571" y="729"/>
                    </a:lnTo>
                    <a:lnTo>
                      <a:pt x="612" y="729"/>
                    </a:lnTo>
                    <a:lnTo>
                      <a:pt x="650" y="729"/>
                    </a:lnTo>
                    <a:lnTo>
                      <a:pt x="681" y="729"/>
                    </a:lnTo>
                    <a:lnTo>
                      <a:pt x="707" y="729"/>
                    </a:lnTo>
                    <a:lnTo>
                      <a:pt x="725" y="729"/>
                    </a:lnTo>
                    <a:lnTo>
                      <a:pt x="734" y="729"/>
                    </a:lnTo>
                    <a:lnTo>
                      <a:pt x="733" y="729"/>
                    </a:lnTo>
                    <a:lnTo>
                      <a:pt x="734" y="729"/>
                    </a:lnTo>
                    <a:lnTo>
                      <a:pt x="740" y="727"/>
                    </a:lnTo>
                    <a:lnTo>
                      <a:pt x="749" y="726"/>
                    </a:lnTo>
                    <a:lnTo>
                      <a:pt x="760" y="721"/>
                    </a:lnTo>
                    <a:lnTo>
                      <a:pt x="772" y="715"/>
                    </a:lnTo>
                    <a:lnTo>
                      <a:pt x="783" y="706"/>
                    </a:lnTo>
                    <a:lnTo>
                      <a:pt x="793" y="694"/>
                    </a:lnTo>
                    <a:lnTo>
                      <a:pt x="801" y="678"/>
                    </a:lnTo>
                    <a:lnTo>
                      <a:pt x="807" y="656"/>
                    </a:lnTo>
                    <a:lnTo>
                      <a:pt x="807" y="631"/>
                    </a:lnTo>
                    <a:lnTo>
                      <a:pt x="808" y="622"/>
                    </a:lnTo>
                    <a:lnTo>
                      <a:pt x="808" y="602"/>
                    </a:lnTo>
                    <a:lnTo>
                      <a:pt x="808" y="573"/>
                    </a:lnTo>
                    <a:lnTo>
                      <a:pt x="808" y="539"/>
                    </a:lnTo>
                    <a:lnTo>
                      <a:pt x="808" y="499"/>
                    </a:lnTo>
                    <a:lnTo>
                      <a:pt x="808" y="455"/>
                    </a:lnTo>
                    <a:lnTo>
                      <a:pt x="808" y="409"/>
                    </a:lnTo>
                    <a:lnTo>
                      <a:pt x="808" y="360"/>
                    </a:lnTo>
                    <a:lnTo>
                      <a:pt x="808" y="313"/>
                    </a:lnTo>
                    <a:lnTo>
                      <a:pt x="808" y="266"/>
                    </a:lnTo>
                    <a:lnTo>
                      <a:pt x="808" y="224"/>
                    </a:lnTo>
                    <a:lnTo>
                      <a:pt x="808" y="186"/>
                    </a:lnTo>
                    <a:lnTo>
                      <a:pt x="808" y="155"/>
                    </a:lnTo>
                    <a:lnTo>
                      <a:pt x="808" y="130"/>
                    </a:lnTo>
                    <a:lnTo>
                      <a:pt x="808" y="114"/>
                    </a:lnTo>
                    <a:lnTo>
                      <a:pt x="808" y="108"/>
                    </a:lnTo>
                    <a:lnTo>
                      <a:pt x="811" y="78"/>
                    </a:lnTo>
                    <a:lnTo>
                      <a:pt x="819" y="53"/>
                    </a:lnTo>
                    <a:lnTo>
                      <a:pt x="829" y="32"/>
                    </a:lnTo>
                    <a:lnTo>
                      <a:pt x="844" y="17"/>
                    </a:lnTo>
                    <a:lnTo>
                      <a:pt x="863" y="7"/>
                    </a:lnTo>
                    <a:lnTo>
                      <a:pt x="881" y="0"/>
                    </a:lnTo>
                    <a:lnTo>
                      <a:pt x="899" y="0"/>
                    </a:lnTo>
                    <a:close/>
                  </a:path>
                </a:pathLst>
              </a:cu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6738908" y="2485843"/>
            <a:ext cx="1399221" cy="914904"/>
            <a:chOff x="6399259" y="2403937"/>
            <a:chExt cx="1399221" cy="914904"/>
          </a:xfrm>
        </p:grpSpPr>
        <p:grpSp>
          <p:nvGrpSpPr>
            <p:cNvPr id="15" name="그룹 14"/>
            <p:cNvGrpSpPr/>
            <p:nvPr/>
          </p:nvGrpSpPr>
          <p:grpSpPr>
            <a:xfrm rot="2003778">
              <a:off x="6399259" y="2861552"/>
              <a:ext cx="640373" cy="399741"/>
              <a:chOff x="6655164" y="2146872"/>
              <a:chExt cx="1229513" cy="767503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24" name="Group 16"/>
              <p:cNvGrpSpPr>
                <a:grpSpLocks noChangeAspect="1"/>
              </p:cNvGrpSpPr>
              <p:nvPr/>
            </p:nvGrpSpPr>
            <p:grpSpPr bwMode="auto">
              <a:xfrm rot="6300000">
                <a:off x="6812044" y="2018581"/>
                <a:ext cx="738914" cy="1052674"/>
                <a:chOff x="4092" y="1111"/>
                <a:chExt cx="284" cy="407"/>
              </a:xfrm>
              <a:grpFill/>
            </p:grpSpPr>
            <p:sp>
              <p:nvSpPr>
                <p:cNvPr id="28" name="Freeform 18"/>
                <p:cNvSpPr>
                  <a:spLocks/>
                </p:cNvSpPr>
                <p:nvPr/>
              </p:nvSpPr>
              <p:spPr bwMode="auto">
                <a:xfrm>
                  <a:off x="4250" y="1390"/>
                  <a:ext cx="126" cy="128"/>
                </a:xfrm>
                <a:custGeom>
                  <a:avLst/>
                  <a:gdLst>
                    <a:gd name="T0" fmla="*/ 52 w 126"/>
                    <a:gd name="T1" fmla="*/ 107 h 128"/>
                    <a:gd name="T2" fmla="*/ 63 w 126"/>
                    <a:gd name="T3" fmla="*/ 128 h 128"/>
                    <a:gd name="T4" fmla="*/ 74 w 126"/>
                    <a:gd name="T5" fmla="*/ 107 h 128"/>
                    <a:gd name="T6" fmla="*/ 74 w 126"/>
                    <a:gd name="T7" fmla="*/ 107 h 128"/>
                    <a:gd name="T8" fmla="*/ 81 w 126"/>
                    <a:gd name="T9" fmla="*/ 98 h 128"/>
                    <a:gd name="T10" fmla="*/ 88 w 126"/>
                    <a:gd name="T11" fmla="*/ 88 h 128"/>
                    <a:gd name="T12" fmla="*/ 98 w 126"/>
                    <a:gd name="T13" fmla="*/ 81 h 128"/>
                    <a:gd name="T14" fmla="*/ 106 w 126"/>
                    <a:gd name="T15" fmla="*/ 74 h 128"/>
                    <a:gd name="T16" fmla="*/ 126 w 126"/>
                    <a:gd name="T17" fmla="*/ 63 h 128"/>
                    <a:gd name="T18" fmla="*/ 106 w 126"/>
                    <a:gd name="T19" fmla="*/ 52 h 128"/>
                    <a:gd name="T20" fmla="*/ 106 w 126"/>
                    <a:gd name="T21" fmla="*/ 52 h 128"/>
                    <a:gd name="T22" fmla="*/ 98 w 126"/>
                    <a:gd name="T23" fmla="*/ 46 h 128"/>
                    <a:gd name="T24" fmla="*/ 88 w 126"/>
                    <a:gd name="T25" fmla="*/ 39 h 128"/>
                    <a:gd name="T26" fmla="*/ 81 w 126"/>
                    <a:gd name="T27" fmla="*/ 29 h 128"/>
                    <a:gd name="T28" fmla="*/ 74 w 126"/>
                    <a:gd name="T29" fmla="*/ 21 h 128"/>
                    <a:gd name="T30" fmla="*/ 63 w 126"/>
                    <a:gd name="T31" fmla="*/ 0 h 128"/>
                    <a:gd name="T32" fmla="*/ 52 w 126"/>
                    <a:gd name="T33" fmla="*/ 21 h 128"/>
                    <a:gd name="T34" fmla="*/ 52 w 126"/>
                    <a:gd name="T35" fmla="*/ 21 h 128"/>
                    <a:gd name="T36" fmla="*/ 46 w 126"/>
                    <a:gd name="T37" fmla="*/ 29 h 128"/>
                    <a:gd name="T38" fmla="*/ 38 w 126"/>
                    <a:gd name="T39" fmla="*/ 39 h 128"/>
                    <a:gd name="T40" fmla="*/ 29 w 126"/>
                    <a:gd name="T41" fmla="*/ 46 h 128"/>
                    <a:gd name="T42" fmla="*/ 21 w 126"/>
                    <a:gd name="T43" fmla="*/ 52 h 128"/>
                    <a:gd name="T44" fmla="*/ 0 w 126"/>
                    <a:gd name="T45" fmla="*/ 63 h 128"/>
                    <a:gd name="T46" fmla="*/ 21 w 126"/>
                    <a:gd name="T47" fmla="*/ 74 h 128"/>
                    <a:gd name="T48" fmla="*/ 21 w 126"/>
                    <a:gd name="T49" fmla="*/ 74 h 128"/>
                    <a:gd name="T50" fmla="*/ 29 w 126"/>
                    <a:gd name="T51" fmla="*/ 81 h 128"/>
                    <a:gd name="T52" fmla="*/ 38 w 126"/>
                    <a:gd name="T53" fmla="*/ 88 h 128"/>
                    <a:gd name="T54" fmla="*/ 46 w 126"/>
                    <a:gd name="T55" fmla="*/ 98 h 128"/>
                    <a:gd name="T56" fmla="*/ 52 w 126"/>
                    <a:gd name="T57" fmla="*/ 107 h 128"/>
                    <a:gd name="T58" fmla="*/ 52 w 126"/>
                    <a:gd name="T59" fmla="*/ 10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6" h="128">
                      <a:moveTo>
                        <a:pt x="52" y="107"/>
                      </a:moveTo>
                      <a:lnTo>
                        <a:pt x="63" y="128"/>
                      </a:lnTo>
                      <a:lnTo>
                        <a:pt x="74" y="107"/>
                      </a:lnTo>
                      <a:lnTo>
                        <a:pt x="74" y="107"/>
                      </a:lnTo>
                      <a:lnTo>
                        <a:pt x="81" y="98"/>
                      </a:lnTo>
                      <a:lnTo>
                        <a:pt x="88" y="88"/>
                      </a:lnTo>
                      <a:lnTo>
                        <a:pt x="98" y="81"/>
                      </a:lnTo>
                      <a:lnTo>
                        <a:pt x="106" y="74"/>
                      </a:lnTo>
                      <a:lnTo>
                        <a:pt x="126" y="63"/>
                      </a:lnTo>
                      <a:lnTo>
                        <a:pt x="106" y="52"/>
                      </a:lnTo>
                      <a:lnTo>
                        <a:pt x="106" y="52"/>
                      </a:lnTo>
                      <a:lnTo>
                        <a:pt x="98" y="46"/>
                      </a:lnTo>
                      <a:lnTo>
                        <a:pt x="88" y="39"/>
                      </a:lnTo>
                      <a:lnTo>
                        <a:pt x="81" y="29"/>
                      </a:lnTo>
                      <a:lnTo>
                        <a:pt x="74" y="21"/>
                      </a:lnTo>
                      <a:lnTo>
                        <a:pt x="63" y="0"/>
                      </a:lnTo>
                      <a:lnTo>
                        <a:pt x="52" y="21"/>
                      </a:lnTo>
                      <a:lnTo>
                        <a:pt x="52" y="21"/>
                      </a:lnTo>
                      <a:lnTo>
                        <a:pt x="46" y="29"/>
                      </a:lnTo>
                      <a:lnTo>
                        <a:pt x="38" y="39"/>
                      </a:lnTo>
                      <a:lnTo>
                        <a:pt x="29" y="46"/>
                      </a:lnTo>
                      <a:lnTo>
                        <a:pt x="21" y="52"/>
                      </a:lnTo>
                      <a:lnTo>
                        <a:pt x="0" y="63"/>
                      </a:lnTo>
                      <a:lnTo>
                        <a:pt x="21" y="74"/>
                      </a:lnTo>
                      <a:lnTo>
                        <a:pt x="21" y="74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46" y="98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auto">
                <a:xfrm>
                  <a:off x="4092" y="1111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306" name="Group 16"/>
              <p:cNvGrpSpPr>
                <a:grpSpLocks noChangeAspect="1"/>
              </p:cNvGrpSpPr>
              <p:nvPr/>
            </p:nvGrpSpPr>
            <p:grpSpPr bwMode="auto">
              <a:xfrm rot="12812388">
                <a:off x="7038901" y="2146872"/>
                <a:ext cx="845776" cy="646086"/>
                <a:chOff x="4458" y="1343"/>
                <a:chExt cx="488" cy="375"/>
              </a:xfrm>
              <a:grpFill/>
            </p:grpSpPr>
            <p:sp>
              <p:nvSpPr>
                <p:cNvPr id="310" name="Freeform 17"/>
                <p:cNvSpPr>
                  <a:spLocks/>
                </p:cNvSpPr>
                <p:nvPr/>
              </p:nvSpPr>
              <p:spPr bwMode="auto">
                <a:xfrm>
                  <a:off x="4727" y="1499"/>
                  <a:ext cx="219" cy="219"/>
                </a:xfrm>
                <a:custGeom>
                  <a:avLst/>
                  <a:gdLst>
                    <a:gd name="T0" fmla="*/ 184 w 219"/>
                    <a:gd name="T1" fmla="*/ 90 h 219"/>
                    <a:gd name="T2" fmla="*/ 184 w 219"/>
                    <a:gd name="T3" fmla="*/ 90 h 219"/>
                    <a:gd name="T4" fmla="*/ 168 w 219"/>
                    <a:gd name="T5" fmla="*/ 80 h 219"/>
                    <a:gd name="T6" fmla="*/ 153 w 219"/>
                    <a:gd name="T7" fmla="*/ 66 h 219"/>
                    <a:gd name="T8" fmla="*/ 139 w 219"/>
                    <a:gd name="T9" fmla="*/ 51 h 219"/>
                    <a:gd name="T10" fmla="*/ 129 w 219"/>
                    <a:gd name="T11" fmla="*/ 35 h 219"/>
                    <a:gd name="T12" fmla="*/ 109 w 219"/>
                    <a:gd name="T13" fmla="*/ 0 h 219"/>
                    <a:gd name="T14" fmla="*/ 90 w 219"/>
                    <a:gd name="T15" fmla="*/ 35 h 219"/>
                    <a:gd name="T16" fmla="*/ 90 w 219"/>
                    <a:gd name="T17" fmla="*/ 35 h 219"/>
                    <a:gd name="T18" fmla="*/ 80 w 219"/>
                    <a:gd name="T19" fmla="*/ 51 h 219"/>
                    <a:gd name="T20" fmla="*/ 66 w 219"/>
                    <a:gd name="T21" fmla="*/ 66 h 219"/>
                    <a:gd name="T22" fmla="*/ 51 w 219"/>
                    <a:gd name="T23" fmla="*/ 80 h 219"/>
                    <a:gd name="T24" fmla="*/ 35 w 219"/>
                    <a:gd name="T25" fmla="*/ 90 h 219"/>
                    <a:gd name="T26" fmla="*/ 0 w 219"/>
                    <a:gd name="T27" fmla="*/ 109 h 219"/>
                    <a:gd name="T28" fmla="*/ 35 w 219"/>
                    <a:gd name="T29" fmla="*/ 129 h 219"/>
                    <a:gd name="T30" fmla="*/ 35 w 219"/>
                    <a:gd name="T31" fmla="*/ 129 h 219"/>
                    <a:gd name="T32" fmla="*/ 51 w 219"/>
                    <a:gd name="T33" fmla="*/ 139 h 219"/>
                    <a:gd name="T34" fmla="*/ 66 w 219"/>
                    <a:gd name="T35" fmla="*/ 153 h 219"/>
                    <a:gd name="T36" fmla="*/ 80 w 219"/>
                    <a:gd name="T37" fmla="*/ 168 h 219"/>
                    <a:gd name="T38" fmla="*/ 90 w 219"/>
                    <a:gd name="T39" fmla="*/ 184 h 219"/>
                    <a:gd name="T40" fmla="*/ 109 w 219"/>
                    <a:gd name="T41" fmla="*/ 219 h 219"/>
                    <a:gd name="T42" fmla="*/ 129 w 219"/>
                    <a:gd name="T43" fmla="*/ 184 h 219"/>
                    <a:gd name="T44" fmla="*/ 129 w 219"/>
                    <a:gd name="T45" fmla="*/ 184 h 219"/>
                    <a:gd name="T46" fmla="*/ 139 w 219"/>
                    <a:gd name="T47" fmla="*/ 168 h 219"/>
                    <a:gd name="T48" fmla="*/ 153 w 219"/>
                    <a:gd name="T49" fmla="*/ 153 h 219"/>
                    <a:gd name="T50" fmla="*/ 168 w 219"/>
                    <a:gd name="T51" fmla="*/ 139 h 219"/>
                    <a:gd name="T52" fmla="*/ 184 w 219"/>
                    <a:gd name="T53" fmla="*/ 129 h 219"/>
                    <a:gd name="T54" fmla="*/ 219 w 219"/>
                    <a:gd name="T55" fmla="*/ 109 h 219"/>
                    <a:gd name="T56" fmla="*/ 184 w 219"/>
                    <a:gd name="T57" fmla="*/ 9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9" h="219">
                      <a:moveTo>
                        <a:pt x="184" y="90"/>
                      </a:moveTo>
                      <a:lnTo>
                        <a:pt x="184" y="90"/>
                      </a:lnTo>
                      <a:lnTo>
                        <a:pt x="168" y="80"/>
                      </a:lnTo>
                      <a:lnTo>
                        <a:pt x="153" y="66"/>
                      </a:lnTo>
                      <a:lnTo>
                        <a:pt x="139" y="51"/>
                      </a:lnTo>
                      <a:lnTo>
                        <a:pt x="129" y="35"/>
                      </a:lnTo>
                      <a:lnTo>
                        <a:pt x="109" y="0"/>
                      </a:lnTo>
                      <a:lnTo>
                        <a:pt x="90" y="35"/>
                      </a:lnTo>
                      <a:lnTo>
                        <a:pt x="90" y="35"/>
                      </a:lnTo>
                      <a:lnTo>
                        <a:pt x="80" y="51"/>
                      </a:lnTo>
                      <a:lnTo>
                        <a:pt x="66" y="66"/>
                      </a:lnTo>
                      <a:lnTo>
                        <a:pt x="51" y="80"/>
                      </a:lnTo>
                      <a:lnTo>
                        <a:pt x="35" y="90"/>
                      </a:lnTo>
                      <a:lnTo>
                        <a:pt x="0" y="109"/>
                      </a:lnTo>
                      <a:lnTo>
                        <a:pt x="35" y="129"/>
                      </a:lnTo>
                      <a:lnTo>
                        <a:pt x="35" y="129"/>
                      </a:lnTo>
                      <a:lnTo>
                        <a:pt x="51" y="139"/>
                      </a:lnTo>
                      <a:lnTo>
                        <a:pt x="66" y="153"/>
                      </a:lnTo>
                      <a:lnTo>
                        <a:pt x="80" y="168"/>
                      </a:lnTo>
                      <a:lnTo>
                        <a:pt x="90" y="184"/>
                      </a:lnTo>
                      <a:lnTo>
                        <a:pt x="109" y="219"/>
                      </a:lnTo>
                      <a:lnTo>
                        <a:pt x="129" y="184"/>
                      </a:lnTo>
                      <a:lnTo>
                        <a:pt x="129" y="184"/>
                      </a:lnTo>
                      <a:lnTo>
                        <a:pt x="139" y="168"/>
                      </a:lnTo>
                      <a:lnTo>
                        <a:pt x="153" y="153"/>
                      </a:lnTo>
                      <a:lnTo>
                        <a:pt x="168" y="139"/>
                      </a:lnTo>
                      <a:lnTo>
                        <a:pt x="184" y="129"/>
                      </a:lnTo>
                      <a:lnTo>
                        <a:pt x="219" y="109"/>
                      </a:lnTo>
                      <a:lnTo>
                        <a:pt x="18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1" name="Freeform 18"/>
                <p:cNvSpPr>
                  <a:spLocks/>
                </p:cNvSpPr>
                <p:nvPr/>
              </p:nvSpPr>
              <p:spPr bwMode="auto">
                <a:xfrm>
                  <a:off x="4588" y="1343"/>
                  <a:ext cx="126" cy="128"/>
                </a:xfrm>
                <a:custGeom>
                  <a:avLst/>
                  <a:gdLst>
                    <a:gd name="T0" fmla="*/ 52 w 126"/>
                    <a:gd name="T1" fmla="*/ 107 h 128"/>
                    <a:gd name="T2" fmla="*/ 63 w 126"/>
                    <a:gd name="T3" fmla="*/ 128 h 128"/>
                    <a:gd name="T4" fmla="*/ 74 w 126"/>
                    <a:gd name="T5" fmla="*/ 107 h 128"/>
                    <a:gd name="T6" fmla="*/ 74 w 126"/>
                    <a:gd name="T7" fmla="*/ 107 h 128"/>
                    <a:gd name="T8" fmla="*/ 81 w 126"/>
                    <a:gd name="T9" fmla="*/ 98 h 128"/>
                    <a:gd name="T10" fmla="*/ 88 w 126"/>
                    <a:gd name="T11" fmla="*/ 88 h 128"/>
                    <a:gd name="T12" fmla="*/ 98 w 126"/>
                    <a:gd name="T13" fmla="*/ 81 h 128"/>
                    <a:gd name="T14" fmla="*/ 106 w 126"/>
                    <a:gd name="T15" fmla="*/ 74 h 128"/>
                    <a:gd name="T16" fmla="*/ 126 w 126"/>
                    <a:gd name="T17" fmla="*/ 63 h 128"/>
                    <a:gd name="T18" fmla="*/ 106 w 126"/>
                    <a:gd name="T19" fmla="*/ 52 h 128"/>
                    <a:gd name="T20" fmla="*/ 106 w 126"/>
                    <a:gd name="T21" fmla="*/ 52 h 128"/>
                    <a:gd name="T22" fmla="*/ 98 w 126"/>
                    <a:gd name="T23" fmla="*/ 46 h 128"/>
                    <a:gd name="T24" fmla="*/ 88 w 126"/>
                    <a:gd name="T25" fmla="*/ 39 h 128"/>
                    <a:gd name="T26" fmla="*/ 81 w 126"/>
                    <a:gd name="T27" fmla="*/ 29 h 128"/>
                    <a:gd name="T28" fmla="*/ 74 w 126"/>
                    <a:gd name="T29" fmla="*/ 21 h 128"/>
                    <a:gd name="T30" fmla="*/ 63 w 126"/>
                    <a:gd name="T31" fmla="*/ 0 h 128"/>
                    <a:gd name="T32" fmla="*/ 52 w 126"/>
                    <a:gd name="T33" fmla="*/ 21 h 128"/>
                    <a:gd name="T34" fmla="*/ 52 w 126"/>
                    <a:gd name="T35" fmla="*/ 21 h 128"/>
                    <a:gd name="T36" fmla="*/ 46 w 126"/>
                    <a:gd name="T37" fmla="*/ 29 h 128"/>
                    <a:gd name="T38" fmla="*/ 38 w 126"/>
                    <a:gd name="T39" fmla="*/ 39 h 128"/>
                    <a:gd name="T40" fmla="*/ 29 w 126"/>
                    <a:gd name="T41" fmla="*/ 46 h 128"/>
                    <a:gd name="T42" fmla="*/ 21 w 126"/>
                    <a:gd name="T43" fmla="*/ 52 h 128"/>
                    <a:gd name="T44" fmla="*/ 0 w 126"/>
                    <a:gd name="T45" fmla="*/ 63 h 128"/>
                    <a:gd name="T46" fmla="*/ 21 w 126"/>
                    <a:gd name="T47" fmla="*/ 74 h 128"/>
                    <a:gd name="T48" fmla="*/ 21 w 126"/>
                    <a:gd name="T49" fmla="*/ 74 h 128"/>
                    <a:gd name="T50" fmla="*/ 29 w 126"/>
                    <a:gd name="T51" fmla="*/ 81 h 128"/>
                    <a:gd name="T52" fmla="*/ 38 w 126"/>
                    <a:gd name="T53" fmla="*/ 88 h 128"/>
                    <a:gd name="T54" fmla="*/ 46 w 126"/>
                    <a:gd name="T55" fmla="*/ 98 h 128"/>
                    <a:gd name="T56" fmla="*/ 52 w 126"/>
                    <a:gd name="T57" fmla="*/ 107 h 128"/>
                    <a:gd name="T58" fmla="*/ 52 w 126"/>
                    <a:gd name="T59" fmla="*/ 10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6" h="128">
                      <a:moveTo>
                        <a:pt x="52" y="107"/>
                      </a:moveTo>
                      <a:lnTo>
                        <a:pt x="63" y="128"/>
                      </a:lnTo>
                      <a:lnTo>
                        <a:pt x="74" y="107"/>
                      </a:lnTo>
                      <a:lnTo>
                        <a:pt x="74" y="107"/>
                      </a:lnTo>
                      <a:lnTo>
                        <a:pt x="81" y="98"/>
                      </a:lnTo>
                      <a:lnTo>
                        <a:pt x="88" y="88"/>
                      </a:lnTo>
                      <a:lnTo>
                        <a:pt x="98" y="81"/>
                      </a:lnTo>
                      <a:lnTo>
                        <a:pt x="106" y="74"/>
                      </a:lnTo>
                      <a:lnTo>
                        <a:pt x="126" y="63"/>
                      </a:lnTo>
                      <a:lnTo>
                        <a:pt x="106" y="52"/>
                      </a:lnTo>
                      <a:lnTo>
                        <a:pt x="106" y="52"/>
                      </a:lnTo>
                      <a:lnTo>
                        <a:pt x="98" y="46"/>
                      </a:lnTo>
                      <a:lnTo>
                        <a:pt x="88" y="39"/>
                      </a:lnTo>
                      <a:lnTo>
                        <a:pt x="81" y="29"/>
                      </a:lnTo>
                      <a:lnTo>
                        <a:pt x="74" y="21"/>
                      </a:lnTo>
                      <a:lnTo>
                        <a:pt x="63" y="0"/>
                      </a:lnTo>
                      <a:lnTo>
                        <a:pt x="52" y="21"/>
                      </a:lnTo>
                      <a:lnTo>
                        <a:pt x="52" y="21"/>
                      </a:lnTo>
                      <a:lnTo>
                        <a:pt x="46" y="29"/>
                      </a:lnTo>
                      <a:lnTo>
                        <a:pt x="38" y="39"/>
                      </a:lnTo>
                      <a:lnTo>
                        <a:pt x="29" y="46"/>
                      </a:lnTo>
                      <a:lnTo>
                        <a:pt x="21" y="52"/>
                      </a:lnTo>
                      <a:lnTo>
                        <a:pt x="0" y="63"/>
                      </a:lnTo>
                      <a:lnTo>
                        <a:pt x="21" y="74"/>
                      </a:lnTo>
                      <a:lnTo>
                        <a:pt x="21" y="74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46" y="98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0" name="Freeform 19"/>
                <p:cNvSpPr>
                  <a:spLocks/>
                </p:cNvSpPr>
                <p:nvPr/>
              </p:nvSpPr>
              <p:spPr bwMode="auto">
                <a:xfrm>
                  <a:off x="4458" y="1396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103" name="그룹 102"/>
            <p:cNvGrpSpPr/>
            <p:nvPr/>
          </p:nvGrpSpPr>
          <p:grpSpPr>
            <a:xfrm rot="8636439">
              <a:off x="6925422" y="2403937"/>
              <a:ext cx="873058" cy="914904"/>
              <a:chOff x="6692990" y="2415150"/>
              <a:chExt cx="1269484" cy="1330331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07" name="Group 16"/>
              <p:cNvGrpSpPr>
                <a:grpSpLocks noChangeAspect="1"/>
              </p:cNvGrpSpPr>
              <p:nvPr/>
            </p:nvGrpSpPr>
            <p:grpSpPr bwMode="auto">
              <a:xfrm rot="6300000">
                <a:off x="6668174" y="2439966"/>
                <a:ext cx="957465" cy="907834"/>
                <a:chOff x="4183" y="1117"/>
                <a:chExt cx="368" cy="351"/>
              </a:xfrm>
              <a:grpFill/>
            </p:grpSpPr>
            <p:sp>
              <p:nvSpPr>
                <p:cNvPr id="116" name="Freeform 17"/>
                <p:cNvSpPr>
                  <a:spLocks/>
                </p:cNvSpPr>
                <p:nvPr/>
              </p:nvSpPr>
              <p:spPr bwMode="auto">
                <a:xfrm>
                  <a:off x="4183" y="1249"/>
                  <a:ext cx="219" cy="219"/>
                </a:xfrm>
                <a:custGeom>
                  <a:avLst/>
                  <a:gdLst>
                    <a:gd name="T0" fmla="*/ 184 w 219"/>
                    <a:gd name="T1" fmla="*/ 90 h 219"/>
                    <a:gd name="T2" fmla="*/ 184 w 219"/>
                    <a:gd name="T3" fmla="*/ 90 h 219"/>
                    <a:gd name="T4" fmla="*/ 168 w 219"/>
                    <a:gd name="T5" fmla="*/ 80 h 219"/>
                    <a:gd name="T6" fmla="*/ 153 w 219"/>
                    <a:gd name="T7" fmla="*/ 66 h 219"/>
                    <a:gd name="T8" fmla="*/ 139 w 219"/>
                    <a:gd name="T9" fmla="*/ 51 h 219"/>
                    <a:gd name="T10" fmla="*/ 129 w 219"/>
                    <a:gd name="T11" fmla="*/ 35 h 219"/>
                    <a:gd name="T12" fmla="*/ 109 w 219"/>
                    <a:gd name="T13" fmla="*/ 0 h 219"/>
                    <a:gd name="T14" fmla="*/ 90 w 219"/>
                    <a:gd name="T15" fmla="*/ 35 h 219"/>
                    <a:gd name="T16" fmla="*/ 90 w 219"/>
                    <a:gd name="T17" fmla="*/ 35 h 219"/>
                    <a:gd name="T18" fmla="*/ 80 w 219"/>
                    <a:gd name="T19" fmla="*/ 51 h 219"/>
                    <a:gd name="T20" fmla="*/ 66 w 219"/>
                    <a:gd name="T21" fmla="*/ 66 h 219"/>
                    <a:gd name="T22" fmla="*/ 51 w 219"/>
                    <a:gd name="T23" fmla="*/ 80 h 219"/>
                    <a:gd name="T24" fmla="*/ 35 w 219"/>
                    <a:gd name="T25" fmla="*/ 90 h 219"/>
                    <a:gd name="T26" fmla="*/ 0 w 219"/>
                    <a:gd name="T27" fmla="*/ 109 h 219"/>
                    <a:gd name="T28" fmla="*/ 35 w 219"/>
                    <a:gd name="T29" fmla="*/ 129 h 219"/>
                    <a:gd name="T30" fmla="*/ 35 w 219"/>
                    <a:gd name="T31" fmla="*/ 129 h 219"/>
                    <a:gd name="T32" fmla="*/ 51 w 219"/>
                    <a:gd name="T33" fmla="*/ 139 h 219"/>
                    <a:gd name="T34" fmla="*/ 66 w 219"/>
                    <a:gd name="T35" fmla="*/ 153 h 219"/>
                    <a:gd name="T36" fmla="*/ 80 w 219"/>
                    <a:gd name="T37" fmla="*/ 168 h 219"/>
                    <a:gd name="T38" fmla="*/ 90 w 219"/>
                    <a:gd name="T39" fmla="*/ 184 h 219"/>
                    <a:gd name="T40" fmla="*/ 109 w 219"/>
                    <a:gd name="T41" fmla="*/ 219 h 219"/>
                    <a:gd name="T42" fmla="*/ 129 w 219"/>
                    <a:gd name="T43" fmla="*/ 184 h 219"/>
                    <a:gd name="T44" fmla="*/ 129 w 219"/>
                    <a:gd name="T45" fmla="*/ 184 h 219"/>
                    <a:gd name="T46" fmla="*/ 139 w 219"/>
                    <a:gd name="T47" fmla="*/ 168 h 219"/>
                    <a:gd name="T48" fmla="*/ 153 w 219"/>
                    <a:gd name="T49" fmla="*/ 153 h 219"/>
                    <a:gd name="T50" fmla="*/ 168 w 219"/>
                    <a:gd name="T51" fmla="*/ 139 h 219"/>
                    <a:gd name="T52" fmla="*/ 184 w 219"/>
                    <a:gd name="T53" fmla="*/ 129 h 219"/>
                    <a:gd name="T54" fmla="*/ 219 w 219"/>
                    <a:gd name="T55" fmla="*/ 109 h 219"/>
                    <a:gd name="T56" fmla="*/ 184 w 219"/>
                    <a:gd name="T57" fmla="*/ 9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9" h="219">
                      <a:moveTo>
                        <a:pt x="184" y="90"/>
                      </a:moveTo>
                      <a:lnTo>
                        <a:pt x="184" y="90"/>
                      </a:lnTo>
                      <a:lnTo>
                        <a:pt x="168" y="80"/>
                      </a:lnTo>
                      <a:lnTo>
                        <a:pt x="153" y="66"/>
                      </a:lnTo>
                      <a:lnTo>
                        <a:pt x="139" y="51"/>
                      </a:lnTo>
                      <a:lnTo>
                        <a:pt x="129" y="35"/>
                      </a:lnTo>
                      <a:lnTo>
                        <a:pt x="109" y="0"/>
                      </a:lnTo>
                      <a:lnTo>
                        <a:pt x="90" y="35"/>
                      </a:lnTo>
                      <a:lnTo>
                        <a:pt x="90" y="35"/>
                      </a:lnTo>
                      <a:lnTo>
                        <a:pt x="80" y="51"/>
                      </a:lnTo>
                      <a:lnTo>
                        <a:pt x="66" y="66"/>
                      </a:lnTo>
                      <a:lnTo>
                        <a:pt x="51" y="80"/>
                      </a:lnTo>
                      <a:lnTo>
                        <a:pt x="35" y="90"/>
                      </a:lnTo>
                      <a:lnTo>
                        <a:pt x="0" y="109"/>
                      </a:lnTo>
                      <a:lnTo>
                        <a:pt x="35" y="129"/>
                      </a:lnTo>
                      <a:lnTo>
                        <a:pt x="35" y="129"/>
                      </a:lnTo>
                      <a:lnTo>
                        <a:pt x="51" y="139"/>
                      </a:lnTo>
                      <a:lnTo>
                        <a:pt x="66" y="153"/>
                      </a:lnTo>
                      <a:lnTo>
                        <a:pt x="80" y="168"/>
                      </a:lnTo>
                      <a:lnTo>
                        <a:pt x="90" y="184"/>
                      </a:lnTo>
                      <a:lnTo>
                        <a:pt x="109" y="219"/>
                      </a:lnTo>
                      <a:lnTo>
                        <a:pt x="129" y="184"/>
                      </a:lnTo>
                      <a:lnTo>
                        <a:pt x="129" y="184"/>
                      </a:lnTo>
                      <a:lnTo>
                        <a:pt x="139" y="168"/>
                      </a:lnTo>
                      <a:lnTo>
                        <a:pt x="153" y="153"/>
                      </a:lnTo>
                      <a:lnTo>
                        <a:pt x="168" y="139"/>
                      </a:lnTo>
                      <a:lnTo>
                        <a:pt x="184" y="129"/>
                      </a:lnTo>
                      <a:lnTo>
                        <a:pt x="219" y="109"/>
                      </a:lnTo>
                      <a:lnTo>
                        <a:pt x="18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7" name="Freeform 18"/>
                <p:cNvSpPr>
                  <a:spLocks/>
                </p:cNvSpPr>
                <p:nvPr/>
              </p:nvSpPr>
              <p:spPr bwMode="auto">
                <a:xfrm>
                  <a:off x="4425" y="1229"/>
                  <a:ext cx="126" cy="128"/>
                </a:xfrm>
                <a:custGeom>
                  <a:avLst/>
                  <a:gdLst>
                    <a:gd name="T0" fmla="*/ 52 w 126"/>
                    <a:gd name="T1" fmla="*/ 107 h 128"/>
                    <a:gd name="T2" fmla="*/ 63 w 126"/>
                    <a:gd name="T3" fmla="*/ 128 h 128"/>
                    <a:gd name="T4" fmla="*/ 74 w 126"/>
                    <a:gd name="T5" fmla="*/ 107 h 128"/>
                    <a:gd name="T6" fmla="*/ 74 w 126"/>
                    <a:gd name="T7" fmla="*/ 107 h 128"/>
                    <a:gd name="T8" fmla="*/ 81 w 126"/>
                    <a:gd name="T9" fmla="*/ 98 h 128"/>
                    <a:gd name="T10" fmla="*/ 88 w 126"/>
                    <a:gd name="T11" fmla="*/ 88 h 128"/>
                    <a:gd name="T12" fmla="*/ 98 w 126"/>
                    <a:gd name="T13" fmla="*/ 81 h 128"/>
                    <a:gd name="T14" fmla="*/ 106 w 126"/>
                    <a:gd name="T15" fmla="*/ 74 h 128"/>
                    <a:gd name="T16" fmla="*/ 126 w 126"/>
                    <a:gd name="T17" fmla="*/ 63 h 128"/>
                    <a:gd name="T18" fmla="*/ 106 w 126"/>
                    <a:gd name="T19" fmla="*/ 52 h 128"/>
                    <a:gd name="T20" fmla="*/ 106 w 126"/>
                    <a:gd name="T21" fmla="*/ 52 h 128"/>
                    <a:gd name="T22" fmla="*/ 98 w 126"/>
                    <a:gd name="T23" fmla="*/ 46 h 128"/>
                    <a:gd name="T24" fmla="*/ 88 w 126"/>
                    <a:gd name="T25" fmla="*/ 39 h 128"/>
                    <a:gd name="T26" fmla="*/ 81 w 126"/>
                    <a:gd name="T27" fmla="*/ 29 h 128"/>
                    <a:gd name="T28" fmla="*/ 74 w 126"/>
                    <a:gd name="T29" fmla="*/ 21 h 128"/>
                    <a:gd name="T30" fmla="*/ 63 w 126"/>
                    <a:gd name="T31" fmla="*/ 0 h 128"/>
                    <a:gd name="T32" fmla="*/ 52 w 126"/>
                    <a:gd name="T33" fmla="*/ 21 h 128"/>
                    <a:gd name="T34" fmla="*/ 52 w 126"/>
                    <a:gd name="T35" fmla="*/ 21 h 128"/>
                    <a:gd name="T36" fmla="*/ 46 w 126"/>
                    <a:gd name="T37" fmla="*/ 29 h 128"/>
                    <a:gd name="T38" fmla="*/ 38 w 126"/>
                    <a:gd name="T39" fmla="*/ 39 h 128"/>
                    <a:gd name="T40" fmla="*/ 29 w 126"/>
                    <a:gd name="T41" fmla="*/ 46 h 128"/>
                    <a:gd name="T42" fmla="*/ 21 w 126"/>
                    <a:gd name="T43" fmla="*/ 52 h 128"/>
                    <a:gd name="T44" fmla="*/ 0 w 126"/>
                    <a:gd name="T45" fmla="*/ 63 h 128"/>
                    <a:gd name="T46" fmla="*/ 21 w 126"/>
                    <a:gd name="T47" fmla="*/ 74 h 128"/>
                    <a:gd name="T48" fmla="*/ 21 w 126"/>
                    <a:gd name="T49" fmla="*/ 74 h 128"/>
                    <a:gd name="T50" fmla="*/ 29 w 126"/>
                    <a:gd name="T51" fmla="*/ 81 h 128"/>
                    <a:gd name="T52" fmla="*/ 38 w 126"/>
                    <a:gd name="T53" fmla="*/ 88 h 128"/>
                    <a:gd name="T54" fmla="*/ 46 w 126"/>
                    <a:gd name="T55" fmla="*/ 98 h 128"/>
                    <a:gd name="T56" fmla="*/ 52 w 126"/>
                    <a:gd name="T57" fmla="*/ 107 h 128"/>
                    <a:gd name="T58" fmla="*/ 52 w 126"/>
                    <a:gd name="T59" fmla="*/ 10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6" h="128">
                      <a:moveTo>
                        <a:pt x="52" y="107"/>
                      </a:moveTo>
                      <a:lnTo>
                        <a:pt x="63" y="128"/>
                      </a:lnTo>
                      <a:lnTo>
                        <a:pt x="74" y="107"/>
                      </a:lnTo>
                      <a:lnTo>
                        <a:pt x="74" y="107"/>
                      </a:lnTo>
                      <a:lnTo>
                        <a:pt x="81" y="98"/>
                      </a:lnTo>
                      <a:lnTo>
                        <a:pt x="88" y="88"/>
                      </a:lnTo>
                      <a:lnTo>
                        <a:pt x="98" y="81"/>
                      </a:lnTo>
                      <a:lnTo>
                        <a:pt x="106" y="74"/>
                      </a:lnTo>
                      <a:lnTo>
                        <a:pt x="126" y="63"/>
                      </a:lnTo>
                      <a:lnTo>
                        <a:pt x="106" y="52"/>
                      </a:lnTo>
                      <a:lnTo>
                        <a:pt x="106" y="52"/>
                      </a:lnTo>
                      <a:lnTo>
                        <a:pt x="98" y="46"/>
                      </a:lnTo>
                      <a:lnTo>
                        <a:pt x="88" y="39"/>
                      </a:lnTo>
                      <a:lnTo>
                        <a:pt x="81" y="29"/>
                      </a:lnTo>
                      <a:lnTo>
                        <a:pt x="74" y="21"/>
                      </a:lnTo>
                      <a:lnTo>
                        <a:pt x="63" y="0"/>
                      </a:lnTo>
                      <a:lnTo>
                        <a:pt x="52" y="21"/>
                      </a:lnTo>
                      <a:lnTo>
                        <a:pt x="52" y="21"/>
                      </a:lnTo>
                      <a:lnTo>
                        <a:pt x="46" y="29"/>
                      </a:lnTo>
                      <a:lnTo>
                        <a:pt x="38" y="39"/>
                      </a:lnTo>
                      <a:lnTo>
                        <a:pt x="29" y="46"/>
                      </a:lnTo>
                      <a:lnTo>
                        <a:pt x="21" y="52"/>
                      </a:lnTo>
                      <a:lnTo>
                        <a:pt x="0" y="63"/>
                      </a:lnTo>
                      <a:lnTo>
                        <a:pt x="21" y="74"/>
                      </a:lnTo>
                      <a:lnTo>
                        <a:pt x="21" y="74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46" y="98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8" name="Freeform 19"/>
                <p:cNvSpPr>
                  <a:spLocks/>
                </p:cNvSpPr>
                <p:nvPr/>
              </p:nvSpPr>
              <p:spPr bwMode="auto">
                <a:xfrm>
                  <a:off x="4352" y="1117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12" name="Group 16"/>
              <p:cNvGrpSpPr>
                <a:grpSpLocks noChangeAspect="1"/>
              </p:cNvGrpSpPr>
              <p:nvPr/>
            </p:nvGrpSpPr>
            <p:grpSpPr bwMode="auto">
              <a:xfrm rot="12812388">
                <a:off x="7324676" y="2778935"/>
                <a:ext cx="637798" cy="966546"/>
                <a:chOff x="4178" y="925"/>
                <a:chExt cx="368" cy="561"/>
              </a:xfrm>
              <a:grpFill/>
            </p:grpSpPr>
            <p:sp>
              <p:nvSpPr>
                <p:cNvPr id="113" name="Freeform 17"/>
                <p:cNvSpPr>
                  <a:spLocks/>
                </p:cNvSpPr>
                <p:nvPr/>
              </p:nvSpPr>
              <p:spPr bwMode="auto">
                <a:xfrm>
                  <a:off x="4178" y="925"/>
                  <a:ext cx="219" cy="219"/>
                </a:xfrm>
                <a:custGeom>
                  <a:avLst/>
                  <a:gdLst>
                    <a:gd name="T0" fmla="*/ 184 w 219"/>
                    <a:gd name="T1" fmla="*/ 90 h 219"/>
                    <a:gd name="T2" fmla="*/ 184 w 219"/>
                    <a:gd name="T3" fmla="*/ 90 h 219"/>
                    <a:gd name="T4" fmla="*/ 168 w 219"/>
                    <a:gd name="T5" fmla="*/ 80 h 219"/>
                    <a:gd name="T6" fmla="*/ 153 w 219"/>
                    <a:gd name="T7" fmla="*/ 66 h 219"/>
                    <a:gd name="T8" fmla="*/ 139 w 219"/>
                    <a:gd name="T9" fmla="*/ 51 h 219"/>
                    <a:gd name="T10" fmla="*/ 129 w 219"/>
                    <a:gd name="T11" fmla="*/ 35 h 219"/>
                    <a:gd name="T12" fmla="*/ 109 w 219"/>
                    <a:gd name="T13" fmla="*/ 0 h 219"/>
                    <a:gd name="T14" fmla="*/ 90 w 219"/>
                    <a:gd name="T15" fmla="*/ 35 h 219"/>
                    <a:gd name="T16" fmla="*/ 90 w 219"/>
                    <a:gd name="T17" fmla="*/ 35 h 219"/>
                    <a:gd name="T18" fmla="*/ 80 w 219"/>
                    <a:gd name="T19" fmla="*/ 51 h 219"/>
                    <a:gd name="T20" fmla="*/ 66 w 219"/>
                    <a:gd name="T21" fmla="*/ 66 h 219"/>
                    <a:gd name="T22" fmla="*/ 51 w 219"/>
                    <a:gd name="T23" fmla="*/ 80 h 219"/>
                    <a:gd name="T24" fmla="*/ 35 w 219"/>
                    <a:gd name="T25" fmla="*/ 90 h 219"/>
                    <a:gd name="T26" fmla="*/ 0 w 219"/>
                    <a:gd name="T27" fmla="*/ 109 h 219"/>
                    <a:gd name="T28" fmla="*/ 35 w 219"/>
                    <a:gd name="T29" fmla="*/ 129 h 219"/>
                    <a:gd name="T30" fmla="*/ 35 w 219"/>
                    <a:gd name="T31" fmla="*/ 129 h 219"/>
                    <a:gd name="T32" fmla="*/ 51 w 219"/>
                    <a:gd name="T33" fmla="*/ 139 h 219"/>
                    <a:gd name="T34" fmla="*/ 66 w 219"/>
                    <a:gd name="T35" fmla="*/ 153 h 219"/>
                    <a:gd name="T36" fmla="*/ 80 w 219"/>
                    <a:gd name="T37" fmla="*/ 168 h 219"/>
                    <a:gd name="T38" fmla="*/ 90 w 219"/>
                    <a:gd name="T39" fmla="*/ 184 h 219"/>
                    <a:gd name="T40" fmla="*/ 109 w 219"/>
                    <a:gd name="T41" fmla="*/ 219 h 219"/>
                    <a:gd name="T42" fmla="*/ 129 w 219"/>
                    <a:gd name="T43" fmla="*/ 184 h 219"/>
                    <a:gd name="T44" fmla="*/ 129 w 219"/>
                    <a:gd name="T45" fmla="*/ 184 h 219"/>
                    <a:gd name="T46" fmla="*/ 139 w 219"/>
                    <a:gd name="T47" fmla="*/ 168 h 219"/>
                    <a:gd name="T48" fmla="*/ 153 w 219"/>
                    <a:gd name="T49" fmla="*/ 153 h 219"/>
                    <a:gd name="T50" fmla="*/ 168 w 219"/>
                    <a:gd name="T51" fmla="*/ 139 h 219"/>
                    <a:gd name="T52" fmla="*/ 184 w 219"/>
                    <a:gd name="T53" fmla="*/ 129 h 219"/>
                    <a:gd name="T54" fmla="*/ 219 w 219"/>
                    <a:gd name="T55" fmla="*/ 109 h 219"/>
                    <a:gd name="T56" fmla="*/ 184 w 219"/>
                    <a:gd name="T57" fmla="*/ 9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19" h="219">
                      <a:moveTo>
                        <a:pt x="184" y="90"/>
                      </a:moveTo>
                      <a:lnTo>
                        <a:pt x="184" y="90"/>
                      </a:lnTo>
                      <a:lnTo>
                        <a:pt x="168" y="80"/>
                      </a:lnTo>
                      <a:lnTo>
                        <a:pt x="153" y="66"/>
                      </a:lnTo>
                      <a:lnTo>
                        <a:pt x="139" y="51"/>
                      </a:lnTo>
                      <a:lnTo>
                        <a:pt x="129" y="35"/>
                      </a:lnTo>
                      <a:lnTo>
                        <a:pt x="109" y="0"/>
                      </a:lnTo>
                      <a:lnTo>
                        <a:pt x="90" y="35"/>
                      </a:lnTo>
                      <a:lnTo>
                        <a:pt x="90" y="35"/>
                      </a:lnTo>
                      <a:lnTo>
                        <a:pt x="80" y="51"/>
                      </a:lnTo>
                      <a:lnTo>
                        <a:pt x="66" y="66"/>
                      </a:lnTo>
                      <a:lnTo>
                        <a:pt x="51" y="80"/>
                      </a:lnTo>
                      <a:lnTo>
                        <a:pt x="35" y="90"/>
                      </a:lnTo>
                      <a:lnTo>
                        <a:pt x="0" y="109"/>
                      </a:lnTo>
                      <a:lnTo>
                        <a:pt x="35" y="129"/>
                      </a:lnTo>
                      <a:lnTo>
                        <a:pt x="35" y="129"/>
                      </a:lnTo>
                      <a:lnTo>
                        <a:pt x="51" y="139"/>
                      </a:lnTo>
                      <a:lnTo>
                        <a:pt x="66" y="153"/>
                      </a:lnTo>
                      <a:lnTo>
                        <a:pt x="80" y="168"/>
                      </a:lnTo>
                      <a:lnTo>
                        <a:pt x="90" y="184"/>
                      </a:lnTo>
                      <a:lnTo>
                        <a:pt x="109" y="219"/>
                      </a:lnTo>
                      <a:lnTo>
                        <a:pt x="129" y="184"/>
                      </a:lnTo>
                      <a:lnTo>
                        <a:pt x="129" y="184"/>
                      </a:lnTo>
                      <a:lnTo>
                        <a:pt x="139" y="168"/>
                      </a:lnTo>
                      <a:lnTo>
                        <a:pt x="153" y="153"/>
                      </a:lnTo>
                      <a:lnTo>
                        <a:pt x="168" y="139"/>
                      </a:lnTo>
                      <a:lnTo>
                        <a:pt x="184" y="129"/>
                      </a:lnTo>
                      <a:lnTo>
                        <a:pt x="219" y="109"/>
                      </a:lnTo>
                      <a:lnTo>
                        <a:pt x="18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5" name="Freeform 19"/>
                <p:cNvSpPr>
                  <a:spLocks/>
                </p:cNvSpPr>
                <p:nvPr/>
              </p:nvSpPr>
              <p:spPr bwMode="auto">
                <a:xfrm>
                  <a:off x="4458" y="1396"/>
                  <a:ext cx="88" cy="90"/>
                </a:xfrm>
                <a:custGeom>
                  <a:avLst/>
                  <a:gdLst>
                    <a:gd name="T0" fmla="*/ 52 w 88"/>
                    <a:gd name="T1" fmla="*/ 75 h 90"/>
                    <a:gd name="T2" fmla="*/ 52 w 88"/>
                    <a:gd name="T3" fmla="*/ 75 h 90"/>
                    <a:gd name="T4" fmla="*/ 56 w 88"/>
                    <a:gd name="T5" fmla="*/ 69 h 90"/>
                    <a:gd name="T6" fmla="*/ 62 w 88"/>
                    <a:gd name="T7" fmla="*/ 63 h 90"/>
                    <a:gd name="T8" fmla="*/ 67 w 88"/>
                    <a:gd name="T9" fmla="*/ 58 h 90"/>
                    <a:gd name="T10" fmla="*/ 74 w 88"/>
                    <a:gd name="T11" fmla="*/ 54 h 90"/>
                    <a:gd name="T12" fmla="*/ 88 w 88"/>
                    <a:gd name="T13" fmla="*/ 45 h 90"/>
                    <a:gd name="T14" fmla="*/ 74 w 88"/>
                    <a:gd name="T15" fmla="*/ 37 h 90"/>
                    <a:gd name="T16" fmla="*/ 74 w 88"/>
                    <a:gd name="T17" fmla="*/ 37 h 90"/>
                    <a:gd name="T18" fmla="*/ 67 w 88"/>
                    <a:gd name="T19" fmla="*/ 32 h 90"/>
                    <a:gd name="T20" fmla="*/ 62 w 88"/>
                    <a:gd name="T21" fmla="*/ 27 h 90"/>
                    <a:gd name="T22" fmla="*/ 56 w 88"/>
                    <a:gd name="T23" fmla="*/ 21 h 90"/>
                    <a:gd name="T24" fmla="*/ 52 w 88"/>
                    <a:gd name="T25" fmla="*/ 16 h 90"/>
                    <a:gd name="T26" fmla="*/ 43 w 88"/>
                    <a:gd name="T27" fmla="*/ 0 h 90"/>
                    <a:gd name="T28" fmla="*/ 36 w 88"/>
                    <a:gd name="T29" fmla="*/ 16 h 90"/>
                    <a:gd name="T30" fmla="*/ 36 w 88"/>
                    <a:gd name="T31" fmla="*/ 16 h 90"/>
                    <a:gd name="T32" fmla="*/ 32 w 88"/>
                    <a:gd name="T33" fmla="*/ 21 h 90"/>
                    <a:gd name="T34" fmla="*/ 27 w 88"/>
                    <a:gd name="T35" fmla="*/ 27 h 90"/>
                    <a:gd name="T36" fmla="*/ 20 w 88"/>
                    <a:gd name="T37" fmla="*/ 32 h 90"/>
                    <a:gd name="T38" fmla="*/ 14 w 88"/>
                    <a:gd name="T39" fmla="*/ 37 h 90"/>
                    <a:gd name="T40" fmla="*/ 0 w 88"/>
                    <a:gd name="T41" fmla="*/ 45 h 90"/>
                    <a:gd name="T42" fmla="*/ 14 w 88"/>
                    <a:gd name="T43" fmla="*/ 54 h 90"/>
                    <a:gd name="T44" fmla="*/ 14 w 88"/>
                    <a:gd name="T45" fmla="*/ 54 h 90"/>
                    <a:gd name="T46" fmla="*/ 20 w 88"/>
                    <a:gd name="T47" fmla="*/ 58 h 90"/>
                    <a:gd name="T48" fmla="*/ 27 w 88"/>
                    <a:gd name="T49" fmla="*/ 63 h 90"/>
                    <a:gd name="T50" fmla="*/ 32 w 88"/>
                    <a:gd name="T51" fmla="*/ 69 h 90"/>
                    <a:gd name="T52" fmla="*/ 36 w 88"/>
                    <a:gd name="T53" fmla="*/ 75 h 90"/>
                    <a:gd name="T54" fmla="*/ 43 w 88"/>
                    <a:gd name="T55" fmla="*/ 90 h 90"/>
                    <a:gd name="T56" fmla="*/ 52 w 88"/>
                    <a:gd name="T57" fmla="*/ 7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8" h="90">
                      <a:moveTo>
                        <a:pt x="52" y="75"/>
                      </a:moveTo>
                      <a:lnTo>
                        <a:pt x="52" y="75"/>
                      </a:lnTo>
                      <a:lnTo>
                        <a:pt x="56" y="69"/>
                      </a:lnTo>
                      <a:lnTo>
                        <a:pt x="62" y="63"/>
                      </a:lnTo>
                      <a:lnTo>
                        <a:pt x="67" y="58"/>
                      </a:lnTo>
                      <a:lnTo>
                        <a:pt x="74" y="54"/>
                      </a:lnTo>
                      <a:lnTo>
                        <a:pt x="88" y="45"/>
                      </a:lnTo>
                      <a:lnTo>
                        <a:pt x="74" y="37"/>
                      </a:lnTo>
                      <a:lnTo>
                        <a:pt x="74" y="37"/>
                      </a:lnTo>
                      <a:lnTo>
                        <a:pt x="67" y="32"/>
                      </a:lnTo>
                      <a:lnTo>
                        <a:pt x="62" y="27"/>
                      </a:lnTo>
                      <a:lnTo>
                        <a:pt x="56" y="21"/>
                      </a:lnTo>
                      <a:lnTo>
                        <a:pt x="52" y="16"/>
                      </a:lnTo>
                      <a:lnTo>
                        <a:pt x="43" y="0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2" y="21"/>
                      </a:lnTo>
                      <a:lnTo>
                        <a:pt x="27" y="27"/>
                      </a:lnTo>
                      <a:lnTo>
                        <a:pt x="20" y="32"/>
                      </a:lnTo>
                      <a:lnTo>
                        <a:pt x="14" y="37"/>
                      </a:lnTo>
                      <a:lnTo>
                        <a:pt x="0" y="45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20" y="58"/>
                      </a:lnTo>
                      <a:lnTo>
                        <a:pt x="27" y="63"/>
                      </a:lnTo>
                      <a:lnTo>
                        <a:pt x="32" y="69"/>
                      </a:lnTo>
                      <a:lnTo>
                        <a:pt x="36" y="75"/>
                      </a:lnTo>
                      <a:lnTo>
                        <a:pt x="43" y="90"/>
                      </a:lnTo>
                      <a:lnTo>
                        <a:pt x="52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119" name="오른쪽 화살표 118"/>
          <p:cNvSpPr/>
          <p:nvPr/>
        </p:nvSpPr>
        <p:spPr>
          <a:xfrm>
            <a:off x="2678575" y="4667311"/>
            <a:ext cx="804132" cy="466127"/>
          </a:xfrm>
          <a:prstGeom prst="rightArrow">
            <a:avLst>
              <a:gd name="adj1" fmla="val 66347"/>
              <a:gd name="adj2" fmla="val 50000"/>
            </a:avLst>
          </a:prstGeom>
          <a:gradFill>
            <a:gsLst>
              <a:gs pos="100000">
                <a:schemeClr val="bg1"/>
              </a:gs>
              <a:gs pos="7339">
                <a:schemeClr val="bg1">
                  <a:alpha val="0"/>
                </a:schemeClr>
              </a:gs>
              <a:gs pos="53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sp>
        <p:nvSpPr>
          <p:cNvPr id="90" name="Text Box 15"/>
          <p:cNvSpPr txBox="1">
            <a:spLocks noChangeArrowheads="1"/>
          </p:cNvSpPr>
          <p:nvPr/>
        </p:nvSpPr>
        <p:spPr bwMode="auto">
          <a:xfrm>
            <a:off x="503238" y="1809578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평가지표별</a:t>
            </a:r>
            <a:r>
              <a:rPr lang="en-US" altLang="ko-KR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자율연수</a:t>
            </a:r>
          </a:p>
        </p:txBody>
      </p:sp>
      <p:sp>
        <p:nvSpPr>
          <p:cNvPr id="159" name="오른쪽 화살표 158"/>
          <p:cNvSpPr/>
          <p:nvPr/>
        </p:nvSpPr>
        <p:spPr>
          <a:xfrm>
            <a:off x="5682792" y="4667311"/>
            <a:ext cx="765475" cy="466127"/>
          </a:xfrm>
          <a:prstGeom prst="rightArrow">
            <a:avLst>
              <a:gd name="adj1" fmla="val 69617"/>
              <a:gd name="adj2" fmla="val 50000"/>
            </a:avLst>
          </a:prstGeom>
          <a:gradFill>
            <a:gsLst>
              <a:gs pos="100000">
                <a:schemeClr val="bg1"/>
              </a:gs>
              <a:gs pos="7339">
                <a:schemeClr val="bg1">
                  <a:alpha val="0"/>
                </a:schemeClr>
              </a:gs>
              <a:gs pos="53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A6C70"/>
              </a:solidFill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121735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0"/>
      <p:bldP spid="240" grpId="0" animBg="1"/>
      <p:bldP spid="119" grpId="0" animBg="1"/>
      <p:bldP spid="1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직사각형 41"/>
          <p:cNvSpPr/>
          <p:nvPr/>
        </p:nvSpPr>
        <p:spPr>
          <a:xfrm>
            <a:off x="503238" y="2209688"/>
            <a:ext cx="8137525" cy="3137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346" name="그룹 345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438" name="직사각형 43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9" name="직사각형 438"/>
            <p:cNvSpPr/>
            <p:nvPr/>
          </p:nvSpPr>
          <p:spPr>
            <a:xfrm>
              <a:off x="419601" y="283011"/>
              <a:ext cx="7645674" cy="87011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우수교원은 </a:t>
              </a:r>
              <a: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재충전 및 자기계발의 기회를 가졌습니다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441" name="그룹 440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442" name="직사각형 441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3" name="직사각형 44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4" name="직사각형 44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08" name="직사각형 507"/>
          <p:cNvSpPr/>
          <p:nvPr/>
        </p:nvSpPr>
        <p:spPr>
          <a:xfrm>
            <a:off x="3765424" y="174106"/>
            <a:ext cx="881592" cy="258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442913" indent="-180975">
              <a:buFont typeface="Wingdings" panose="05000000000000000000" pitchFamily="2" charset="2"/>
              <a:buChar char="§"/>
            </a:pPr>
            <a:endParaRPr lang="ko-KR" altLang="en-US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83CC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8</a:t>
            </a:fld>
            <a:endParaRPr lang="ko-KR" altLang="en-US"/>
          </a:p>
        </p:txBody>
      </p:sp>
      <p:grpSp>
        <p:nvGrpSpPr>
          <p:cNvPr id="300" name="그룹 299"/>
          <p:cNvGrpSpPr/>
          <p:nvPr/>
        </p:nvGrpSpPr>
        <p:grpSpPr>
          <a:xfrm>
            <a:off x="1424821" y="3095925"/>
            <a:ext cx="4518798" cy="1361171"/>
            <a:chOff x="373147" y="3074423"/>
            <a:chExt cx="4518798" cy="1361171"/>
          </a:xfrm>
        </p:grpSpPr>
        <p:sp>
          <p:nvSpPr>
            <p:cNvPr id="302" name="직사각형 301"/>
            <p:cNvSpPr/>
            <p:nvPr/>
          </p:nvSpPr>
          <p:spPr>
            <a:xfrm>
              <a:off x="402445" y="3074423"/>
              <a:ext cx="42037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2015</a:t>
              </a:r>
              <a:r>
                <a:rPr lang="ko-KR" altLang="en-US" sz="24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 </a:t>
              </a:r>
              <a:r>
                <a:rPr lang="ko-KR" altLang="en-US" sz="2400" spc="-100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1F4E79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  <a:cs typeface="JBold" pitchFamily="18" charset="-127"/>
                </a:rPr>
                <a:t>학습연구년 특별연수 대상자</a:t>
              </a:r>
              <a:endParaRPr lang="ko-KR" altLang="en-US" sz="2800" dirty="0">
                <a:solidFill>
                  <a:srgbClr val="1F4E79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373147" y="3604597"/>
              <a:ext cx="2129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총</a:t>
              </a:r>
              <a:r>
                <a:rPr lang="ko-KR" altLang="en-US" sz="48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en-US" altLang="ko-KR" sz="48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435</a:t>
              </a:r>
              <a:r>
                <a:rPr lang="ko-KR" altLang="en-US" sz="3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명</a:t>
              </a:r>
              <a:endParaRPr lang="ko-KR" altLang="en-US" sz="3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04" name="자유형 303"/>
            <p:cNvSpPr/>
            <p:nvPr/>
          </p:nvSpPr>
          <p:spPr>
            <a:xfrm>
              <a:off x="464706" y="3581400"/>
              <a:ext cx="4427239" cy="355600"/>
            </a:xfrm>
            <a:custGeom>
              <a:avLst/>
              <a:gdLst>
                <a:gd name="connsiteX0" fmla="*/ 0 w 3225800"/>
                <a:gd name="connsiteY0" fmla="*/ 0 h 342900"/>
                <a:gd name="connsiteX1" fmla="*/ 2159000 w 3225800"/>
                <a:gd name="connsiteY1" fmla="*/ 0 h 342900"/>
                <a:gd name="connsiteX2" fmla="*/ 3225800 w 3225800"/>
                <a:gd name="connsiteY2" fmla="*/ 342900 h 342900"/>
                <a:gd name="connsiteX0" fmla="*/ 0 w 3225800"/>
                <a:gd name="connsiteY0" fmla="*/ 12700 h 355600"/>
                <a:gd name="connsiteX1" fmla="*/ 2997200 w 3225800"/>
                <a:gd name="connsiteY1" fmla="*/ 0 h 355600"/>
                <a:gd name="connsiteX2" fmla="*/ 3225800 w 3225800"/>
                <a:gd name="connsiteY2" fmla="*/ 355600 h 355600"/>
                <a:gd name="connsiteX0" fmla="*/ 0 w 2876550"/>
                <a:gd name="connsiteY0" fmla="*/ 12700 h 355600"/>
                <a:gd name="connsiteX1" fmla="*/ 2647950 w 2876550"/>
                <a:gd name="connsiteY1" fmla="*/ 0 h 355600"/>
                <a:gd name="connsiteX2" fmla="*/ 2876550 w 2876550"/>
                <a:gd name="connsiteY2" fmla="*/ 355600 h 355600"/>
                <a:gd name="connsiteX0" fmla="*/ 0 w 3538537"/>
                <a:gd name="connsiteY0" fmla="*/ 17462 h 355600"/>
                <a:gd name="connsiteX1" fmla="*/ 3309937 w 3538537"/>
                <a:gd name="connsiteY1" fmla="*/ 0 h 355600"/>
                <a:gd name="connsiteX2" fmla="*/ 3538537 w 3538537"/>
                <a:gd name="connsiteY2" fmla="*/ 3556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8537" h="355600">
                  <a:moveTo>
                    <a:pt x="0" y="17462"/>
                  </a:moveTo>
                  <a:lnTo>
                    <a:pt x="3309937" y="0"/>
                  </a:lnTo>
                  <a:lnTo>
                    <a:pt x="3538537" y="35560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72" name="그룹 471"/>
          <p:cNvGrpSpPr/>
          <p:nvPr/>
        </p:nvGrpSpPr>
        <p:grpSpPr>
          <a:xfrm>
            <a:off x="5902082" y="3275648"/>
            <a:ext cx="985876" cy="2061528"/>
            <a:chOff x="6216228" y="7052582"/>
            <a:chExt cx="384626" cy="768919"/>
          </a:xfrm>
          <a:solidFill>
            <a:srgbClr val="2E75B6"/>
          </a:solidFill>
          <a:effectLst>
            <a:reflection blurRad="6350" stA="50000" endA="300" endPos="55500" dist="50800" dir="5400000" sy="-100000" algn="bl" rotWithShape="0"/>
          </a:effectLst>
        </p:grpSpPr>
        <p:grpSp>
          <p:nvGrpSpPr>
            <p:cNvPr id="473" name="그룹 472"/>
            <p:cNvGrpSpPr/>
            <p:nvPr/>
          </p:nvGrpSpPr>
          <p:grpSpPr>
            <a:xfrm>
              <a:off x="6216228" y="7332367"/>
              <a:ext cx="384626" cy="489134"/>
              <a:chOff x="6216228" y="7332367"/>
              <a:chExt cx="384626" cy="489134"/>
            </a:xfrm>
            <a:grpFill/>
          </p:grpSpPr>
          <p:sp>
            <p:nvSpPr>
              <p:cNvPr id="479" name="Freeform 9"/>
              <p:cNvSpPr>
                <a:spLocks/>
              </p:cNvSpPr>
              <p:nvPr/>
            </p:nvSpPr>
            <p:spPr bwMode="auto">
              <a:xfrm>
                <a:off x="6228239" y="7332367"/>
                <a:ext cx="360602" cy="489134"/>
              </a:xfrm>
              <a:custGeom>
                <a:avLst/>
                <a:gdLst>
                  <a:gd name="T0" fmla="*/ 190 w 202"/>
                  <a:gd name="T1" fmla="*/ 0 h 274"/>
                  <a:gd name="T2" fmla="*/ 12 w 202"/>
                  <a:gd name="T3" fmla="*/ 0 h 274"/>
                  <a:gd name="T4" fmla="*/ 12 w 202"/>
                  <a:gd name="T5" fmla="*/ 0 h 274"/>
                  <a:gd name="T6" fmla="*/ 8 w 202"/>
                  <a:gd name="T7" fmla="*/ 2 h 274"/>
                  <a:gd name="T8" fmla="*/ 4 w 202"/>
                  <a:gd name="T9" fmla="*/ 4 h 274"/>
                  <a:gd name="T10" fmla="*/ 2 w 202"/>
                  <a:gd name="T11" fmla="*/ 8 h 274"/>
                  <a:gd name="T12" fmla="*/ 0 w 202"/>
                  <a:gd name="T13" fmla="*/ 12 h 274"/>
                  <a:gd name="T14" fmla="*/ 12 w 202"/>
                  <a:gd name="T15" fmla="*/ 74 h 274"/>
                  <a:gd name="T16" fmla="*/ 12 w 202"/>
                  <a:gd name="T17" fmla="*/ 74 h 274"/>
                  <a:gd name="T18" fmla="*/ 14 w 202"/>
                  <a:gd name="T19" fmla="*/ 78 h 274"/>
                  <a:gd name="T20" fmla="*/ 16 w 202"/>
                  <a:gd name="T21" fmla="*/ 82 h 274"/>
                  <a:gd name="T22" fmla="*/ 20 w 202"/>
                  <a:gd name="T23" fmla="*/ 84 h 274"/>
                  <a:gd name="T24" fmla="*/ 24 w 202"/>
                  <a:gd name="T25" fmla="*/ 86 h 274"/>
                  <a:gd name="T26" fmla="*/ 38 w 202"/>
                  <a:gd name="T27" fmla="*/ 86 h 274"/>
                  <a:gd name="T28" fmla="*/ 54 w 202"/>
                  <a:gd name="T29" fmla="*/ 266 h 274"/>
                  <a:gd name="T30" fmla="*/ 54 w 202"/>
                  <a:gd name="T31" fmla="*/ 266 h 274"/>
                  <a:gd name="T32" fmla="*/ 56 w 202"/>
                  <a:gd name="T33" fmla="*/ 270 h 274"/>
                  <a:gd name="T34" fmla="*/ 56 w 202"/>
                  <a:gd name="T35" fmla="*/ 272 h 274"/>
                  <a:gd name="T36" fmla="*/ 60 w 202"/>
                  <a:gd name="T37" fmla="*/ 274 h 274"/>
                  <a:gd name="T38" fmla="*/ 62 w 202"/>
                  <a:gd name="T39" fmla="*/ 274 h 274"/>
                  <a:gd name="T40" fmla="*/ 140 w 202"/>
                  <a:gd name="T41" fmla="*/ 274 h 274"/>
                  <a:gd name="T42" fmla="*/ 140 w 202"/>
                  <a:gd name="T43" fmla="*/ 274 h 274"/>
                  <a:gd name="T44" fmla="*/ 142 w 202"/>
                  <a:gd name="T45" fmla="*/ 274 h 274"/>
                  <a:gd name="T46" fmla="*/ 146 w 202"/>
                  <a:gd name="T47" fmla="*/ 272 h 274"/>
                  <a:gd name="T48" fmla="*/ 148 w 202"/>
                  <a:gd name="T49" fmla="*/ 270 h 274"/>
                  <a:gd name="T50" fmla="*/ 148 w 202"/>
                  <a:gd name="T51" fmla="*/ 266 h 274"/>
                  <a:gd name="T52" fmla="*/ 164 w 202"/>
                  <a:gd name="T53" fmla="*/ 86 h 274"/>
                  <a:gd name="T54" fmla="*/ 178 w 202"/>
                  <a:gd name="T55" fmla="*/ 86 h 274"/>
                  <a:gd name="T56" fmla="*/ 178 w 202"/>
                  <a:gd name="T57" fmla="*/ 86 h 274"/>
                  <a:gd name="T58" fmla="*/ 184 w 202"/>
                  <a:gd name="T59" fmla="*/ 84 h 274"/>
                  <a:gd name="T60" fmla="*/ 186 w 202"/>
                  <a:gd name="T61" fmla="*/ 82 h 274"/>
                  <a:gd name="T62" fmla="*/ 190 w 202"/>
                  <a:gd name="T63" fmla="*/ 78 h 274"/>
                  <a:gd name="T64" fmla="*/ 190 w 202"/>
                  <a:gd name="T65" fmla="*/ 74 h 274"/>
                  <a:gd name="T66" fmla="*/ 202 w 202"/>
                  <a:gd name="T67" fmla="*/ 12 h 274"/>
                  <a:gd name="T68" fmla="*/ 202 w 202"/>
                  <a:gd name="T69" fmla="*/ 12 h 274"/>
                  <a:gd name="T70" fmla="*/ 200 w 202"/>
                  <a:gd name="T71" fmla="*/ 8 h 274"/>
                  <a:gd name="T72" fmla="*/ 198 w 202"/>
                  <a:gd name="T73" fmla="*/ 4 h 274"/>
                  <a:gd name="T74" fmla="*/ 194 w 202"/>
                  <a:gd name="T75" fmla="*/ 2 h 274"/>
                  <a:gd name="T76" fmla="*/ 190 w 202"/>
                  <a:gd name="T77" fmla="*/ 0 h 274"/>
                  <a:gd name="T78" fmla="*/ 190 w 202"/>
                  <a:gd name="T7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2" h="274">
                    <a:moveTo>
                      <a:pt x="190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4" y="86"/>
                    </a:lnTo>
                    <a:lnTo>
                      <a:pt x="38" y="86"/>
                    </a:lnTo>
                    <a:lnTo>
                      <a:pt x="54" y="266"/>
                    </a:lnTo>
                    <a:lnTo>
                      <a:pt x="54" y="266"/>
                    </a:lnTo>
                    <a:lnTo>
                      <a:pt x="56" y="270"/>
                    </a:lnTo>
                    <a:lnTo>
                      <a:pt x="56" y="272"/>
                    </a:lnTo>
                    <a:lnTo>
                      <a:pt x="60" y="274"/>
                    </a:lnTo>
                    <a:lnTo>
                      <a:pt x="62" y="274"/>
                    </a:lnTo>
                    <a:lnTo>
                      <a:pt x="140" y="274"/>
                    </a:lnTo>
                    <a:lnTo>
                      <a:pt x="140" y="274"/>
                    </a:lnTo>
                    <a:lnTo>
                      <a:pt x="142" y="274"/>
                    </a:lnTo>
                    <a:lnTo>
                      <a:pt x="146" y="272"/>
                    </a:lnTo>
                    <a:lnTo>
                      <a:pt x="148" y="270"/>
                    </a:lnTo>
                    <a:lnTo>
                      <a:pt x="148" y="266"/>
                    </a:lnTo>
                    <a:lnTo>
                      <a:pt x="164" y="86"/>
                    </a:lnTo>
                    <a:lnTo>
                      <a:pt x="178" y="86"/>
                    </a:lnTo>
                    <a:lnTo>
                      <a:pt x="178" y="86"/>
                    </a:lnTo>
                    <a:lnTo>
                      <a:pt x="184" y="84"/>
                    </a:lnTo>
                    <a:lnTo>
                      <a:pt x="186" y="82"/>
                    </a:lnTo>
                    <a:lnTo>
                      <a:pt x="190" y="78"/>
                    </a:lnTo>
                    <a:lnTo>
                      <a:pt x="190" y="74"/>
                    </a:lnTo>
                    <a:lnTo>
                      <a:pt x="202" y="12"/>
                    </a:lnTo>
                    <a:lnTo>
                      <a:pt x="202" y="12"/>
                    </a:lnTo>
                    <a:lnTo>
                      <a:pt x="200" y="8"/>
                    </a:lnTo>
                    <a:lnTo>
                      <a:pt x="198" y="4"/>
                    </a:lnTo>
                    <a:lnTo>
                      <a:pt x="194" y="2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사다리꼴 479"/>
              <p:cNvSpPr/>
              <p:nvPr/>
            </p:nvSpPr>
            <p:spPr>
              <a:xfrm rot="10800000">
                <a:off x="6216228" y="7332367"/>
                <a:ext cx="384626" cy="153910"/>
              </a:xfrm>
              <a:prstGeom prst="trapezoid">
                <a:avLst>
                  <a:gd name="adj" fmla="val 141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74" name="Group 7"/>
            <p:cNvGrpSpPr>
              <a:grpSpLocks noChangeAspect="1"/>
            </p:cNvGrpSpPr>
            <p:nvPr/>
          </p:nvGrpSpPr>
          <p:grpSpPr bwMode="auto">
            <a:xfrm>
              <a:off x="6258266" y="7052582"/>
              <a:ext cx="300547" cy="267290"/>
              <a:chOff x="3010" y="4732"/>
              <a:chExt cx="244" cy="217"/>
            </a:xfrm>
            <a:grpFill/>
          </p:grpSpPr>
          <p:sp>
            <p:nvSpPr>
              <p:cNvPr id="475" name="Freeform 8"/>
              <p:cNvSpPr>
                <a:spLocks/>
              </p:cNvSpPr>
              <p:nvPr/>
            </p:nvSpPr>
            <p:spPr bwMode="auto">
              <a:xfrm>
                <a:off x="3010" y="4846"/>
                <a:ext cx="107" cy="95"/>
              </a:xfrm>
              <a:custGeom>
                <a:avLst/>
                <a:gdLst>
                  <a:gd name="T0" fmla="*/ 214 w 214"/>
                  <a:gd name="T1" fmla="*/ 33 h 189"/>
                  <a:gd name="T2" fmla="*/ 214 w 214"/>
                  <a:gd name="T3" fmla="*/ 33 h 189"/>
                  <a:gd name="T4" fmla="*/ 206 w 214"/>
                  <a:gd name="T5" fmla="*/ 24 h 189"/>
                  <a:gd name="T6" fmla="*/ 199 w 214"/>
                  <a:gd name="T7" fmla="*/ 15 h 189"/>
                  <a:gd name="T8" fmla="*/ 196 w 214"/>
                  <a:gd name="T9" fmla="*/ 8 h 189"/>
                  <a:gd name="T10" fmla="*/ 194 w 214"/>
                  <a:gd name="T11" fmla="*/ 0 h 189"/>
                  <a:gd name="T12" fmla="*/ 133 w 214"/>
                  <a:gd name="T13" fmla="*/ 0 h 189"/>
                  <a:gd name="T14" fmla="*/ 133 w 214"/>
                  <a:gd name="T15" fmla="*/ 0 h 189"/>
                  <a:gd name="T16" fmla="*/ 120 w 214"/>
                  <a:gd name="T17" fmla="*/ 2 h 189"/>
                  <a:gd name="T18" fmla="*/ 107 w 214"/>
                  <a:gd name="T19" fmla="*/ 5 h 189"/>
                  <a:gd name="T20" fmla="*/ 94 w 214"/>
                  <a:gd name="T21" fmla="*/ 12 h 189"/>
                  <a:gd name="T22" fmla="*/ 83 w 214"/>
                  <a:gd name="T23" fmla="*/ 20 h 189"/>
                  <a:gd name="T24" fmla="*/ 72 w 214"/>
                  <a:gd name="T25" fmla="*/ 30 h 189"/>
                  <a:gd name="T26" fmla="*/ 61 w 214"/>
                  <a:gd name="T27" fmla="*/ 41 h 189"/>
                  <a:gd name="T28" fmla="*/ 51 w 214"/>
                  <a:gd name="T29" fmla="*/ 54 h 189"/>
                  <a:gd name="T30" fmla="*/ 41 w 214"/>
                  <a:gd name="T31" fmla="*/ 67 h 189"/>
                  <a:gd name="T32" fmla="*/ 32 w 214"/>
                  <a:gd name="T33" fmla="*/ 82 h 189"/>
                  <a:gd name="T34" fmla="*/ 25 w 214"/>
                  <a:gd name="T35" fmla="*/ 97 h 189"/>
                  <a:gd name="T36" fmla="*/ 17 w 214"/>
                  <a:gd name="T37" fmla="*/ 113 h 189"/>
                  <a:gd name="T38" fmla="*/ 12 w 214"/>
                  <a:gd name="T39" fmla="*/ 130 h 189"/>
                  <a:gd name="T40" fmla="*/ 7 w 214"/>
                  <a:gd name="T41" fmla="*/ 145 h 189"/>
                  <a:gd name="T42" fmla="*/ 4 w 214"/>
                  <a:gd name="T43" fmla="*/ 161 h 189"/>
                  <a:gd name="T44" fmla="*/ 1 w 214"/>
                  <a:gd name="T45" fmla="*/ 176 h 189"/>
                  <a:gd name="T46" fmla="*/ 0 w 214"/>
                  <a:gd name="T47" fmla="*/ 189 h 189"/>
                  <a:gd name="T48" fmla="*/ 0 w 214"/>
                  <a:gd name="T49" fmla="*/ 189 h 189"/>
                  <a:gd name="T50" fmla="*/ 212 w 214"/>
                  <a:gd name="T51" fmla="*/ 189 h 189"/>
                  <a:gd name="T52" fmla="*/ 194 w 214"/>
                  <a:gd name="T53" fmla="*/ 169 h 189"/>
                  <a:gd name="T54" fmla="*/ 214 w 214"/>
                  <a:gd name="T55" fmla="*/ 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4" h="189">
                    <a:moveTo>
                      <a:pt x="214" y="33"/>
                    </a:moveTo>
                    <a:lnTo>
                      <a:pt x="214" y="33"/>
                    </a:lnTo>
                    <a:lnTo>
                      <a:pt x="206" y="24"/>
                    </a:lnTo>
                    <a:lnTo>
                      <a:pt x="199" y="15"/>
                    </a:lnTo>
                    <a:lnTo>
                      <a:pt x="196" y="8"/>
                    </a:lnTo>
                    <a:lnTo>
                      <a:pt x="194" y="0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0" y="2"/>
                    </a:lnTo>
                    <a:lnTo>
                      <a:pt x="107" y="5"/>
                    </a:lnTo>
                    <a:lnTo>
                      <a:pt x="94" y="12"/>
                    </a:lnTo>
                    <a:lnTo>
                      <a:pt x="83" y="20"/>
                    </a:lnTo>
                    <a:lnTo>
                      <a:pt x="72" y="30"/>
                    </a:lnTo>
                    <a:lnTo>
                      <a:pt x="61" y="41"/>
                    </a:lnTo>
                    <a:lnTo>
                      <a:pt x="51" y="54"/>
                    </a:lnTo>
                    <a:lnTo>
                      <a:pt x="41" y="67"/>
                    </a:lnTo>
                    <a:lnTo>
                      <a:pt x="32" y="82"/>
                    </a:lnTo>
                    <a:lnTo>
                      <a:pt x="25" y="97"/>
                    </a:lnTo>
                    <a:lnTo>
                      <a:pt x="17" y="113"/>
                    </a:lnTo>
                    <a:lnTo>
                      <a:pt x="12" y="130"/>
                    </a:lnTo>
                    <a:lnTo>
                      <a:pt x="7" y="145"/>
                    </a:lnTo>
                    <a:lnTo>
                      <a:pt x="4" y="161"/>
                    </a:lnTo>
                    <a:lnTo>
                      <a:pt x="1" y="176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212" y="189"/>
                    </a:lnTo>
                    <a:lnTo>
                      <a:pt x="194" y="169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9"/>
              <p:cNvSpPr>
                <a:spLocks/>
              </p:cNvSpPr>
              <p:nvPr/>
            </p:nvSpPr>
            <p:spPr bwMode="auto">
              <a:xfrm>
                <a:off x="3146" y="4846"/>
                <a:ext cx="108" cy="95"/>
              </a:xfrm>
              <a:custGeom>
                <a:avLst/>
                <a:gdLst>
                  <a:gd name="T0" fmla="*/ 148 w 217"/>
                  <a:gd name="T1" fmla="*/ 34 h 189"/>
                  <a:gd name="T2" fmla="*/ 148 w 217"/>
                  <a:gd name="T3" fmla="*/ 34 h 189"/>
                  <a:gd name="T4" fmla="*/ 140 w 217"/>
                  <a:gd name="T5" fmla="*/ 26 h 189"/>
                  <a:gd name="T6" fmla="*/ 132 w 217"/>
                  <a:gd name="T7" fmla="*/ 19 h 189"/>
                  <a:gd name="T8" fmla="*/ 123 w 217"/>
                  <a:gd name="T9" fmla="*/ 14 h 189"/>
                  <a:gd name="T10" fmla="*/ 114 w 217"/>
                  <a:gd name="T11" fmla="*/ 9 h 189"/>
                  <a:gd name="T12" fmla="*/ 107 w 217"/>
                  <a:gd name="T13" fmla="*/ 5 h 189"/>
                  <a:gd name="T14" fmla="*/ 98 w 217"/>
                  <a:gd name="T15" fmla="*/ 3 h 189"/>
                  <a:gd name="T16" fmla="*/ 89 w 217"/>
                  <a:gd name="T17" fmla="*/ 2 h 189"/>
                  <a:gd name="T18" fmla="*/ 81 w 217"/>
                  <a:gd name="T19" fmla="*/ 2 h 189"/>
                  <a:gd name="T20" fmla="*/ 20 w 217"/>
                  <a:gd name="T21" fmla="*/ 0 h 189"/>
                  <a:gd name="T22" fmla="*/ 20 w 217"/>
                  <a:gd name="T23" fmla="*/ 0 h 189"/>
                  <a:gd name="T24" fmla="*/ 19 w 217"/>
                  <a:gd name="T25" fmla="*/ 8 h 189"/>
                  <a:gd name="T26" fmla="*/ 15 w 217"/>
                  <a:gd name="T27" fmla="*/ 15 h 189"/>
                  <a:gd name="T28" fmla="*/ 9 w 217"/>
                  <a:gd name="T29" fmla="*/ 24 h 189"/>
                  <a:gd name="T30" fmla="*/ 0 w 217"/>
                  <a:gd name="T31" fmla="*/ 33 h 189"/>
                  <a:gd name="T32" fmla="*/ 20 w 217"/>
                  <a:gd name="T33" fmla="*/ 169 h 189"/>
                  <a:gd name="T34" fmla="*/ 3 w 217"/>
                  <a:gd name="T35" fmla="*/ 189 h 189"/>
                  <a:gd name="T36" fmla="*/ 3 w 217"/>
                  <a:gd name="T37" fmla="*/ 189 h 189"/>
                  <a:gd name="T38" fmla="*/ 217 w 217"/>
                  <a:gd name="T39" fmla="*/ 189 h 189"/>
                  <a:gd name="T40" fmla="*/ 217 w 217"/>
                  <a:gd name="T41" fmla="*/ 189 h 189"/>
                  <a:gd name="T42" fmla="*/ 216 w 217"/>
                  <a:gd name="T43" fmla="*/ 172 h 189"/>
                  <a:gd name="T44" fmla="*/ 211 w 217"/>
                  <a:gd name="T45" fmla="*/ 153 h 189"/>
                  <a:gd name="T46" fmla="*/ 206 w 217"/>
                  <a:gd name="T47" fmla="*/ 132 h 189"/>
                  <a:gd name="T48" fmla="*/ 197 w 217"/>
                  <a:gd name="T49" fmla="*/ 111 h 189"/>
                  <a:gd name="T50" fmla="*/ 187 w 217"/>
                  <a:gd name="T51" fmla="*/ 90 h 189"/>
                  <a:gd name="T52" fmla="*/ 176 w 217"/>
                  <a:gd name="T53" fmla="*/ 70 h 189"/>
                  <a:gd name="T54" fmla="*/ 163 w 217"/>
                  <a:gd name="T55" fmla="*/ 51 h 189"/>
                  <a:gd name="T56" fmla="*/ 148 w 217"/>
                  <a:gd name="T57" fmla="*/ 34 h 189"/>
                  <a:gd name="T58" fmla="*/ 148 w 217"/>
                  <a:gd name="T59" fmla="*/ 3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7" h="189">
                    <a:moveTo>
                      <a:pt x="148" y="34"/>
                    </a:moveTo>
                    <a:lnTo>
                      <a:pt x="148" y="34"/>
                    </a:lnTo>
                    <a:lnTo>
                      <a:pt x="140" y="26"/>
                    </a:lnTo>
                    <a:lnTo>
                      <a:pt x="132" y="19"/>
                    </a:lnTo>
                    <a:lnTo>
                      <a:pt x="123" y="14"/>
                    </a:lnTo>
                    <a:lnTo>
                      <a:pt x="114" y="9"/>
                    </a:lnTo>
                    <a:lnTo>
                      <a:pt x="107" y="5"/>
                    </a:lnTo>
                    <a:lnTo>
                      <a:pt x="98" y="3"/>
                    </a:lnTo>
                    <a:lnTo>
                      <a:pt x="89" y="2"/>
                    </a:lnTo>
                    <a:lnTo>
                      <a:pt x="8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8"/>
                    </a:lnTo>
                    <a:lnTo>
                      <a:pt x="15" y="15"/>
                    </a:lnTo>
                    <a:lnTo>
                      <a:pt x="9" y="24"/>
                    </a:lnTo>
                    <a:lnTo>
                      <a:pt x="0" y="33"/>
                    </a:lnTo>
                    <a:lnTo>
                      <a:pt x="20" y="169"/>
                    </a:lnTo>
                    <a:lnTo>
                      <a:pt x="3" y="189"/>
                    </a:lnTo>
                    <a:lnTo>
                      <a:pt x="3" y="189"/>
                    </a:lnTo>
                    <a:lnTo>
                      <a:pt x="217" y="189"/>
                    </a:lnTo>
                    <a:lnTo>
                      <a:pt x="217" y="189"/>
                    </a:lnTo>
                    <a:lnTo>
                      <a:pt x="216" y="172"/>
                    </a:lnTo>
                    <a:lnTo>
                      <a:pt x="211" y="153"/>
                    </a:lnTo>
                    <a:lnTo>
                      <a:pt x="206" y="132"/>
                    </a:lnTo>
                    <a:lnTo>
                      <a:pt x="197" y="111"/>
                    </a:lnTo>
                    <a:lnTo>
                      <a:pt x="187" y="90"/>
                    </a:lnTo>
                    <a:lnTo>
                      <a:pt x="176" y="70"/>
                    </a:lnTo>
                    <a:lnTo>
                      <a:pt x="163" y="51"/>
                    </a:lnTo>
                    <a:lnTo>
                      <a:pt x="148" y="34"/>
                    </a:lnTo>
                    <a:lnTo>
                      <a:pt x="1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10"/>
              <p:cNvSpPr>
                <a:spLocks/>
              </p:cNvSpPr>
              <p:nvPr/>
            </p:nvSpPr>
            <p:spPr bwMode="auto">
              <a:xfrm>
                <a:off x="3082" y="4732"/>
                <a:ext cx="99" cy="102"/>
              </a:xfrm>
              <a:custGeom>
                <a:avLst/>
                <a:gdLst>
                  <a:gd name="T0" fmla="*/ 99 w 198"/>
                  <a:gd name="T1" fmla="*/ 204 h 204"/>
                  <a:gd name="T2" fmla="*/ 99 w 198"/>
                  <a:gd name="T3" fmla="*/ 204 h 204"/>
                  <a:gd name="T4" fmla="*/ 119 w 198"/>
                  <a:gd name="T5" fmla="*/ 201 h 204"/>
                  <a:gd name="T6" fmla="*/ 137 w 198"/>
                  <a:gd name="T7" fmla="*/ 195 h 204"/>
                  <a:gd name="T8" fmla="*/ 154 w 198"/>
                  <a:gd name="T9" fmla="*/ 186 h 204"/>
                  <a:gd name="T10" fmla="*/ 169 w 198"/>
                  <a:gd name="T11" fmla="*/ 174 h 204"/>
                  <a:gd name="T12" fmla="*/ 181 w 198"/>
                  <a:gd name="T13" fmla="*/ 159 h 204"/>
                  <a:gd name="T14" fmla="*/ 190 w 198"/>
                  <a:gd name="T15" fmla="*/ 142 h 204"/>
                  <a:gd name="T16" fmla="*/ 195 w 198"/>
                  <a:gd name="T17" fmla="*/ 122 h 204"/>
                  <a:gd name="T18" fmla="*/ 198 w 198"/>
                  <a:gd name="T19" fmla="*/ 102 h 204"/>
                  <a:gd name="T20" fmla="*/ 198 w 198"/>
                  <a:gd name="T21" fmla="*/ 92 h 204"/>
                  <a:gd name="T22" fmla="*/ 193 w 198"/>
                  <a:gd name="T23" fmla="*/ 72 h 204"/>
                  <a:gd name="T24" fmla="*/ 185 w 198"/>
                  <a:gd name="T25" fmla="*/ 53 h 204"/>
                  <a:gd name="T26" fmla="*/ 176 w 198"/>
                  <a:gd name="T27" fmla="*/ 37 h 204"/>
                  <a:gd name="T28" fmla="*/ 162 w 198"/>
                  <a:gd name="T29" fmla="*/ 24 h 204"/>
                  <a:gd name="T30" fmla="*/ 146 w 198"/>
                  <a:gd name="T31" fmla="*/ 12 h 204"/>
                  <a:gd name="T32" fmla="*/ 128 w 198"/>
                  <a:gd name="T33" fmla="*/ 5 h 204"/>
                  <a:gd name="T34" fmla="*/ 109 w 198"/>
                  <a:gd name="T35" fmla="*/ 0 h 204"/>
                  <a:gd name="T36" fmla="*/ 99 w 198"/>
                  <a:gd name="T37" fmla="*/ 0 h 204"/>
                  <a:gd name="T38" fmla="*/ 79 w 198"/>
                  <a:gd name="T39" fmla="*/ 2 h 204"/>
                  <a:gd name="T40" fmla="*/ 60 w 198"/>
                  <a:gd name="T41" fmla="*/ 7 h 204"/>
                  <a:gd name="T42" fmla="*/ 44 w 198"/>
                  <a:gd name="T43" fmla="*/ 17 h 204"/>
                  <a:gd name="T44" fmla="*/ 28 w 198"/>
                  <a:gd name="T45" fmla="*/ 30 h 204"/>
                  <a:gd name="T46" fmla="*/ 22 w 198"/>
                  <a:gd name="T47" fmla="*/ 37 h 204"/>
                  <a:gd name="T48" fmla="*/ 11 w 198"/>
                  <a:gd name="T49" fmla="*/ 53 h 204"/>
                  <a:gd name="T50" fmla="*/ 3 w 198"/>
                  <a:gd name="T51" fmla="*/ 72 h 204"/>
                  <a:gd name="T52" fmla="*/ 0 w 198"/>
                  <a:gd name="T53" fmla="*/ 92 h 204"/>
                  <a:gd name="T54" fmla="*/ 0 w 198"/>
                  <a:gd name="T55" fmla="*/ 102 h 204"/>
                  <a:gd name="T56" fmla="*/ 1 w 198"/>
                  <a:gd name="T57" fmla="*/ 122 h 204"/>
                  <a:gd name="T58" fmla="*/ 7 w 198"/>
                  <a:gd name="T59" fmla="*/ 142 h 204"/>
                  <a:gd name="T60" fmla="*/ 16 w 198"/>
                  <a:gd name="T61" fmla="*/ 159 h 204"/>
                  <a:gd name="T62" fmla="*/ 28 w 198"/>
                  <a:gd name="T63" fmla="*/ 174 h 204"/>
                  <a:gd name="T64" fmla="*/ 36 w 198"/>
                  <a:gd name="T65" fmla="*/ 181 h 204"/>
                  <a:gd name="T66" fmla="*/ 52 w 198"/>
                  <a:gd name="T67" fmla="*/ 191 h 204"/>
                  <a:gd name="T68" fmla="*/ 69 w 198"/>
                  <a:gd name="T69" fmla="*/ 199 h 204"/>
                  <a:gd name="T70" fmla="*/ 89 w 198"/>
                  <a:gd name="T71" fmla="*/ 203 h 204"/>
                  <a:gd name="T72" fmla="*/ 98 w 198"/>
                  <a:gd name="T7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204">
                    <a:moveTo>
                      <a:pt x="98" y="204"/>
                    </a:moveTo>
                    <a:lnTo>
                      <a:pt x="99" y="204"/>
                    </a:lnTo>
                    <a:lnTo>
                      <a:pt x="99" y="204"/>
                    </a:lnTo>
                    <a:lnTo>
                      <a:pt x="99" y="204"/>
                    </a:lnTo>
                    <a:lnTo>
                      <a:pt x="109" y="203"/>
                    </a:lnTo>
                    <a:lnTo>
                      <a:pt x="119" y="201"/>
                    </a:lnTo>
                    <a:lnTo>
                      <a:pt x="128" y="199"/>
                    </a:lnTo>
                    <a:lnTo>
                      <a:pt x="137" y="195"/>
                    </a:lnTo>
                    <a:lnTo>
                      <a:pt x="146" y="191"/>
                    </a:lnTo>
                    <a:lnTo>
                      <a:pt x="154" y="186"/>
                    </a:lnTo>
                    <a:lnTo>
                      <a:pt x="162" y="180"/>
                    </a:lnTo>
                    <a:lnTo>
                      <a:pt x="169" y="174"/>
                    </a:lnTo>
                    <a:lnTo>
                      <a:pt x="176" y="167"/>
                    </a:lnTo>
                    <a:lnTo>
                      <a:pt x="181" y="159"/>
                    </a:lnTo>
                    <a:lnTo>
                      <a:pt x="185" y="150"/>
                    </a:lnTo>
                    <a:lnTo>
                      <a:pt x="190" y="142"/>
                    </a:lnTo>
                    <a:lnTo>
                      <a:pt x="193" y="132"/>
                    </a:lnTo>
                    <a:lnTo>
                      <a:pt x="195" y="122"/>
                    </a:lnTo>
                    <a:lnTo>
                      <a:pt x="198" y="112"/>
                    </a:lnTo>
                    <a:lnTo>
                      <a:pt x="198" y="102"/>
                    </a:lnTo>
                    <a:lnTo>
                      <a:pt x="198" y="102"/>
                    </a:lnTo>
                    <a:lnTo>
                      <a:pt x="198" y="92"/>
                    </a:lnTo>
                    <a:lnTo>
                      <a:pt x="195" y="81"/>
                    </a:lnTo>
                    <a:lnTo>
                      <a:pt x="193" y="72"/>
                    </a:lnTo>
                    <a:lnTo>
                      <a:pt x="190" y="62"/>
                    </a:lnTo>
                    <a:lnTo>
                      <a:pt x="185" y="53"/>
                    </a:lnTo>
                    <a:lnTo>
                      <a:pt x="181" y="45"/>
                    </a:lnTo>
                    <a:lnTo>
                      <a:pt x="176" y="37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4" y="17"/>
                    </a:lnTo>
                    <a:lnTo>
                      <a:pt x="146" y="12"/>
                    </a:lnTo>
                    <a:lnTo>
                      <a:pt x="137" y="9"/>
                    </a:lnTo>
                    <a:lnTo>
                      <a:pt x="128" y="5"/>
                    </a:lnTo>
                    <a:lnTo>
                      <a:pt x="119" y="2"/>
                    </a:lnTo>
                    <a:lnTo>
                      <a:pt x="10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9" y="0"/>
                    </a:lnTo>
                    <a:lnTo>
                      <a:pt x="79" y="2"/>
                    </a:lnTo>
                    <a:lnTo>
                      <a:pt x="70" y="5"/>
                    </a:lnTo>
                    <a:lnTo>
                      <a:pt x="60" y="7"/>
                    </a:lnTo>
                    <a:lnTo>
                      <a:pt x="52" y="12"/>
                    </a:lnTo>
                    <a:lnTo>
                      <a:pt x="44" y="17"/>
                    </a:lnTo>
                    <a:lnTo>
                      <a:pt x="36" y="2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2" y="37"/>
                    </a:lnTo>
                    <a:lnTo>
                      <a:pt x="16" y="45"/>
                    </a:lnTo>
                    <a:lnTo>
                      <a:pt x="11" y="53"/>
                    </a:lnTo>
                    <a:lnTo>
                      <a:pt x="7" y="62"/>
                    </a:lnTo>
                    <a:lnTo>
                      <a:pt x="3" y="72"/>
                    </a:lnTo>
                    <a:lnTo>
                      <a:pt x="1" y="82"/>
                    </a:lnTo>
                    <a:lnTo>
                      <a:pt x="0" y="9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1" y="122"/>
                    </a:lnTo>
                    <a:lnTo>
                      <a:pt x="3" y="132"/>
                    </a:lnTo>
                    <a:lnTo>
                      <a:pt x="7" y="142"/>
                    </a:lnTo>
                    <a:lnTo>
                      <a:pt x="11" y="150"/>
                    </a:lnTo>
                    <a:lnTo>
                      <a:pt x="16" y="159"/>
                    </a:lnTo>
                    <a:lnTo>
                      <a:pt x="22" y="167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36" y="181"/>
                    </a:lnTo>
                    <a:lnTo>
                      <a:pt x="44" y="186"/>
                    </a:lnTo>
                    <a:lnTo>
                      <a:pt x="52" y="191"/>
                    </a:lnTo>
                    <a:lnTo>
                      <a:pt x="60" y="196"/>
                    </a:lnTo>
                    <a:lnTo>
                      <a:pt x="69" y="199"/>
                    </a:lnTo>
                    <a:lnTo>
                      <a:pt x="79" y="201"/>
                    </a:lnTo>
                    <a:lnTo>
                      <a:pt x="89" y="203"/>
                    </a:lnTo>
                    <a:lnTo>
                      <a:pt x="98" y="204"/>
                    </a:lnTo>
                    <a:lnTo>
                      <a:pt x="9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11"/>
              <p:cNvSpPr>
                <a:spLocks/>
              </p:cNvSpPr>
              <p:nvPr/>
            </p:nvSpPr>
            <p:spPr bwMode="auto">
              <a:xfrm>
                <a:off x="3117" y="4843"/>
                <a:ext cx="29" cy="106"/>
              </a:xfrm>
              <a:custGeom>
                <a:avLst/>
                <a:gdLst>
                  <a:gd name="T0" fmla="*/ 42 w 59"/>
                  <a:gd name="T1" fmla="*/ 36 h 211"/>
                  <a:gd name="T2" fmla="*/ 42 w 59"/>
                  <a:gd name="T3" fmla="*/ 36 h 211"/>
                  <a:gd name="T4" fmla="*/ 51 w 59"/>
                  <a:gd name="T5" fmla="*/ 27 h 211"/>
                  <a:gd name="T6" fmla="*/ 56 w 59"/>
                  <a:gd name="T7" fmla="*/ 20 h 211"/>
                  <a:gd name="T8" fmla="*/ 58 w 59"/>
                  <a:gd name="T9" fmla="*/ 16 h 211"/>
                  <a:gd name="T10" fmla="*/ 59 w 59"/>
                  <a:gd name="T11" fmla="*/ 13 h 211"/>
                  <a:gd name="T12" fmla="*/ 59 w 59"/>
                  <a:gd name="T13" fmla="*/ 13 h 211"/>
                  <a:gd name="T14" fmla="*/ 59 w 59"/>
                  <a:gd name="T15" fmla="*/ 13 h 211"/>
                  <a:gd name="T16" fmla="*/ 59 w 59"/>
                  <a:gd name="T17" fmla="*/ 13 h 211"/>
                  <a:gd name="T18" fmla="*/ 58 w 59"/>
                  <a:gd name="T19" fmla="*/ 11 h 211"/>
                  <a:gd name="T20" fmla="*/ 56 w 59"/>
                  <a:gd name="T21" fmla="*/ 10 h 211"/>
                  <a:gd name="T22" fmla="*/ 56 w 59"/>
                  <a:gd name="T23" fmla="*/ 10 h 211"/>
                  <a:gd name="T24" fmla="*/ 48 w 59"/>
                  <a:gd name="T25" fmla="*/ 5 h 211"/>
                  <a:gd name="T26" fmla="*/ 48 w 59"/>
                  <a:gd name="T27" fmla="*/ 5 h 211"/>
                  <a:gd name="T28" fmla="*/ 40 w 59"/>
                  <a:gd name="T29" fmla="*/ 1 h 211"/>
                  <a:gd name="T30" fmla="*/ 30 w 59"/>
                  <a:gd name="T31" fmla="*/ 0 h 211"/>
                  <a:gd name="T32" fmla="*/ 30 w 59"/>
                  <a:gd name="T33" fmla="*/ 0 h 211"/>
                  <a:gd name="T34" fmla="*/ 20 w 59"/>
                  <a:gd name="T35" fmla="*/ 1 h 211"/>
                  <a:gd name="T36" fmla="*/ 11 w 59"/>
                  <a:gd name="T37" fmla="*/ 5 h 211"/>
                  <a:gd name="T38" fmla="*/ 11 w 59"/>
                  <a:gd name="T39" fmla="*/ 5 h 211"/>
                  <a:gd name="T40" fmla="*/ 4 w 59"/>
                  <a:gd name="T41" fmla="*/ 8 h 211"/>
                  <a:gd name="T42" fmla="*/ 4 w 59"/>
                  <a:gd name="T43" fmla="*/ 8 h 211"/>
                  <a:gd name="T44" fmla="*/ 1 w 59"/>
                  <a:gd name="T45" fmla="*/ 11 h 211"/>
                  <a:gd name="T46" fmla="*/ 0 w 59"/>
                  <a:gd name="T47" fmla="*/ 13 h 211"/>
                  <a:gd name="T48" fmla="*/ 0 w 59"/>
                  <a:gd name="T49" fmla="*/ 13 h 211"/>
                  <a:gd name="T50" fmla="*/ 0 w 59"/>
                  <a:gd name="T51" fmla="*/ 13 h 211"/>
                  <a:gd name="T52" fmla="*/ 0 w 59"/>
                  <a:gd name="T53" fmla="*/ 13 h 211"/>
                  <a:gd name="T54" fmla="*/ 1 w 59"/>
                  <a:gd name="T55" fmla="*/ 16 h 211"/>
                  <a:gd name="T56" fmla="*/ 3 w 59"/>
                  <a:gd name="T57" fmla="*/ 20 h 211"/>
                  <a:gd name="T58" fmla="*/ 9 w 59"/>
                  <a:gd name="T59" fmla="*/ 26 h 211"/>
                  <a:gd name="T60" fmla="*/ 17 w 59"/>
                  <a:gd name="T61" fmla="*/ 36 h 211"/>
                  <a:gd name="T62" fmla="*/ 21 w 59"/>
                  <a:gd name="T63" fmla="*/ 38 h 211"/>
                  <a:gd name="T64" fmla="*/ 1 w 59"/>
                  <a:gd name="T65" fmla="*/ 177 h 211"/>
                  <a:gd name="T66" fmla="*/ 22 w 59"/>
                  <a:gd name="T67" fmla="*/ 202 h 211"/>
                  <a:gd name="T68" fmla="*/ 27 w 59"/>
                  <a:gd name="T69" fmla="*/ 207 h 211"/>
                  <a:gd name="T70" fmla="*/ 30 w 59"/>
                  <a:gd name="T71" fmla="*/ 211 h 211"/>
                  <a:gd name="T72" fmla="*/ 32 w 59"/>
                  <a:gd name="T73" fmla="*/ 207 h 211"/>
                  <a:gd name="T74" fmla="*/ 36 w 59"/>
                  <a:gd name="T75" fmla="*/ 202 h 211"/>
                  <a:gd name="T76" fmla="*/ 58 w 59"/>
                  <a:gd name="T77" fmla="*/ 177 h 211"/>
                  <a:gd name="T78" fmla="*/ 38 w 59"/>
                  <a:gd name="T79" fmla="*/ 38 h 211"/>
                  <a:gd name="T80" fmla="*/ 42 w 59"/>
                  <a:gd name="T81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211">
                    <a:moveTo>
                      <a:pt x="42" y="36"/>
                    </a:moveTo>
                    <a:lnTo>
                      <a:pt x="42" y="36"/>
                    </a:lnTo>
                    <a:lnTo>
                      <a:pt x="51" y="27"/>
                    </a:lnTo>
                    <a:lnTo>
                      <a:pt x="56" y="20"/>
                    </a:lnTo>
                    <a:lnTo>
                      <a:pt x="58" y="16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0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9" y="26"/>
                    </a:lnTo>
                    <a:lnTo>
                      <a:pt x="17" y="36"/>
                    </a:lnTo>
                    <a:lnTo>
                      <a:pt x="21" y="38"/>
                    </a:lnTo>
                    <a:lnTo>
                      <a:pt x="1" y="177"/>
                    </a:lnTo>
                    <a:lnTo>
                      <a:pt x="22" y="202"/>
                    </a:lnTo>
                    <a:lnTo>
                      <a:pt x="27" y="207"/>
                    </a:lnTo>
                    <a:lnTo>
                      <a:pt x="30" y="211"/>
                    </a:lnTo>
                    <a:lnTo>
                      <a:pt x="32" y="207"/>
                    </a:lnTo>
                    <a:lnTo>
                      <a:pt x="36" y="202"/>
                    </a:lnTo>
                    <a:lnTo>
                      <a:pt x="58" y="177"/>
                    </a:lnTo>
                    <a:lnTo>
                      <a:pt x="38" y="38"/>
                    </a:lnTo>
                    <a:lnTo>
                      <a:pt x="4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6134867" y="2852233"/>
            <a:ext cx="474840" cy="365968"/>
            <a:chOff x="3837" y="1029"/>
            <a:chExt cx="1086" cy="837"/>
          </a:xfrm>
          <a:solidFill>
            <a:srgbClr val="0083CC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318" y="1029"/>
              <a:ext cx="135" cy="147"/>
            </a:xfrm>
            <a:custGeom>
              <a:avLst/>
              <a:gdLst>
                <a:gd name="T0" fmla="*/ 280 w 809"/>
                <a:gd name="T1" fmla="*/ 805 h 879"/>
                <a:gd name="T2" fmla="*/ 529 w 809"/>
                <a:gd name="T3" fmla="*/ 805 h 879"/>
                <a:gd name="T4" fmla="*/ 741 w 809"/>
                <a:gd name="T5" fmla="*/ 574 h 879"/>
                <a:gd name="T6" fmla="*/ 741 w 809"/>
                <a:gd name="T7" fmla="*/ 305 h 879"/>
                <a:gd name="T8" fmla="*/ 529 w 809"/>
                <a:gd name="T9" fmla="*/ 74 h 879"/>
                <a:gd name="T10" fmla="*/ 280 w 809"/>
                <a:gd name="T11" fmla="*/ 74 h 879"/>
                <a:gd name="T12" fmla="*/ 68 w 809"/>
                <a:gd name="T13" fmla="*/ 305 h 879"/>
                <a:gd name="T14" fmla="*/ 68 w 809"/>
                <a:gd name="T15" fmla="*/ 574 h 879"/>
                <a:gd name="T16" fmla="*/ 280 w 809"/>
                <a:gd name="T17" fmla="*/ 80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9" h="879">
                  <a:moveTo>
                    <a:pt x="280" y="805"/>
                  </a:moveTo>
                  <a:cubicBezTo>
                    <a:pt x="348" y="879"/>
                    <a:pt x="460" y="879"/>
                    <a:pt x="529" y="805"/>
                  </a:cubicBezTo>
                  <a:cubicBezTo>
                    <a:pt x="741" y="574"/>
                    <a:pt x="741" y="574"/>
                    <a:pt x="741" y="574"/>
                  </a:cubicBezTo>
                  <a:cubicBezTo>
                    <a:pt x="809" y="500"/>
                    <a:pt x="809" y="379"/>
                    <a:pt x="741" y="305"/>
                  </a:cubicBezTo>
                  <a:cubicBezTo>
                    <a:pt x="529" y="74"/>
                    <a:pt x="529" y="74"/>
                    <a:pt x="529" y="74"/>
                  </a:cubicBezTo>
                  <a:cubicBezTo>
                    <a:pt x="460" y="0"/>
                    <a:pt x="349" y="0"/>
                    <a:pt x="280" y="74"/>
                  </a:cubicBezTo>
                  <a:cubicBezTo>
                    <a:pt x="68" y="305"/>
                    <a:pt x="68" y="305"/>
                    <a:pt x="68" y="305"/>
                  </a:cubicBezTo>
                  <a:cubicBezTo>
                    <a:pt x="0" y="379"/>
                    <a:pt x="0" y="500"/>
                    <a:pt x="68" y="574"/>
                  </a:cubicBezTo>
                  <a:lnTo>
                    <a:pt x="280" y="8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3837" y="1294"/>
              <a:ext cx="106" cy="106"/>
            </a:xfrm>
            <a:custGeom>
              <a:avLst/>
              <a:gdLst>
                <a:gd name="T0" fmla="*/ 612 w 634"/>
                <a:gd name="T1" fmla="*/ 271 h 634"/>
                <a:gd name="T2" fmla="*/ 511 w 634"/>
                <a:gd name="T3" fmla="*/ 90 h 634"/>
                <a:gd name="T4" fmla="*/ 271 w 634"/>
                <a:gd name="T5" fmla="*/ 22 h 634"/>
                <a:gd name="T6" fmla="*/ 91 w 634"/>
                <a:gd name="T7" fmla="*/ 123 h 634"/>
                <a:gd name="T8" fmla="*/ 22 w 634"/>
                <a:gd name="T9" fmla="*/ 363 h 634"/>
                <a:gd name="T10" fmla="*/ 123 w 634"/>
                <a:gd name="T11" fmla="*/ 544 h 634"/>
                <a:gd name="T12" fmla="*/ 363 w 634"/>
                <a:gd name="T13" fmla="*/ 612 h 634"/>
                <a:gd name="T14" fmla="*/ 544 w 634"/>
                <a:gd name="T15" fmla="*/ 511 h 634"/>
                <a:gd name="T16" fmla="*/ 612 w 634"/>
                <a:gd name="T17" fmla="*/ 2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4" h="634">
                  <a:moveTo>
                    <a:pt x="612" y="271"/>
                  </a:moveTo>
                  <a:cubicBezTo>
                    <a:pt x="634" y="194"/>
                    <a:pt x="589" y="112"/>
                    <a:pt x="511" y="90"/>
                  </a:cubicBezTo>
                  <a:cubicBezTo>
                    <a:pt x="271" y="22"/>
                    <a:pt x="271" y="22"/>
                    <a:pt x="271" y="22"/>
                  </a:cubicBezTo>
                  <a:cubicBezTo>
                    <a:pt x="194" y="0"/>
                    <a:pt x="112" y="46"/>
                    <a:pt x="91" y="123"/>
                  </a:cubicBezTo>
                  <a:cubicBezTo>
                    <a:pt x="22" y="363"/>
                    <a:pt x="22" y="363"/>
                    <a:pt x="22" y="363"/>
                  </a:cubicBezTo>
                  <a:cubicBezTo>
                    <a:pt x="0" y="441"/>
                    <a:pt x="46" y="522"/>
                    <a:pt x="123" y="544"/>
                  </a:cubicBezTo>
                  <a:cubicBezTo>
                    <a:pt x="363" y="612"/>
                    <a:pt x="363" y="612"/>
                    <a:pt x="363" y="612"/>
                  </a:cubicBezTo>
                  <a:cubicBezTo>
                    <a:pt x="441" y="634"/>
                    <a:pt x="522" y="588"/>
                    <a:pt x="544" y="511"/>
                  </a:cubicBezTo>
                  <a:lnTo>
                    <a:pt x="612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817" y="1294"/>
              <a:ext cx="106" cy="106"/>
            </a:xfrm>
            <a:custGeom>
              <a:avLst/>
              <a:gdLst>
                <a:gd name="T0" fmla="*/ 612 w 634"/>
                <a:gd name="T1" fmla="*/ 363 h 634"/>
                <a:gd name="T2" fmla="*/ 544 w 634"/>
                <a:gd name="T3" fmla="*/ 123 h 634"/>
                <a:gd name="T4" fmla="*/ 363 w 634"/>
                <a:gd name="T5" fmla="*/ 22 h 634"/>
                <a:gd name="T6" fmla="*/ 123 w 634"/>
                <a:gd name="T7" fmla="*/ 90 h 634"/>
                <a:gd name="T8" fmla="*/ 22 w 634"/>
                <a:gd name="T9" fmla="*/ 271 h 634"/>
                <a:gd name="T10" fmla="*/ 90 w 634"/>
                <a:gd name="T11" fmla="*/ 511 h 634"/>
                <a:gd name="T12" fmla="*/ 271 w 634"/>
                <a:gd name="T13" fmla="*/ 612 h 634"/>
                <a:gd name="T14" fmla="*/ 511 w 634"/>
                <a:gd name="T15" fmla="*/ 544 h 634"/>
                <a:gd name="T16" fmla="*/ 612 w 634"/>
                <a:gd name="T17" fmla="*/ 36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4" h="634">
                  <a:moveTo>
                    <a:pt x="612" y="363"/>
                  </a:moveTo>
                  <a:cubicBezTo>
                    <a:pt x="544" y="123"/>
                    <a:pt x="544" y="123"/>
                    <a:pt x="544" y="123"/>
                  </a:cubicBezTo>
                  <a:cubicBezTo>
                    <a:pt x="522" y="46"/>
                    <a:pt x="441" y="0"/>
                    <a:pt x="363" y="22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46" y="112"/>
                    <a:pt x="0" y="194"/>
                    <a:pt x="22" y="271"/>
                  </a:cubicBezTo>
                  <a:cubicBezTo>
                    <a:pt x="90" y="511"/>
                    <a:pt x="90" y="511"/>
                    <a:pt x="90" y="511"/>
                  </a:cubicBezTo>
                  <a:cubicBezTo>
                    <a:pt x="112" y="588"/>
                    <a:pt x="193" y="634"/>
                    <a:pt x="271" y="612"/>
                  </a:cubicBezTo>
                  <a:cubicBezTo>
                    <a:pt x="511" y="544"/>
                    <a:pt x="511" y="544"/>
                    <a:pt x="511" y="544"/>
                  </a:cubicBezTo>
                  <a:cubicBezTo>
                    <a:pt x="588" y="522"/>
                    <a:pt x="634" y="441"/>
                    <a:pt x="612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3920" y="1199"/>
              <a:ext cx="924" cy="667"/>
            </a:xfrm>
            <a:custGeom>
              <a:avLst/>
              <a:gdLst>
                <a:gd name="T0" fmla="*/ 5251 w 5527"/>
                <a:gd name="T1" fmla="*/ 1261 h 3988"/>
                <a:gd name="T2" fmla="*/ 3962 w 5527"/>
                <a:gd name="T3" fmla="*/ 1801 h 3988"/>
                <a:gd name="T4" fmla="*/ 2935 w 5527"/>
                <a:gd name="T5" fmla="*/ 94 h 3988"/>
                <a:gd name="T6" fmla="*/ 2769 w 5527"/>
                <a:gd name="T7" fmla="*/ 0 h 3988"/>
                <a:gd name="T8" fmla="*/ 2603 w 5527"/>
                <a:gd name="T9" fmla="*/ 94 h 3988"/>
                <a:gd name="T10" fmla="*/ 1576 w 5527"/>
                <a:gd name="T11" fmla="*/ 1802 h 3988"/>
                <a:gd name="T12" fmla="*/ 277 w 5527"/>
                <a:gd name="T13" fmla="*/ 1260 h 3988"/>
                <a:gd name="T14" fmla="*/ 83 w 5527"/>
                <a:gd name="T15" fmla="*/ 1286 h 3988"/>
                <a:gd name="T16" fmla="*/ 10 w 5527"/>
                <a:gd name="T17" fmla="*/ 1467 h 3988"/>
                <a:gd name="T18" fmla="*/ 237 w 5527"/>
                <a:gd name="T19" fmla="*/ 3033 h 3988"/>
                <a:gd name="T20" fmla="*/ 236 w 5527"/>
                <a:gd name="T21" fmla="*/ 3038 h 3988"/>
                <a:gd name="T22" fmla="*/ 246 w 5527"/>
                <a:gd name="T23" fmla="*/ 3095 h 3988"/>
                <a:gd name="T24" fmla="*/ 351 w 5527"/>
                <a:gd name="T25" fmla="*/ 3822 h 3988"/>
                <a:gd name="T26" fmla="*/ 543 w 5527"/>
                <a:gd name="T27" fmla="*/ 3988 h 3988"/>
                <a:gd name="T28" fmla="*/ 4995 w 5527"/>
                <a:gd name="T29" fmla="*/ 3988 h 3988"/>
                <a:gd name="T30" fmla="*/ 5187 w 5527"/>
                <a:gd name="T31" fmla="*/ 3821 h 3988"/>
                <a:gd name="T32" fmla="*/ 5518 w 5527"/>
                <a:gd name="T33" fmla="*/ 1466 h 3988"/>
                <a:gd name="T34" fmla="*/ 5444 w 5527"/>
                <a:gd name="T35" fmla="*/ 1286 h 3988"/>
                <a:gd name="T36" fmla="*/ 5251 w 5527"/>
                <a:gd name="T37" fmla="*/ 1261 h 3988"/>
                <a:gd name="T38" fmla="*/ 4827 w 5527"/>
                <a:gd name="T39" fmla="*/ 3601 h 3988"/>
                <a:gd name="T40" fmla="*/ 711 w 5527"/>
                <a:gd name="T41" fmla="*/ 3601 h 3988"/>
                <a:gd name="T42" fmla="*/ 657 w 5527"/>
                <a:gd name="T43" fmla="*/ 3232 h 3988"/>
                <a:gd name="T44" fmla="*/ 4878 w 5527"/>
                <a:gd name="T45" fmla="*/ 3232 h 3988"/>
                <a:gd name="T46" fmla="*/ 4827 w 5527"/>
                <a:gd name="T47" fmla="*/ 3601 h 3988"/>
                <a:gd name="T48" fmla="*/ 4933 w 5527"/>
                <a:gd name="T49" fmla="*/ 2844 h 3988"/>
                <a:gd name="T50" fmla="*/ 601 w 5527"/>
                <a:gd name="T51" fmla="*/ 2844 h 3988"/>
                <a:gd name="T52" fmla="*/ 443 w 5527"/>
                <a:gd name="T53" fmla="*/ 1750 h 3988"/>
                <a:gd name="T54" fmla="*/ 1581 w 5527"/>
                <a:gd name="T55" fmla="*/ 2224 h 3988"/>
                <a:gd name="T56" fmla="*/ 1822 w 5527"/>
                <a:gd name="T57" fmla="*/ 2145 h 3988"/>
                <a:gd name="T58" fmla="*/ 2769 w 5527"/>
                <a:gd name="T59" fmla="*/ 570 h 3988"/>
                <a:gd name="T60" fmla="*/ 3716 w 5527"/>
                <a:gd name="T61" fmla="*/ 2145 h 3988"/>
                <a:gd name="T62" fmla="*/ 3957 w 5527"/>
                <a:gd name="T63" fmla="*/ 2224 h 3988"/>
                <a:gd name="T64" fmla="*/ 5086 w 5527"/>
                <a:gd name="T65" fmla="*/ 1750 h 3988"/>
                <a:gd name="T66" fmla="*/ 4933 w 5527"/>
                <a:gd name="T67" fmla="*/ 2844 h 3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27" h="3988">
                  <a:moveTo>
                    <a:pt x="5251" y="1261"/>
                  </a:moveTo>
                  <a:cubicBezTo>
                    <a:pt x="3962" y="1801"/>
                    <a:pt x="3962" y="1801"/>
                    <a:pt x="3962" y="1801"/>
                  </a:cubicBezTo>
                  <a:cubicBezTo>
                    <a:pt x="2935" y="94"/>
                    <a:pt x="2935" y="94"/>
                    <a:pt x="2935" y="94"/>
                  </a:cubicBezTo>
                  <a:cubicBezTo>
                    <a:pt x="2900" y="36"/>
                    <a:pt x="2837" y="0"/>
                    <a:pt x="2769" y="0"/>
                  </a:cubicBezTo>
                  <a:cubicBezTo>
                    <a:pt x="2701" y="0"/>
                    <a:pt x="2638" y="36"/>
                    <a:pt x="2603" y="94"/>
                  </a:cubicBezTo>
                  <a:cubicBezTo>
                    <a:pt x="1576" y="1802"/>
                    <a:pt x="1576" y="1802"/>
                    <a:pt x="1576" y="1802"/>
                  </a:cubicBezTo>
                  <a:cubicBezTo>
                    <a:pt x="277" y="1260"/>
                    <a:pt x="277" y="1260"/>
                    <a:pt x="277" y="1260"/>
                  </a:cubicBezTo>
                  <a:cubicBezTo>
                    <a:pt x="212" y="1234"/>
                    <a:pt x="138" y="1244"/>
                    <a:pt x="83" y="1286"/>
                  </a:cubicBezTo>
                  <a:cubicBezTo>
                    <a:pt x="28" y="1329"/>
                    <a:pt x="0" y="1398"/>
                    <a:pt x="10" y="1467"/>
                  </a:cubicBezTo>
                  <a:cubicBezTo>
                    <a:pt x="237" y="3033"/>
                    <a:pt x="237" y="3033"/>
                    <a:pt x="237" y="3033"/>
                  </a:cubicBezTo>
                  <a:cubicBezTo>
                    <a:pt x="237" y="3034"/>
                    <a:pt x="236" y="3036"/>
                    <a:pt x="236" y="3038"/>
                  </a:cubicBezTo>
                  <a:cubicBezTo>
                    <a:pt x="236" y="3058"/>
                    <a:pt x="240" y="3077"/>
                    <a:pt x="246" y="3095"/>
                  </a:cubicBezTo>
                  <a:cubicBezTo>
                    <a:pt x="351" y="3822"/>
                    <a:pt x="351" y="3822"/>
                    <a:pt x="351" y="3822"/>
                  </a:cubicBezTo>
                  <a:cubicBezTo>
                    <a:pt x="365" y="3918"/>
                    <a:pt x="447" y="3988"/>
                    <a:pt x="543" y="3988"/>
                  </a:cubicBezTo>
                  <a:cubicBezTo>
                    <a:pt x="4995" y="3988"/>
                    <a:pt x="4995" y="3988"/>
                    <a:pt x="4995" y="3988"/>
                  </a:cubicBezTo>
                  <a:cubicBezTo>
                    <a:pt x="5092" y="3988"/>
                    <a:pt x="5173" y="3917"/>
                    <a:pt x="5187" y="3821"/>
                  </a:cubicBezTo>
                  <a:cubicBezTo>
                    <a:pt x="5518" y="1466"/>
                    <a:pt x="5518" y="1466"/>
                    <a:pt x="5518" y="1466"/>
                  </a:cubicBezTo>
                  <a:cubicBezTo>
                    <a:pt x="5527" y="1397"/>
                    <a:pt x="5499" y="1328"/>
                    <a:pt x="5444" y="1286"/>
                  </a:cubicBezTo>
                  <a:cubicBezTo>
                    <a:pt x="5389" y="1243"/>
                    <a:pt x="5315" y="1234"/>
                    <a:pt x="5251" y="1261"/>
                  </a:cubicBezTo>
                  <a:close/>
                  <a:moveTo>
                    <a:pt x="4827" y="3601"/>
                  </a:moveTo>
                  <a:cubicBezTo>
                    <a:pt x="711" y="3601"/>
                    <a:pt x="711" y="3601"/>
                    <a:pt x="711" y="3601"/>
                  </a:cubicBezTo>
                  <a:cubicBezTo>
                    <a:pt x="657" y="3232"/>
                    <a:pt x="657" y="3232"/>
                    <a:pt x="657" y="3232"/>
                  </a:cubicBezTo>
                  <a:cubicBezTo>
                    <a:pt x="4878" y="3232"/>
                    <a:pt x="4878" y="3232"/>
                    <a:pt x="4878" y="3232"/>
                  </a:cubicBezTo>
                  <a:lnTo>
                    <a:pt x="4827" y="3601"/>
                  </a:lnTo>
                  <a:close/>
                  <a:moveTo>
                    <a:pt x="4933" y="2844"/>
                  </a:moveTo>
                  <a:cubicBezTo>
                    <a:pt x="601" y="2844"/>
                    <a:pt x="601" y="2844"/>
                    <a:pt x="601" y="2844"/>
                  </a:cubicBezTo>
                  <a:cubicBezTo>
                    <a:pt x="443" y="1750"/>
                    <a:pt x="443" y="1750"/>
                    <a:pt x="443" y="1750"/>
                  </a:cubicBezTo>
                  <a:cubicBezTo>
                    <a:pt x="1581" y="2224"/>
                    <a:pt x="1581" y="2224"/>
                    <a:pt x="1581" y="2224"/>
                  </a:cubicBezTo>
                  <a:cubicBezTo>
                    <a:pt x="1670" y="2261"/>
                    <a:pt x="1773" y="2227"/>
                    <a:pt x="1822" y="2145"/>
                  </a:cubicBezTo>
                  <a:cubicBezTo>
                    <a:pt x="2769" y="570"/>
                    <a:pt x="2769" y="570"/>
                    <a:pt x="2769" y="570"/>
                  </a:cubicBezTo>
                  <a:cubicBezTo>
                    <a:pt x="3716" y="2145"/>
                    <a:pt x="3716" y="2145"/>
                    <a:pt x="3716" y="2145"/>
                  </a:cubicBezTo>
                  <a:cubicBezTo>
                    <a:pt x="3766" y="2227"/>
                    <a:pt x="3868" y="2261"/>
                    <a:pt x="3957" y="2224"/>
                  </a:cubicBezTo>
                  <a:cubicBezTo>
                    <a:pt x="5086" y="1750"/>
                    <a:pt x="5086" y="1750"/>
                    <a:pt x="5086" y="1750"/>
                  </a:cubicBezTo>
                  <a:lnTo>
                    <a:pt x="4933" y="28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03238" y="1809578"/>
            <a:ext cx="2189051" cy="400110"/>
          </a:xfrm>
          <a:prstGeom prst="rect">
            <a:avLst/>
          </a:prstGeom>
          <a:solidFill>
            <a:srgbClr val="00BBE8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학습연구년 특별연수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-1245" y="5337175"/>
            <a:ext cx="9144000" cy="791584"/>
          </a:xfrm>
          <a:prstGeom prst="rect">
            <a:avLst/>
          </a:prstGeom>
          <a:solidFill>
            <a:srgbClr val="2E75B6"/>
          </a:solidFill>
          <a:ln w="38100"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매년 우수교사가 특별연수에 참여합니다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7130562" y="120324"/>
            <a:ext cx="19332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1. 2014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년 교원능력개발평가 운영 및 성과</a:t>
            </a:r>
          </a:p>
        </p:txBody>
      </p:sp>
    </p:spTree>
    <p:extLst>
      <p:ext uri="{BB962C8B-B14F-4D97-AF65-F5344CB8AC3E}">
        <p14:creationId xmlns:p14="http://schemas.microsoft.com/office/powerpoint/2010/main" val="398029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9977</TotalTime>
  <Words>1291</Words>
  <Application>Microsoft Office PowerPoint</Application>
  <PresentationFormat>화면 슬라이드 쇼(4:3)</PresentationFormat>
  <Paragraphs>436</Paragraphs>
  <Slides>28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0" baseType="lpstr">
      <vt:lpstr>KoPub돋움체 Light</vt:lpstr>
      <vt:lpstr>뫼비우스 Regular</vt:lpstr>
      <vt:lpstr>Wingdings</vt:lpstr>
      <vt:lpstr>뫼비우스 Bold</vt:lpstr>
      <vt:lpstr>Calibri Light</vt:lpstr>
      <vt:lpstr>KoPub돋움체 Bold</vt:lpstr>
      <vt:lpstr>JBold</vt:lpstr>
      <vt:lpstr>KoPub돋움체 Medium</vt:lpstr>
      <vt:lpstr>Calibri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ra yong</dc:creator>
  <cp:lastModifiedBy>user</cp:lastModifiedBy>
  <cp:revision>658</cp:revision>
  <dcterms:created xsi:type="dcterms:W3CDTF">2014-08-18T02:42:28Z</dcterms:created>
  <dcterms:modified xsi:type="dcterms:W3CDTF">2015-08-19T22:40:19Z</dcterms:modified>
</cp:coreProperties>
</file>